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7693-7CE3-4CF8-B69D-F8344161DCB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8B4E-04A3-47EB-9591-7ED9ECF88A7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بيع الأولياء وشراؤهم لأنفسهم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15304" cy="3781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بيع الأولياء الأب والجد</a:t>
            </a:r>
          </a:p>
          <a:p>
            <a:r>
              <a:rPr lang="ar-IQ" dirty="0" smtClean="0"/>
              <a:t>القاضي والوصي المنصوب</a:t>
            </a:r>
          </a:p>
          <a:p>
            <a:r>
              <a:rPr lang="ar-IQ" dirty="0" smtClean="0"/>
              <a:t>الوصي المختار</a:t>
            </a:r>
          </a:p>
          <a:p>
            <a:r>
              <a:rPr lang="ar-IQ" dirty="0" smtClean="0"/>
              <a:t>دائرة رعاية القاصرين</a:t>
            </a:r>
            <a:endParaRPr lang="ar-L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بيع الأولياء وشراؤهم لأنفسهم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2019-01-04T15:10:09Z</dcterms:created>
  <dcterms:modified xsi:type="dcterms:W3CDTF">2019-01-04T15:12:32Z</dcterms:modified>
</cp:coreProperties>
</file>