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1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06A0D-84F9-4C7E-A39E-C511DBAF8D52}" type="datetimeFigureOut">
              <a:rPr lang="ar-IQ" smtClean="0"/>
              <a:t>27/04/1440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DC6EF-524D-4CCB-87A1-C72763A0E1D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06A0D-84F9-4C7E-A39E-C511DBAF8D52}" type="datetimeFigureOut">
              <a:rPr lang="ar-IQ" smtClean="0"/>
              <a:t>27/04/1440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DC6EF-524D-4CCB-87A1-C72763A0E1D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06A0D-84F9-4C7E-A39E-C511DBAF8D52}" type="datetimeFigureOut">
              <a:rPr lang="ar-IQ" smtClean="0"/>
              <a:t>27/04/1440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DC6EF-524D-4CCB-87A1-C72763A0E1D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06A0D-84F9-4C7E-A39E-C511DBAF8D52}" type="datetimeFigureOut">
              <a:rPr lang="ar-IQ" smtClean="0"/>
              <a:t>27/04/1440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DC6EF-524D-4CCB-87A1-C72763A0E1D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06A0D-84F9-4C7E-A39E-C511DBAF8D52}" type="datetimeFigureOut">
              <a:rPr lang="ar-IQ" smtClean="0"/>
              <a:t>27/04/1440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DC6EF-524D-4CCB-87A1-C72763A0E1D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06A0D-84F9-4C7E-A39E-C511DBAF8D52}" type="datetimeFigureOut">
              <a:rPr lang="ar-IQ" smtClean="0"/>
              <a:t>27/04/1440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DC6EF-524D-4CCB-87A1-C72763A0E1D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06A0D-84F9-4C7E-A39E-C511DBAF8D52}" type="datetimeFigureOut">
              <a:rPr lang="ar-IQ" smtClean="0"/>
              <a:t>27/04/1440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DC6EF-524D-4CCB-87A1-C72763A0E1D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06A0D-84F9-4C7E-A39E-C511DBAF8D52}" type="datetimeFigureOut">
              <a:rPr lang="ar-IQ" smtClean="0"/>
              <a:t>27/04/1440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DC6EF-524D-4CCB-87A1-C72763A0E1D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06A0D-84F9-4C7E-A39E-C511DBAF8D52}" type="datetimeFigureOut">
              <a:rPr lang="ar-IQ" smtClean="0"/>
              <a:t>27/04/1440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DC6EF-524D-4CCB-87A1-C72763A0E1D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06A0D-84F9-4C7E-A39E-C511DBAF8D52}" type="datetimeFigureOut">
              <a:rPr lang="ar-IQ" smtClean="0"/>
              <a:t>27/04/1440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DC6EF-524D-4CCB-87A1-C72763A0E1D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06A0D-84F9-4C7E-A39E-C511DBAF8D52}" type="datetimeFigureOut">
              <a:rPr lang="ar-IQ" smtClean="0"/>
              <a:t>27/04/1440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DC6EF-524D-4CCB-87A1-C72763A0E1D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006A0D-84F9-4C7E-A39E-C511DBAF8D52}" type="datetimeFigureOut">
              <a:rPr lang="ar-IQ" smtClean="0"/>
              <a:t>27/04/1440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EDC6EF-524D-4CCB-87A1-C72763A0E1D0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1357321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ar-IQ" dirty="0" smtClean="0"/>
              <a:t>بيع والوكلاء وشراؤهم لأنفسهم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714348" y="1785926"/>
            <a:ext cx="7715304" cy="385287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ar-IQ" dirty="0" smtClean="0"/>
              <a:t>بيع النائب القانوني</a:t>
            </a:r>
          </a:p>
          <a:p>
            <a:r>
              <a:rPr lang="ar-IQ" dirty="0" smtClean="0"/>
              <a:t>النائب </a:t>
            </a:r>
            <a:r>
              <a:rPr lang="ar-IQ" dirty="0" err="1" smtClean="0"/>
              <a:t>الاتفاقي</a:t>
            </a:r>
            <a:endParaRPr lang="ar-IQ" dirty="0" smtClean="0"/>
          </a:p>
          <a:p>
            <a:r>
              <a:rPr lang="ar-IQ" dirty="0" smtClean="0"/>
              <a:t>النائب القضائي</a:t>
            </a:r>
          </a:p>
          <a:p>
            <a:r>
              <a:rPr lang="ar-IQ" dirty="0" smtClean="0"/>
              <a:t>بيع السمسار والخبير</a:t>
            </a:r>
            <a:endParaRPr lang="ar-LY" dirty="0" smtClean="0"/>
          </a:p>
          <a:p>
            <a:endParaRPr lang="ar-IQ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14</Words>
  <Application>Microsoft Office PowerPoint</Application>
  <PresentationFormat>عرض على الشاشة (3:4)‏</PresentationFormat>
  <Paragraphs>5</Paragraphs>
  <Slides>1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سمة Office</vt:lpstr>
      <vt:lpstr>بيع والوكلاء وشراؤهم لأنفسهم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WIN 8</dc:creator>
  <cp:lastModifiedBy>WIN 8</cp:lastModifiedBy>
  <cp:revision>3</cp:revision>
  <dcterms:created xsi:type="dcterms:W3CDTF">2019-01-04T15:12:48Z</dcterms:created>
  <dcterms:modified xsi:type="dcterms:W3CDTF">2019-01-04T15:15:25Z</dcterms:modified>
</cp:coreProperties>
</file>