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7AB1-319C-4EE5-A467-9D28FCA73A83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CA3A-F887-4BB9-862A-47EDCA57768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64307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بيع ملك  الغير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858180" cy="32813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نطاق بيع ملك الغير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بيع الشيء المعين بالنوع والشيء المستقبل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المعلق على شرط اكتساب البائع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التعهد عن المالك ببيع الشيء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البيع المعلق شرط واقف أو فاسخ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بيع جزء </a:t>
            </a:r>
            <a:r>
              <a:rPr lang="ar-IQ" dirty="0" err="1" smtClean="0">
                <a:solidFill>
                  <a:schemeClr val="tx1"/>
                </a:solidFill>
              </a:rPr>
              <a:t>مفرز</a:t>
            </a:r>
            <a:r>
              <a:rPr lang="ar-IQ" dirty="0" smtClean="0">
                <a:solidFill>
                  <a:schemeClr val="tx1"/>
                </a:solidFill>
              </a:rPr>
              <a:t> من المال الشائع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حكم بيع ملك الغير 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بيع ملك  الغير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2</cp:revision>
  <dcterms:created xsi:type="dcterms:W3CDTF">2019-01-04T15:21:17Z</dcterms:created>
  <dcterms:modified xsi:type="dcterms:W3CDTF">2019-01-04T15:23:18Z</dcterms:modified>
</cp:coreProperties>
</file>