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1BED-7725-4964-A639-603EAF0BD0DF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9235-155C-4001-BA74-C1DF6CB3A58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بيع الحقوق المتنازع فيها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715304" cy="34242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إذا رفعت </a:t>
            </a:r>
            <a:r>
              <a:rPr lang="ar-IQ" dirty="0" err="1" smtClean="0">
                <a:solidFill>
                  <a:schemeClr val="tx1"/>
                </a:solidFill>
              </a:rPr>
              <a:t>به</a:t>
            </a:r>
            <a:r>
              <a:rPr lang="ar-IQ" dirty="0" smtClean="0">
                <a:solidFill>
                  <a:schemeClr val="tx1"/>
                </a:solidFill>
              </a:rPr>
              <a:t> دعوى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إذا قام بشأنه نزاع جدي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تقدير المحكمة 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بيع عمال القضاء والمحامين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منع الأشخاص  الذين يعملون في المحاكم أن يشتروا الحق المتنازع فيه باسمهم ولا باسم مستعار إذا كان النظر في النزاع يدخل في اختصاص المحكمة التي يباشرون عملهم في دائرتها</a:t>
            </a:r>
          </a:p>
          <a:p>
            <a:r>
              <a:rPr lang="ar-IQ" dirty="0" smtClean="0"/>
              <a:t>منع  القضاة والمحامين من الشراء الحقوق المتنازع فيها</a:t>
            </a:r>
          </a:p>
          <a:p>
            <a:r>
              <a:rPr lang="ar-IQ" dirty="0" smtClean="0"/>
              <a:t>منع المدعين العامين ونوابهم من الشراء</a:t>
            </a:r>
          </a:p>
          <a:p>
            <a:r>
              <a:rPr lang="ar-IQ" dirty="0" smtClean="0"/>
              <a:t>منع كتبة المحاكم ومساعديهم من الشراء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بيع الحقوق المتنازع فيها </vt:lpstr>
      <vt:lpstr>بيع عمال القضاء والمحامين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4</cp:revision>
  <dcterms:created xsi:type="dcterms:W3CDTF">2019-01-04T15:17:28Z</dcterms:created>
  <dcterms:modified xsi:type="dcterms:W3CDTF">2019-01-04T15:20:58Z</dcterms:modified>
</cp:coreProperties>
</file>