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0805-947C-4774-BED8-E438062913A6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06EF-7FF5-43AA-BCD4-2DCF19C1F0F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المقايضة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715304" cy="33528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تعريف المقايضة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حكم البدلان من النقود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أركان عقد المقايضة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أحكام المقايضة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الفرق بين البيع والمقايضة من حيث المقابل والغبن والتسليم ومصاريف العقد وأحكام الشفعة</a:t>
            </a:r>
          </a:p>
          <a:p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المقايضة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2</cp:revision>
  <dcterms:created xsi:type="dcterms:W3CDTF">2019-01-04T15:23:34Z</dcterms:created>
  <dcterms:modified xsi:type="dcterms:W3CDTF">2019-01-04T15:25:34Z</dcterms:modified>
</cp:coreProperties>
</file>