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ato Light" charset="0"/>
      <p:regular r:id="rId31"/>
      <p:bold r:id="rId32"/>
      <p:italic r:id="rId33"/>
      <p:boldItalic r:id="rId34"/>
    </p:embeddedFont>
    <p:embeddedFont>
      <p:font typeface="Lato Hairline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CE37EF-D842-489C-B51D-D1EAA1C0AD0F}">
  <a:tblStyle styleId="{90CE37EF-D842-489C-B51D-D1EAA1C0AD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rectangle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1pPr>
            <a:lvl2pPr lvl="1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0"/>
              </a:spcBef>
              <a:buNone/>
              <a:defRPr>
                <a:solidFill>
                  <a:srgbClr val="999999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5" name="Shape 55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>
            <a:alphaModFix/>
          </a:blip>
          <a:srcRect r="49954"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×"/>
              <a:defRPr sz="2400" i="1">
                <a:solidFill>
                  <a:srgbClr val="FFFFFF"/>
                </a:solidFill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 i="1">
                <a:solidFill>
                  <a:srgbClr val="FFFFFF"/>
                </a:solidFill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○"/>
              <a:defRPr sz="2400" i="1">
                <a:solidFill>
                  <a:srgbClr val="FFFFFF"/>
                </a:solidFill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  <a:defRPr sz="24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×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×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/>
            </a:lvl1pPr>
            <a:lvl2pPr lvl="1" algn="ctr">
              <a:spcBef>
                <a:spcPts val="0"/>
              </a:spcBef>
              <a:buNone/>
              <a:defRPr/>
            </a:lvl2pPr>
            <a:lvl3pPr lvl="2" algn="ctr">
              <a:spcBef>
                <a:spcPts val="0"/>
              </a:spcBef>
              <a:buNone/>
              <a:defRPr/>
            </a:lvl3pPr>
            <a:lvl4pPr lvl="3" algn="ctr">
              <a:spcBef>
                <a:spcPts val="0"/>
              </a:spcBef>
              <a:buNone/>
              <a:defRPr/>
            </a:lvl4pPr>
            <a:lvl5pPr lvl="4" algn="ctr">
              <a:spcBef>
                <a:spcPts val="0"/>
              </a:spcBef>
              <a:buNone/>
              <a:defRPr/>
            </a:lvl5pPr>
            <a:lvl6pPr lvl="5" algn="ctr">
              <a:spcBef>
                <a:spcPts val="0"/>
              </a:spcBef>
              <a:buNone/>
              <a:defRPr/>
            </a:lvl6pPr>
            <a:lvl7pPr lvl="6" algn="ctr">
              <a:spcBef>
                <a:spcPts val="0"/>
              </a:spcBef>
              <a:buNone/>
              <a:defRPr/>
            </a:lvl7pPr>
            <a:lvl8pPr lvl="7" algn="ctr">
              <a:spcBef>
                <a:spcPts val="0"/>
              </a:spcBef>
              <a:buNone/>
              <a:defRPr/>
            </a:lvl8pPr>
            <a:lvl9pPr lvl="8" algn="ctr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graphicburger.com/?s=watercolor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ofonts.com/lato-free-font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witter.com/googledocs/status/7300872401566433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785786" y="214296"/>
            <a:ext cx="7786741" cy="42327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 idx="4294967295"/>
          </p:nvPr>
        </p:nvSpPr>
        <p:spPr>
          <a:xfrm>
            <a:off x="457200" y="2720575"/>
            <a:ext cx="3250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4294967295"/>
          </p:nvPr>
        </p:nvSpPr>
        <p:spPr>
          <a:xfrm>
            <a:off x="457200" y="3536625"/>
            <a:ext cx="3250800" cy="11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 idx="4294967295"/>
          </p:nvPr>
        </p:nvSpPr>
        <p:spPr>
          <a:xfrm>
            <a:off x="2194950" y="2714525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Want big impact?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Use big image.</a:t>
            </a:r>
            <a:endParaRPr sz="1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2194546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Gray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457200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White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3931892" y="2382972"/>
            <a:ext cx="2033700" cy="2033700"/>
          </a:xfrm>
          <a:prstGeom prst="ellipse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Black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2" name="Shape 152"/>
          <p:cNvGraphicFramePr/>
          <p:nvPr/>
        </p:nvGraphicFramePr>
        <p:xfrm>
          <a:off x="573800" y="24517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{90CE37EF-D842-489C-B51D-D1EAA1C0AD0F}</a:tableStyleId>
              </a:tblPr>
              <a:tblGrid>
                <a:gridCol w="1215525"/>
                <a:gridCol w="1215525"/>
                <a:gridCol w="1215525"/>
                <a:gridCol w="1215525"/>
              </a:tblGrid>
              <a:tr h="530775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Yellow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7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marL="0" lvl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Blue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30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Orange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24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16</a:t>
                      </a:r>
                      <a:endParaRPr sz="1100">
                        <a:solidFill>
                          <a:srgbClr val="666666"/>
                        </a:solidFill>
                        <a:latin typeface="Lato Light"/>
                        <a:ea typeface="Lato Light"/>
                        <a:cs typeface="Lato Light"/>
                        <a:sym typeface="Lato Light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1328047" y="949025"/>
            <a:ext cx="6545104" cy="3117943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 idx="4294967295"/>
          </p:nvPr>
        </p:nvSpPr>
        <p:spPr>
          <a:xfrm>
            <a:off x="1816350" y="167825"/>
            <a:ext cx="5511300" cy="4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Maps</a:t>
            </a:r>
            <a:endParaRPr sz="14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2504325" y="1550075"/>
            <a:ext cx="655200" cy="2028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our office</a:t>
            </a:r>
            <a:endParaRPr sz="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>
              <a:solidFill>
                <a:srgbClr val="999999"/>
              </a:solidFill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863218" y="192654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191493" y="3175474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4029193" y="171194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6316893" y="213124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930993" y="3495599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4543893" y="3409924"/>
            <a:ext cx="113397" cy="150888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 idx="4294967295"/>
          </p:nvPr>
        </p:nvSpPr>
        <p:spPr>
          <a:xfrm>
            <a:off x="1752975" y="1811950"/>
            <a:ext cx="5637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89,526,124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ubTitle" idx="4294967295"/>
          </p:nvPr>
        </p:nvSpPr>
        <p:spPr>
          <a:xfrm>
            <a:off x="1752975" y="2763854"/>
            <a:ext cx="5637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Whoa! That’s a big number, aren’t you proud?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 idx="4294967295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89,526,124$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4294967295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That’s a lot of money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ctrTitle" idx="4294967295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100%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subTitle" idx="4294967295"/>
          </p:nvPr>
        </p:nvSpPr>
        <p:spPr>
          <a:xfrm>
            <a:off x="685800" y="38878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Total success!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ctrTitle" idx="4294967295"/>
          </p:nvPr>
        </p:nvSpPr>
        <p:spPr>
          <a:xfrm>
            <a:off x="685800" y="19624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185,244 users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ubTitle" idx="4294967295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And a lot of users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11475" y="2513578"/>
            <a:ext cx="1816800" cy="1495800"/>
          </a:xfrm>
          <a:prstGeom prst="homePlate">
            <a:avLst>
              <a:gd name="adj" fmla="val 30129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first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187129" y="2513578"/>
            <a:ext cx="18519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second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797724" y="2513578"/>
            <a:ext cx="1851900" cy="1495800"/>
          </a:xfrm>
          <a:prstGeom prst="chevron">
            <a:avLst>
              <a:gd name="adj" fmla="val 29853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last</a:t>
            </a:r>
            <a:endParaRPr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89775" y="20838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Yellow</a:t>
            </a:r>
            <a:endParaRPr sz="11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2415137" y="20838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Blue</a:t>
            </a:r>
            <a:endParaRPr sz="11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4340500" y="20838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Red</a:t>
            </a:r>
            <a:endParaRPr sz="11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89775" y="34554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Yellow</a:t>
            </a:r>
            <a:endParaRPr sz="11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05" name="Shape 205"/>
          <p:cNvSpPr txBox="1">
            <a:spLocks noGrp="1"/>
          </p:cNvSpPr>
          <p:nvPr>
            <p:ph type="body" idx="2"/>
          </p:nvPr>
        </p:nvSpPr>
        <p:spPr>
          <a:xfrm>
            <a:off x="2415137" y="34554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Blue</a:t>
            </a:r>
            <a:endParaRPr sz="11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06" name="Shape 206"/>
          <p:cNvSpPr txBox="1">
            <a:spLocks noGrp="1"/>
          </p:cNvSpPr>
          <p:nvPr>
            <p:ph type="body" idx="3"/>
          </p:nvPr>
        </p:nvSpPr>
        <p:spPr>
          <a:xfrm>
            <a:off x="4340500" y="3455475"/>
            <a:ext cx="18315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/>
              <a:t>Red</a:t>
            </a:r>
            <a:endParaRPr sz="1100"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500034" y="357172"/>
            <a:ext cx="8358246" cy="4435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57200" y="3823850"/>
            <a:ext cx="5511300" cy="11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B45F06"/>
                </a:solidFill>
              </a:rPr>
              <a:t>More info on how to use this template </a:t>
            </a:r>
            <a:r>
              <a:rPr lang="en" sz="1000" b="1" dirty="0" smtClean="0">
                <a:solidFill>
                  <a:srgbClr val="B45F06"/>
                </a:solidFill>
              </a:rPr>
              <a:t>at</a:t>
            </a:r>
            <a:endParaRPr sz="1000">
              <a:solidFill>
                <a:srgbClr val="B45F06"/>
              </a:solidFill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1"/>
          </p:nvPr>
        </p:nvSpPr>
        <p:spPr>
          <a:xfrm>
            <a:off x="457200" y="4643451"/>
            <a:ext cx="2675100" cy="206273"/>
          </a:xfrm>
        </p:spPr>
        <p:txBody>
          <a:bodyPr/>
          <a:lstStyle/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955810" y="489800"/>
            <a:ext cx="2075120" cy="4163909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Android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04912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953221" y="623036"/>
            <a:ext cx="1863608" cy="3921828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10849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iPhone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408877" y="535613"/>
            <a:ext cx="2879504" cy="4072345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60757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Tablet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516325" y="1071107"/>
            <a:ext cx="3855147" cy="30012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677650" y="1230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Place your screenshot here</a:t>
            </a:r>
            <a:endParaRPr sz="10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4294967295"/>
          </p:nvPr>
        </p:nvSpPr>
        <p:spPr>
          <a:xfrm>
            <a:off x="5889250" y="444300"/>
            <a:ext cx="2738700" cy="4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Lato Hairline"/>
                <a:ea typeface="Lato Hairline"/>
                <a:cs typeface="Lato Hairline"/>
                <a:sym typeface="Lato Hairline"/>
              </a:rPr>
              <a:t>Desktop project</a:t>
            </a:r>
            <a:endParaRPr sz="4800">
              <a:solidFill>
                <a:srgbClr val="FFFFFF"/>
              </a:solidFill>
              <a:latin typeface="Lato Hairline"/>
              <a:ea typeface="Lato Hairline"/>
              <a:cs typeface="Lato Hairline"/>
              <a:sym typeface="Lato Hairline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You can find me at: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@username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user@mail.me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Presentation template by </a:t>
            </a:r>
            <a:r>
              <a:rPr lang="en" u="sng">
                <a:solidFill>
                  <a:srgbClr val="3D85C6"/>
                </a:solidFill>
                <a:hlinkClick r:id="rId3"/>
              </a:rPr>
              <a:t>SlidesCarnival</a:t>
            </a:r>
            <a:endParaRPr>
              <a:solidFill>
                <a:srgbClr val="3D85C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Photographs by </a:t>
            </a:r>
            <a:r>
              <a:rPr lang="en" u="sng">
                <a:solidFill>
                  <a:srgbClr val="3D85C6"/>
                </a:solidFill>
                <a:hlinkClick r:id="rId4"/>
              </a:rPr>
              <a:t>Unsplash</a:t>
            </a:r>
            <a:endParaRPr>
              <a:solidFill>
                <a:srgbClr val="3D85C6"/>
              </a:solidFill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Watercolor textures by </a:t>
            </a:r>
            <a:r>
              <a:rPr lang="en" u="sng">
                <a:solidFill>
                  <a:srgbClr val="3D85C6"/>
                </a:solidFill>
                <a:hlinkClick r:id="rId5"/>
              </a:rPr>
              <a:t>GraphicBurguer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marL="457200" lvl="0" indent="-3175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Titles: Lato Thin</a:t>
            </a:r>
            <a:endParaRPr sz="1400"/>
          </a:p>
          <a:p>
            <a: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×"/>
            </a:pPr>
            <a:r>
              <a:rPr lang="en" sz="1400"/>
              <a:t>Body copy: Lato Light</a:t>
            </a:r>
            <a:endParaRPr sz="14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this page:</a:t>
            </a:r>
            <a:endParaRPr sz="1400"/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3D85C6"/>
                </a:solidFill>
                <a:hlinkClick r:id="rId3"/>
              </a:rPr>
              <a:t>http://www.latofonts.com/lato-free-fonts/</a:t>
            </a:r>
            <a:endParaRPr sz="1400">
              <a:solidFill>
                <a:srgbClr val="3D85C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67" name="Shape 267"/>
          <p:cNvSpPr txBox="1"/>
          <p:nvPr/>
        </p:nvSpPr>
        <p:spPr>
          <a:xfrm>
            <a:off x="457200" y="4095450"/>
            <a:ext cx="55113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i="1">
                <a:solidFill>
                  <a:srgbClr val="0B5394"/>
                </a:solidFill>
                <a:latin typeface="Lato Light"/>
                <a:ea typeface="Lato Light"/>
                <a:cs typeface="Lato Light"/>
                <a:sym typeface="Lato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i="1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0B5394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SlidesCarnival icons are editable shapes. 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This means that you can: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Resize them without losing quality.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900"/>
              <a:buFont typeface="Lato Light"/>
              <a:buChar char="●"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Change fill color and opacity.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Isn’t that nice? :)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rPr>
              <a:t>Examples:</a:t>
            </a: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666666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277965" y="271963"/>
            <a:ext cx="373873" cy="479695"/>
          </a:xfrm>
          <a:custGeom>
            <a:avLst/>
            <a:gdLst/>
            <a:ahLst/>
            <a:cxnLst/>
            <a:rect l="0" t="0" r="0" b="0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852801" y="338968"/>
            <a:ext cx="398876" cy="337703"/>
          </a:xfrm>
          <a:custGeom>
            <a:avLst/>
            <a:gdLst/>
            <a:ahLst/>
            <a:cxnLst/>
            <a:rect l="0" t="0" r="0" b="0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445208" y="340017"/>
            <a:ext cx="387139" cy="341965"/>
          </a:xfrm>
          <a:custGeom>
            <a:avLst/>
            <a:gdLst/>
            <a:ahLst/>
            <a:cxnLst/>
            <a:rect l="0" t="0" r="0" b="0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2071095" y="330991"/>
            <a:ext cx="315368" cy="354182"/>
          </a:xfrm>
          <a:custGeom>
            <a:avLst/>
            <a:gdLst/>
            <a:ahLst/>
            <a:cxnLst/>
            <a:rect l="0" t="0" r="0" b="0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678363" y="327801"/>
            <a:ext cx="268576" cy="357373"/>
          </a:xfrm>
          <a:custGeom>
            <a:avLst/>
            <a:gdLst/>
            <a:ahLst/>
            <a:cxnLst/>
            <a:rect l="0" t="0" r="0" b="0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190980" y="323539"/>
            <a:ext cx="414830" cy="366421"/>
          </a:xfrm>
          <a:custGeom>
            <a:avLst/>
            <a:gdLst/>
            <a:ahLst/>
            <a:cxnLst/>
            <a:rect l="0" t="0" r="0" b="0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3808913" y="301728"/>
            <a:ext cx="355778" cy="411093"/>
          </a:xfrm>
          <a:custGeom>
            <a:avLst/>
            <a:gdLst/>
            <a:ahLst/>
            <a:cxnLst/>
            <a:rect l="0" t="0" r="0" b="0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367795" y="328325"/>
            <a:ext cx="414283" cy="362159"/>
          </a:xfrm>
          <a:custGeom>
            <a:avLst/>
            <a:gdLst/>
            <a:ahLst/>
            <a:cxnLst/>
            <a:rect l="0" t="0" r="0" b="0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4977729" y="334707"/>
            <a:ext cx="366421" cy="349396"/>
          </a:xfrm>
          <a:custGeom>
            <a:avLst/>
            <a:gdLst/>
            <a:ahLst/>
            <a:cxnLst/>
            <a:rect l="0" t="0" r="0" b="0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5571185" y="326205"/>
            <a:ext cx="355778" cy="363230"/>
          </a:xfrm>
          <a:custGeom>
            <a:avLst/>
            <a:gdLst/>
            <a:ahLst/>
            <a:cxnLst/>
            <a:rect l="0" t="0" r="0" b="0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282226" y="865419"/>
            <a:ext cx="368541" cy="45628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869825" y="865419"/>
            <a:ext cx="368541" cy="456289"/>
          </a:xfrm>
          <a:custGeom>
            <a:avLst/>
            <a:gdLst/>
            <a:ahLst/>
            <a:cxnLst/>
            <a:rect l="0" t="0" r="0" b="0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1447327" y="934019"/>
            <a:ext cx="380233" cy="327060"/>
          </a:xfrm>
          <a:custGeom>
            <a:avLst/>
            <a:gdLst/>
            <a:ahLst/>
            <a:cxnLst/>
            <a:rect l="0" t="0" r="0" b="0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034402" y="901041"/>
            <a:ext cx="379709" cy="384495"/>
          </a:xfrm>
          <a:custGeom>
            <a:avLst/>
            <a:gdLst/>
            <a:ahLst/>
            <a:cxnLst/>
            <a:rect l="0" t="0" r="0" b="0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2624667" y="926043"/>
            <a:ext cx="376518" cy="332917"/>
          </a:xfrm>
          <a:custGeom>
            <a:avLst/>
            <a:gdLst/>
            <a:ahLst/>
            <a:cxnLst/>
            <a:rect l="0" t="0" r="0" b="0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3218647" y="926043"/>
            <a:ext cx="365350" cy="336633"/>
          </a:xfrm>
          <a:custGeom>
            <a:avLst/>
            <a:gdLst/>
            <a:ahLst/>
            <a:cxnLst/>
            <a:rect l="0" t="0" r="0" b="0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0" t="0" r="0" b="0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4934129" y="870729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532896" y="886683"/>
            <a:ext cx="429691" cy="410568"/>
          </a:xfrm>
          <a:custGeom>
            <a:avLst/>
            <a:gdLst/>
            <a:ahLst/>
            <a:cxnLst/>
            <a:rect l="0" t="0" r="0" b="0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52963" y="1538097"/>
            <a:ext cx="421211" cy="298889"/>
          </a:xfrm>
          <a:custGeom>
            <a:avLst/>
            <a:gdLst/>
            <a:ahLst/>
            <a:cxnLst/>
            <a:rect l="0" t="0" r="0" b="0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42704" y="1481734"/>
            <a:ext cx="417999" cy="404711"/>
          </a:xfrm>
          <a:custGeom>
            <a:avLst/>
            <a:gdLst/>
            <a:ahLst/>
            <a:cxnLst/>
            <a:rect l="0" t="0" r="0" b="0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1445732" y="1499808"/>
            <a:ext cx="376518" cy="380255"/>
          </a:xfrm>
          <a:custGeom>
            <a:avLst/>
            <a:gdLst/>
            <a:ahLst/>
            <a:cxnLst/>
            <a:rect l="0" t="0" r="0" b="0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0" t="0" r="0" b="0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2629978" y="1500354"/>
            <a:ext cx="365350" cy="366945"/>
          </a:xfrm>
          <a:custGeom>
            <a:avLst/>
            <a:gdLst/>
            <a:ahLst/>
            <a:cxnLst/>
            <a:rect l="0" t="0" r="0" b="0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3234055" y="1457279"/>
            <a:ext cx="332917" cy="452551"/>
          </a:xfrm>
          <a:custGeom>
            <a:avLst/>
            <a:gdLst/>
            <a:ahLst/>
            <a:cxnLst/>
            <a:rect l="0" t="0" r="0" b="0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0" t="0" r="0" b="0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4382678" y="1489711"/>
            <a:ext cx="385041" cy="389281"/>
          </a:xfrm>
          <a:custGeom>
            <a:avLst/>
            <a:gdLst/>
            <a:ahLst/>
            <a:cxnLst/>
            <a:rect l="0" t="0" r="0" b="0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4969227" y="1474828"/>
            <a:ext cx="387161" cy="402569"/>
          </a:xfrm>
          <a:custGeom>
            <a:avLst/>
            <a:gdLst/>
            <a:ahLst/>
            <a:cxnLst/>
            <a:rect l="0" t="0" r="0" b="0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538753" y="1486520"/>
            <a:ext cx="414283" cy="388210"/>
          </a:xfrm>
          <a:custGeom>
            <a:avLst/>
            <a:gdLst/>
            <a:ahLst/>
            <a:cxnLst/>
            <a:rect l="0" t="0" r="0" b="0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301895" y="2092193"/>
            <a:ext cx="324416" cy="354204"/>
          </a:xfrm>
          <a:custGeom>
            <a:avLst/>
            <a:gdLst/>
            <a:ahLst/>
            <a:cxnLst/>
            <a:rect l="0" t="0" r="0" b="0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875136" y="2092739"/>
            <a:ext cx="346227" cy="348325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1469663" y="2092739"/>
            <a:ext cx="346205" cy="348325"/>
          </a:xfrm>
          <a:custGeom>
            <a:avLst/>
            <a:gdLst/>
            <a:ahLst/>
            <a:cxnLst/>
            <a:rect l="0" t="0" r="0" b="0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2052475" y="2092739"/>
            <a:ext cx="345681" cy="348325"/>
          </a:xfrm>
          <a:custGeom>
            <a:avLst/>
            <a:gdLst/>
            <a:ahLst/>
            <a:cxnLst/>
            <a:rect l="0" t="0" r="0" b="0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2720367" y="2038496"/>
            <a:ext cx="186685" cy="460550"/>
          </a:xfrm>
          <a:custGeom>
            <a:avLst/>
            <a:gdLst/>
            <a:ahLst/>
            <a:cxnLst/>
            <a:rect l="0" t="0" r="0" b="0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3319156" y="2041687"/>
            <a:ext cx="161683" cy="455218"/>
          </a:xfrm>
          <a:custGeom>
            <a:avLst/>
            <a:gdLst/>
            <a:ahLst/>
            <a:cxnLst/>
            <a:rect l="0" t="0" r="0" b="0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912065" y="2092193"/>
            <a:ext cx="147325" cy="348871"/>
          </a:xfrm>
          <a:custGeom>
            <a:avLst/>
            <a:gdLst/>
            <a:ahLst/>
            <a:cxnLst/>
            <a:rect l="0" t="0" r="0" b="0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0" t="0" r="0" b="0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975609" y="2096979"/>
            <a:ext cx="375993" cy="347276"/>
          </a:xfrm>
          <a:custGeom>
            <a:avLst/>
            <a:gdLst/>
            <a:ahLst/>
            <a:cxnLst/>
            <a:rect l="0" t="0" r="0" b="0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570114" y="2037950"/>
            <a:ext cx="345681" cy="414830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400284" y="2642049"/>
            <a:ext cx="127109" cy="429713"/>
          </a:xfrm>
          <a:custGeom>
            <a:avLst/>
            <a:gdLst/>
            <a:ahLst/>
            <a:cxnLst/>
            <a:rect l="0" t="0" r="0" b="0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913425" y="2626095"/>
            <a:ext cx="274958" cy="460550"/>
          </a:xfrm>
          <a:custGeom>
            <a:avLst/>
            <a:gdLst/>
            <a:ahLst/>
            <a:cxnLst/>
            <a:rect l="0" t="0" r="0" b="0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1461139" y="2626095"/>
            <a:ext cx="360039" cy="460550"/>
          </a:xfrm>
          <a:custGeom>
            <a:avLst/>
            <a:gdLst/>
            <a:ahLst/>
            <a:cxnLst/>
            <a:rect l="0" t="0" r="0" b="0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592213" y="2704269"/>
            <a:ext cx="434499" cy="242503"/>
          </a:xfrm>
          <a:custGeom>
            <a:avLst/>
            <a:gdLst/>
            <a:ahLst/>
            <a:cxnLst/>
            <a:rect l="0" t="0" r="0" b="0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2013116" y="2653741"/>
            <a:ext cx="421736" cy="398876"/>
          </a:xfrm>
          <a:custGeom>
            <a:avLst/>
            <a:gdLst/>
            <a:ahLst/>
            <a:cxnLst/>
            <a:rect l="0" t="0" r="0" b="0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3210671" y="2663860"/>
            <a:ext cx="373327" cy="376518"/>
          </a:xfrm>
          <a:custGeom>
            <a:avLst/>
            <a:gdLst/>
            <a:ahLst/>
            <a:cxnLst/>
            <a:rect l="0" t="0" r="0" b="0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3796674" y="2667051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4332172" y="2667051"/>
            <a:ext cx="492437" cy="398329"/>
          </a:xfrm>
          <a:custGeom>
            <a:avLst/>
            <a:gdLst/>
            <a:ahLst/>
            <a:cxnLst/>
            <a:rect l="0" t="0" r="0" b="0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5012302" y="2651097"/>
            <a:ext cx="296223" cy="412142"/>
          </a:xfrm>
          <a:custGeom>
            <a:avLst/>
            <a:gdLst/>
            <a:ahLst/>
            <a:cxnLst/>
            <a:rect l="0" t="0" r="0" b="0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5602568" y="2671837"/>
            <a:ext cx="289295" cy="396187"/>
          </a:xfrm>
          <a:custGeom>
            <a:avLst/>
            <a:gdLst/>
            <a:ahLst/>
            <a:cxnLst/>
            <a:rect l="0" t="0" r="0" b="0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64677" y="3280175"/>
            <a:ext cx="417999" cy="330797"/>
          </a:xfrm>
          <a:custGeom>
            <a:avLst/>
            <a:gdLst/>
            <a:ahLst/>
            <a:cxnLst/>
            <a:rect l="0" t="0" r="0" b="0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848015" y="3304630"/>
            <a:ext cx="407377" cy="276553"/>
          </a:xfrm>
          <a:custGeom>
            <a:avLst/>
            <a:gdLst/>
            <a:ahLst/>
            <a:cxnLst/>
            <a:rect l="0" t="0" r="0" b="0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1447327" y="3292938"/>
            <a:ext cx="386615" cy="302080"/>
          </a:xfrm>
          <a:custGeom>
            <a:avLst/>
            <a:gdLst/>
            <a:ahLst/>
            <a:cxnLst/>
            <a:rect l="0" t="0" r="0" b="0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2032260" y="3284961"/>
            <a:ext cx="389303" cy="316439"/>
          </a:xfrm>
          <a:custGeom>
            <a:avLst/>
            <a:gdLst/>
            <a:ahLst/>
            <a:cxnLst/>
            <a:rect l="0" t="0" r="0" b="0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2640621" y="3259436"/>
            <a:ext cx="351516" cy="354707"/>
          </a:xfrm>
          <a:custGeom>
            <a:avLst/>
            <a:gdLst/>
            <a:ahLst/>
            <a:cxnLst/>
            <a:rect l="0" t="0" r="0" b="0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196312" y="3304106"/>
            <a:ext cx="397258" cy="292507"/>
          </a:xfrm>
          <a:custGeom>
            <a:avLst/>
            <a:gdLst/>
            <a:ahLst/>
            <a:cxnLst/>
            <a:rect l="0" t="0" r="0" b="0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3784982" y="3304106"/>
            <a:ext cx="396734" cy="292507"/>
          </a:xfrm>
          <a:custGeom>
            <a:avLst/>
            <a:gdLst/>
            <a:ahLst/>
            <a:cxnLst/>
            <a:rect l="0" t="0" r="0" b="0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4383224" y="3275389"/>
            <a:ext cx="382353" cy="335037"/>
          </a:xfrm>
          <a:custGeom>
            <a:avLst/>
            <a:gdLst/>
            <a:ahLst/>
            <a:cxnLst/>
            <a:rect l="0" t="0" r="0" b="0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4951132" y="3234980"/>
            <a:ext cx="419616" cy="422785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5569065" y="3258911"/>
            <a:ext cx="359493" cy="364279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58820" y="3831081"/>
            <a:ext cx="409497" cy="398854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828346" y="3895420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518573" y="3803959"/>
            <a:ext cx="256359" cy="437144"/>
          </a:xfrm>
          <a:custGeom>
            <a:avLst/>
            <a:gdLst/>
            <a:ahLst/>
            <a:cxnLst/>
            <a:rect l="0" t="0" r="0" b="0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069500" y="3845964"/>
            <a:ext cx="321749" cy="403662"/>
          </a:xfrm>
          <a:custGeom>
            <a:avLst/>
            <a:gdLst/>
            <a:ahLst/>
            <a:cxnLst/>
            <a:rect l="0" t="0" r="0" b="0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632644" y="3876822"/>
            <a:ext cx="362159" cy="314821"/>
          </a:xfrm>
          <a:custGeom>
            <a:avLst/>
            <a:gdLst/>
            <a:ahLst/>
            <a:cxnLst/>
            <a:rect l="0" t="0" r="0" b="0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3218101" y="3848630"/>
            <a:ext cx="363230" cy="363755"/>
          </a:xfrm>
          <a:custGeom>
            <a:avLst/>
            <a:gdLst/>
            <a:ahLst/>
            <a:cxnLst/>
            <a:rect l="0" t="0" r="0" b="0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3804127" y="3843844"/>
            <a:ext cx="365875" cy="374398"/>
          </a:xfrm>
          <a:custGeom>
            <a:avLst/>
            <a:gdLst/>
            <a:ahLst/>
            <a:cxnLst/>
            <a:rect l="0" t="0" r="0" b="0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4363533" y="3847559"/>
            <a:ext cx="422260" cy="356848"/>
          </a:xfrm>
          <a:custGeom>
            <a:avLst/>
            <a:gdLst/>
            <a:ahLst/>
            <a:cxnLst/>
            <a:rect l="0" t="0" r="0" b="0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4969227" y="3840129"/>
            <a:ext cx="384495" cy="379709"/>
          </a:xfrm>
          <a:custGeom>
            <a:avLst/>
            <a:gdLst/>
            <a:ahLst/>
            <a:cxnLst/>
            <a:rect l="0" t="0" r="0" b="0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5566399" y="3822033"/>
            <a:ext cx="368541" cy="412163"/>
          </a:xfrm>
          <a:custGeom>
            <a:avLst/>
            <a:gdLst/>
            <a:ahLst/>
            <a:cxnLst/>
            <a:rect l="0" t="0" r="0" b="0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30650" y="4486232"/>
            <a:ext cx="474363" cy="267505"/>
          </a:xfrm>
          <a:custGeom>
            <a:avLst/>
            <a:gdLst/>
            <a:ahLst/>
            <a:cxnLst/>
            <a:rect l="0" t="0" r="0" b="0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858133" y="4415489"/>
            <a:ext cx="382375" cy="402591"/>
          </a:xfrm>
          <a:custGeom>
            <a:avLst/>
            <a:gdLst/>
            <a:ahLst/>
            <a:cxnLst/>
            <a:rect l="0" t="0" r="0" b="0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1430849" y="4392629"/>
            <a:ext cx="420643" cy="433953"/>
          </a:xfrm>
          <a:custGeom>
            <a:avLst/>
            <a:gdLst/>
            <a:ahLst/>
            <a:cxnLst/>
            <a:rect l="0" t="0" r="0" b="0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Shape 347"/>
          <p:cNvSpPr/>
          <p:nvPr/>
        </p:nvSpPr>
        <p:spPr>
          <a:xfrm>
            <a:off x="2039713" y="4429323"/>
            <a:ext cx="371207" cy="375993"/>
          </a:xfrm>
          <a:custGeom>
            <a:avLst/>
            <a:gdLst/>
            <a:ahLst/>
            <a:cxnLst/>
            <a:rect l="0" t="0" r="0" b="0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0" t="0" r="0" b="0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3227673" y="4398486"/>
            <a:ext cx="344085" cy="416403"/>
          </a:xfrm>
          <a:custGeom>
            <a:avLst/>
            <a:gdLst/>
            <a:ahLst/>
            <a:cxnLst/>
            <a:rect l="0" t="0" r="0" b="0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3742432" y="4393700"/>
            <a:ext cx="494054" cy="448312"/>
          </a:xfrm>
          <a:custGeom>
            <a:avLst/>
            <a:gdLst/>
            <a:ahLst/>
            <a:cxnLst/>
            <a:rect l="0" t="0" r="0" b="0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336412" y="4386772"/>
            <a:ext cx="485006" cy="464266"/>
          </a:xfrm>
          <a:custGeom>
            <a:avLst/>
            <a:gdLst/>
            <a:ahLst/>
            <a:cxnLst/>
            <a:rect l="0" t="0" r="0" b="0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4946346" y="4497924"/>
            <a:ext cx="431308" cy="249956"/>
          </a:xfrm>
          <a:custGeom>
            <a:avLst/>
            <a:gdLst/>
            <a:ahLst/>
            <a:cxnLst/>
            <a:rect l="0" t="0" r="0" b="0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591925" y="4452182"/>
            <a:ext cx="321749" cy="353133"/>
          </a:xfrm>
          <a:custGeom>
            <a:avLst/>
            <a:gdLst/>
            <a:ahLst/>
            <a:cxnLst/>
            <a:rect l="0" t="0" r="0" b="0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6350992" y="1877604"/>
            <a:ext cx="458409" cy="451502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7244612" y="1877594"/>
            <a:ext cx="1104911" cy="1088368"/>
          </a:xfrm>
          <a:custGeom>
            <a:avLst/>
            <a:gdLst/>
            <a:ahLst/>
            <a:cxnLst/>
            <a:rect l="0" t="0" r="0" b="0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6535708" y="2088458"/>
            <a:ext cx="436619" cy="266981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7689847" y="2385855"/>
            <a:ext cx="1052391" cy="643569"/>
          </a:xfrm>
          <a:custGeom>
            <a:avLst/>
            <a:gdLst/>
            <a:ahLst/>
            <a:cxnLst/>
            <a:rect l="0" t="0" r="0" b="0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22400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Now you can use any emoji as an icon!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And of course it resizes without losing quality and you can change the color.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How? Follow Google instructions </a:t>
            </a:r>
            <a:r>
              <a:rPr lang="en" u="sng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https://twitter.com/googledocs/status/730087240156643328</a:t>
            </a: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Lato Light"/>
                <a:ea typeface="Lato Light"/>
                <a:cs typeface="Lato Light"/>
                <a:sym typeface="Lato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990000"/>
                </a:highlight>
                <a:latin typeface="Lato Light"/>
                <a:ea typeface="Lato Light"/>
                <a:cs typeface="Lato Light"/>
                <a:sym typeface="Lato Light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990000"/>
              </a:highlight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64" name="Shape 364"/>
          <p:cNvSpPr txBox="1"/>
          <p:nvPr/>
        </p:nvSpPr>
        <p:spPr>
          <a:xfrm>
            <a:off x="7251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FF"/>
                </a:solidFill>
              </a:rPr>
              <a:t>😉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65" name="Shape 365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 idx="4294967295"/>
          </p:nvPr>
        </p:nvSpPr>
        <p:spPr>
          <a:xfrm>
            <a:off x="1275150" y="233762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Hello!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ubTitle" idx="4294967295"/>
          </p:nvPr>
        </p:nvSpPr>
        <p:spPr>
          <a:xfrm>
            <a:off x="1275150" y="3345594"/>
            <a:ext cx="6593700" cy="15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FFFFFF"/>
                </a:solidFill>
              </a:rPr>
              <a:t>I am Jayden Smith</a:t>
            </a:r>
            <a:endParaRPr sz="14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 am here because I love to give presentations. </a:t>
            </a:r>
            <a:endParaRPr sz="1400">
              <a:solidFill>
                <a:srgbClr val="FFFFFF"/>
              </a:solidFill>
            </a:endParaRPr>
          </a:p>
          <a:p>
            <a:pPr marL="0" lvl="0" indent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You can find me at @username</a:t>
            </a:r>
            <a:endParaRPr sz="1400" b="1">
              <a:solidFill>
                <a:srgbClr val="FFFFFF"/>
              </a:solidFill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55CC"/>
                </a:solidFill>
              </a:rPr>
              <a:t>1.</a:t>
            </a:r>
            <a:endParaRPr>
              <a:solidFill>
                <a:srgbClr val="1155CC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483350" y="836125"/>
            <a:ext cx="4177200" cy="3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Here you have a list of items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And some text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×"/>
            </a:pPr>
            <a:r>
              <a:rPr lang="en"/>
              <a:t>But remember not to overload your slides with content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ctrTitle" idx="4294967295"/>
          </p:nvPr>
        </p:nvSpPr>
        <p:spPr>
          <a:xfrm>
            <a:off x="2524850" y="2345350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Big concept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2524850" y="3411555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FFFFFF"/>
              </a:solidFill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4752245" y="839202"/>
            <a:ext cx="1343513" cy="1361401"/>
          </a:xfrm>
          <a:custGeom>
            <a:avLst/>
            <a:gdLst/>
            <a:ahLst/>
            <a:cxnLst/>
            <a:rect l="0" t="0" r="0" b="0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" name="Shape 104"/>
          <p:cNvSpPr/>
          <p:nvPr/>
        </p:nvSpPr>
        <p:spPr>
          <a:xfrm rot="1472949">
            <a:off x="3530682" y="1518930"/>
            <a:ext cx="785493" cy="765157"/>
          </a:xfrm>
          <a:custGeom>
            <a:avLst/>
            <a:gdLst/>
            <a:ahLst/>
            <a:cxnLst/>
            <a:rect l="0" t="0" r="0" b="0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4492396" y="709100"/>
            <a:ext cx="343890" cy="334173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 rot="2487341">
            <a:off x="4271227" y="2225434"/>
            <a:ext cx="244676" cy="237762"/>
          </a:xfrm>
          <a:custGeom>
            <a:avLst/>
            <a:gdLst/>
            <a:ahLst/>
            <a:cxnLst/>
            <a:rect l="0" t="0" r="0" b="0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89775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2415136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4340497" y="2312475"/>
            <a:ext cx="18315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822</Words>
  <PresentationFormat>عرض على الشاشة (9:16)‏</PresentationFormat>
  <Paragraphs>150</Paragraphs>
  <Slides>28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2" baseType="lpstr">
      <vt:lpstr>Arial</vt:lpstr>
      <vt:lpstr>Lato Light</vt:lpstr>
      <vt:lpstr>Lato Hairline</vt:lpstr>
      <vt:lpstr>Eglamour template</vt:lpstr>
      <vt:lpstr>الشريحة 1</vt:lpstr>
      <vt:lpstr>الشريحة 2</vt:lpstr>
      <vt:lpstr>Hello!</vt:lpstr>
      <vt:lpstr>1. Transition headline</vt:lpstr>
      <vt:lpstr>الشريحة 5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Want big impact? Use big image.</vt:lpstr>
      <vt:lpstr>Use charts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الشريحة 19</vt:lpstr>
      <vt:lpstr>الشريحة 20</vt:lpstr>
      <vt:lpstr>الشريحة 21</vt:lpstr>
      <vt:lpstr>الشريحة 22</vt:lpstr>
      <vt:lpstr>الشريحة 23</vt:lpstr>
      <vt:lpstr>Thanks!</vt:lpstr>
      <vt:lpstr>Credits</vt:lpstr>
      <vt:lpstr>Presentation design</vt:lpstr>
      <vt:lpstr>الشريحة 27</vt:lpstr>
      <vt:lpstr>الشريحة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CITY.NET</cp:lastModifiedBy>
  <cp:revision>1</cp:revision>
  <dcterms:modified xsi:type="dcterms:W3CDTF">2019-01-02T19:32:57Z</dcterms:modified>
</cp:coreProperties>
</file>