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Andalus" pitchFamily="18" charset="-78"/>
      <p:regular r:id="rId31"/>
    </p:embeddedFont>
    <p:embeddedFont>
      <p:font typeface="Abril Fatface" charset="0"/>
      <p:regular r:id="rId32"/>
    </p:embeddedFont>
    <p:embeddedFont>
      <p:font typeface="Raleway" charset="0"/>
      <p:regular r:id="rId33"/>
      <p:bold r:id="rId34"/>
      <p:italic r:id="rId35"/>
      <p:boldItalic r:id="rId36"/>
    </p:embeddedFont>
    <p:embeddedFont>
      <p:font typeface="PT Bold Arch" pitchFamily="2" charset="-78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BDF6F8D-B83B-4C82-B496-B94181F7DBFE}">
  <a:tblStyle styleId="{FBDF6F8D-B83B-4C82-B496-B94181F7DB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679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44500" rtl="0">
              <a:spcBef>
                <a:spcPts val="600"/>
              </a:spcBef>
              <a:spcAft>
                <a:spcPts val="0"/>
              </a:spcAft>
              <a:buSzPts val="3400"/>
              <a:buFont typeface="Abril Fatface"/>
              <a:buChar char="▫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4445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44450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814275" y="892575"/>
            <a:ext cx="1708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Raleway"/>
                <a:ea typeface="Raleway"/>
                <a:cs typeface="Raleway"/>
                <a:sym typeface="Raleway"/>
              </a:rPr>
              <a:t>“</a:t>
            </a:r>
            <a:endParaRPr sz="72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523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515675" y="780975"/>
            <a:ext cx="2616300" cy="2299050"/>
          </a:xfrm>
          <a:custGeom>
            <a:avLst/>
            <a:gdLst/>
            <a:ahLst/>
            <a:cxnLst/>
            <a:rect l="0" t="0" r="0" b="0"/>
            <a:pathLst>
              <a:path w="104652" h="91962" extrusionOk="0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 descr="elegant_gradien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122925"/>
            <a:ext cx="9144000" cy="102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/>
          <p:nvPr/>
        </p:nvSpPr>
        <p:spPr>
          <a:xfrm>
            <a:off x="3679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CAPTION_ONLY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300" y="505425"/>
            <a:ext cx="8049125" cy="4132625"/>
          </a:xfrm>
          <a:custGeom>
            <a:avLst/>
            <a:gdLst/>
            <a:ahLst/>
            <a:cxnLst/>
            <a:rect l="0" t="0" r="0" b="0"/>
            <a:pathLst>
              <a:path w="321965" h="165305" extrusionOk="0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abril-fatfac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alewa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500165" y="848825"/>
            <a:ext cx="6215107" cy="2580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>
                <a:latin typeface="Andalus" pitchFamily="18" charset="-78"/>
                <a:cs typeface="Andalus" pitchFamily="18" charset="-78"/>
              </a:rPr>
              <a:t>تعريف مبدأ المشروعية</a:t>
            </a:r>
            <a:endParaRPr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450500" y="599950"/>
            <a:ext cx="5345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 idx="4294967295"/>
          </p:nvPr>
        </p:nvSpPr>
        <p:spPr>
          <a:xfrm>
            <a:off x="1253825" y="8948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5112675" y="22641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AFC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288900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BDEC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936450" y="740700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8" name="Shape 148"/>
          <p:cNvGraphicFramePr/>
          <p:nvPr/>
        </p:nvGraphicFramePr>
        <p:xfrm>
          <a:off x="3839025" y="778506"/>
          <a:ext cx="4425400" cy="3705100"/>
        </p:xfrm>
        <a:graphic>
          <a:graphicData uri="http://schemas.openxmlformats.org/drawingml/2006/table">
            <a:tbl>
              <a:tblPr>
                <a:noFill/>
                <a:tableStyleId>{FBDF6F8D-B83B-4C82-B496-B94181F7DBFE}</a:tableStyleId>
              </a:tblPr>
              <a:tblGrid>
                <a:gridCol w="1106350"/>
                <a:gridCol w="1106350"/>
                <a:gridCol w="1106350"/>
                <a:gridCol w="1106350"/>
              </a:tblGrid>
              <a:tr h="9262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sz="1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BDEC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205625" y="1281850"/>
            <a:ext cx="6444377" cy="306995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title" idx="4294967295"/>
          </p:nvPr>
        </p:nvSpPr>
        <p:spPr>
          <a:xfrm>
            <a:off x="1101500" y="743350"/>
            <a:ext cx="18363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290650" y="1906700"/>
            <a:ext cx="647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C0CAFC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1741375" y="224927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3111125" y="33046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852050" y="21092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447850" y="376257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115900" y="2511300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6639125" y="3825525"/>
            <a:ext cx="120900" cy="1209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 idx="4294967295"/>
          </p:nvPr>
        </p:nvSpPr>
        <p:spPr>
          <a:xfrm>
            <a:off x="1396500" y="668950"/>
            <a:ext cx="6351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89,526,124</a:t>
            </a:r>
            <a:endParaRPr sz="9000"/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4294967295"/>
          </p:nvPr>
        </p:nvSpPr>
        <p:spPr>
          <a:xfrm>
            <a:off x="1396500" y="2001850"/>
            <a:ext cx="3908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 idx="4294967295"/>
          </p:nvPr>
        </p:nvSpPr>
        <p:spPr>
          <a:xfrm>
            <a:off x="1332000" y="952800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4294967295"/>
          </p:nvPr>
        </p:nvSpPr>
        <p:spPr>
          <a:xfrm>
            <a:off x="1332000" y="1411308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74" name="Shape 174"/>
          <p:cNvSpPr txBox="1">
            <a:spLocks noGrp="1"/>
          </p:cNvSpPr>
          <p:nvPr>
            <p:ph type="ctrTitle" idx="4294967295"/>
          </p:nvPr>
        </p:nvSpPr>
        <p:spPr>
          <a:xfrm>
            <a:off x="1332000" y="3276893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175" name="Shape 175"/>
          <p:cNvSpPr txBox="1">
            <a:spLocks noGrp="1"/>
          </p:cNvSpPr>
          <p:nvPr>
            <p:ph type="subTitle" idx="4294967295"/>
          </p:nvPr>
        </p:nvSpPr>
        <p:spPr>
          <a:xfrm>
            <a:off x="1332000" y="3735401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76" name="Shape 176"/>
          <p:cNvSpPr txBox="1">
            <a:spLocks noGrp="1"/>
          </p:cNvSpPr>
          <p:nvPr>
            <p:ph type="ctrTitle" idx="4294967295"/>
          </p:nvPr>
        </p:nvSpPr>
        <p:spPr>
          <a:xfrm>
            <a:off x="1332000" y="2114847"/>
            <a:ext cx="64800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4294967295"/>
          </p:nvPr>
        </p:nvSpPr>
        <p:spPr>
          <a:xfrm>
            <a:off x="1332000" y="2573355"/>
            <a:ext cx="648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183" name="Shape 183"/>
          <p:cNvCxnSpPr>
            <a:endCxn id="184" idx="0"/>
          </p:cNvCxnSpPr>
          <p:nvPr/>
        </p:nvCxnSpPr>
        <p:spPr>
          <a:xfrm flipH="1">
            <a:off x="5780775" y="12000"/>
            <a:ext cx="7200" cy="10548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85" name="Shape 185"/>
          <p:cNvCxnSpPr>
            <a:stCxn id="184" idx="2"/>
            <a:endCxn id="186" idx="0"/>
          </p:cNvCxnSpPr>
          <p:nvPr/>
        </p:nvCxnSpPr>
        <p:spPr>
          <a:xfrm>
            <a:off x="5780775" y="1545300"/>
            <a:ext cx="7200" cy="7872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87" name="Shape 187"/>
          <p:cNvCxnSpPr>
            <a:stCxn id="188" idx="2"/>
          </p:cNvCxnSpPr>
          <p:nvPr/>
        </p:nvCxnSpPr>
        <p:spPr>
          <a:xfrm>
            <a:off x="5787925" y="4078213"/>
            <a:ext cx="0" cy="10653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189" name="Shape 189"/>
          <p:cNvCxnSpPr>
            <a:stCxn id="186" idx="2"/>
            <a:endCxn id="188" idx="0"/>
          </p:cNvCxnSpPr>
          <p:nvPr/>
        </p:nvCxnSpPr>
        <p:spPr>
          <a:xfrm>
            <a:off x="5787925" y="2811000"/>
            <a:ext cx="0" cy="788700"/>
          </a:xfrm>
          <a:prstGeom prst="straightConnector1">
            <a:avLst/>
          </a:prstGeom>
          <a:noFill/>
          <a:ln w="38100" cap="flat" cmpd="sng">
            <a:solidFill>
              <a:srgbClr val="BDECE5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84" name="Shape 184"/>
          <p:cNvSpPr txBox="1"/>
          <p:nvPr/>
        </p:nvSpPr>
        <p:spPr>
          <a:xfrm>
            <a:off x="46448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4651975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6519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523150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5316438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7109725" y="2914350"/>
            <a:ext cx="1705500" cy="18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024075" y="794450"/>
            <a:ext cx="2662500" cy="3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604900" y="794450"/>
            <a:ext cx="2238300" cy="3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1101500" y="1048150"/>
            <a:ext cx="1827426" cy="1907100"/>
          </a:xfrm>
        </p:spPr>
        <p:txBody>
          <a:bodyPr/>
          <a:lstStyle/>
          <a:p>
            <a:r>
              <a:rPr lang="ar-IQ" dirty="0" smtClean="0">
                <a:cs typeface="PT Bold Arch" pitchFamily="2" charset="-78"/>
              </a:rPr>
              <a:t>تعريف مبدأ المشروعية </a:t>
            </a:r>
            <a:br>
              <a:rPr lang="ar-IQ" dirty="0" smtClean="0">
                <a:cs typeface="PT Bold Arch" pitchFamily="2" charset="-78"/>
              </a:rPr>
            </a:br>
            <a:endParaRPr lang="ar-IQ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2"/>
          </p:nvPr>
        </p:nvSpPr>
        <p:spPr>
          <a:xfrm>
            <a:off x="3214678" y="500048"/>
            <a:ext cx="5472021" cy="4143404"/>
          </a:xfrm>
        </p:spPr>
        <p:txBody>
          <a:bodyPr/>
          <a:lstStyle/>
          <a:p>
            <a:pPr algn="r" rtl="1"/>
            <a:r>
              <a:rPr lang="ar-IQ" sz="1600" dirty="0" smtClean="0">
                <a:latin typeface="Andalus" pitchFamily="18" charset="-78"/>
                <a:cs typeface="Andalus" pitchFamily="18" charset="-78"/>
              </a:rPr>
              <a:t>يرتبط  </a:t>
            </a:r>
            <a:r>
              <a:rPr lang="ar-IQ" sz="1600" dirty="0" smtClean="0">
                <a:latin typeface="Andalus" pitchFamily="18" charset="-78"/>
                <a:cs typeface="Andalus" pitchFamily="18" charset="-78"/>
              </a:rPr>
              <a:t>مبدأ المشروعية بفكرة الدولة القانونية التي تعني خضوع الدولة في جميع صور نشاطها وتصرفاتها للقانون بمعناه الواسع ، ويعني ذلك إن احترام الإدارة لمبدأ المشروعية يعني مفهومين: </a:t>
            </a:r>
          </a:p>
          <a:p>
            <a:pPr algn="r" rtl="1">
              <a:buFontTx/>
              <a:buChar char="-"/>
            </a:pPr>
            <a:r>
              <a:rPr lang="ar-IQ" sz="1600" dirty="0" smtClean="0">
                <a:latin typeface="Andalus" pitchFamily="18" charset="-78"/>
                <a:cs typeface="PT Bold Arch" pitchFamily="2" charset="-78"/>
              </a:rPr>
              <a:t>المفهوم الموضوعي </a:t>
            </a:r>
            <a:r>
              <a:rPr lang="ar-IQ" sz="1600" dirty="0" smtClean="0">
                <a:latin typeface="Andalus" pitchFamily="18" charset="-78"/>
                <a:cs typeface="Andalus" pitchFamily="18" charset="-78"/>
              </a:rPr>
              <a:t>: يعني أي تصرف يصدر من </a:t>
            </a:r>
            <a:r>
              <a:rPr lang="ar-IQ" sz="1600" dirty="0" err="1" smtClean="0">
                <a:latin typeface="Andalus" pitchFamily="18" charset="-78"/>
                <a:cs typeface="Andalus" pitchFamily="18" charset="-78"/>
              </a:rPr>
              <a:t>الادارة</a:t>
            </a:r>
            <a:r>
              <a:rPr lang="ar-IQ" sz="1600" dirty="0" smtClean="0">
                <a:latin typeface="Andalus" pitchFamily="18" charset="-78"/>
                <a:cs typeface="Andalus" pitchFamily="18" charset="-78"/>
              </a:rPr>
              <a:t> يجب أن يكون مطابقاً للقواعد القانونية النافذة ، طالما كانت قائمة ولم يتم تعديلها أو إلغاؤها .  </a:t>
            </a:r>
          </a:p>
          <a:p>
            <a:pPr algn="r" rtl="1">
              <a:buFontTx/>
              <a:buChar char="-"/>
            </a:pPr>
            <a:r>
              <a:rPr lang="ar-IQ" sz="1600" dirty="0" smtClean="0">
                <a:latin typeface="Andalus" pitchFamily="18" charset="-78"/>
                <a:cs typeface="PT Bold Arch" pitchFamily="2" charset="-78"/>
              </a:rPr>
              <a:t>المفهوم الشكلي </a:t>
            </a:r>
            <a:r>
              <a:rPr lang="ar-IQ" sz="1600" dirty="0" smtClean="0">
                <a:latin typeface="Andalus" pitchFamily="18" charset="-78"/>
                <a:cs typeface="Andalus" pitchFamily="18" charset="-78"/>
              </a:rPr>
              <a:t>: يعني كل سلطة أو جهة تريد </a:t>
            </a:r>
            <a:r>
              <a:rPr lang="ar-IQ" sz="1600" dirty="0" err="1" smtClean="0">
                <a:latin typeface="Andalus" pitchFamily="18" charset="-78"/>
                <a:cs typeface="Andalus" pitchFamily="18" charset="-78"/>
              </a:rPr>
              <a:t>أصدار</a:t>
            </a:r>
            <a:r>
              <a:rPr lang="ar-IQ" sz="1600" dirty="0" smtClean="0">
                <a:latin typeface="Andalus" pitchFamily="18" charset="-78"/>
                <a:cs typeface="Andalus" pitchFamily="18" charset="-78"/>
              </a:rPr>
              <a:t> قاعدة قانونية عليها أن تراعي القواعد القواعد القانونية الصادرة عن السلطات العليا .    </a:t>
            </a:r>
          </a:p>
          <a:p>
            <a:pPr algn="r" rtl="1"/>
            <a:endParaRPr lang="ar-IQ" sz="2400" dirty="0" smtClean="0">
              <a:latin typeface="Andalus" pitchFamily="18" charset="-78"/>
              <a:cs typeface="Andalus" pitchFamily="18" charset="-78"/>
            </a:endParaRPr>
          </a:p>
          <a:p>
            <a:pPr algn="r">
              <a:buNone/>
            </a:pPr>
            <a:endParaRPr lang="ar-IQ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503899" y="854576"/>
            <a:ext cx="1711533" cy="3434340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Android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13" name="Shape 213"/>
          <p:cNvSpPr/>
          <p:nvPr/>
        </p:nvSpPr>
        <p:spPr>
          <a:xfrm>
            <a:off x="1580865" y="1142592"/>
            <a:ext cx="15576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1494750" y="782000"/>
            <a:ext cx="1712554" cy="3603945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1615802" y="1301945"/>
            <a:ext cx="1460700" cy="25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iPhone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1168878" y="959375"/>
            <a:ext cx="2280286" cy="3224901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326225" y="1256105"/>
            <a:ext cx="19746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4294967295"/>
          </p:nvPr>
        </p:nvSpPr>
        <p:spPr>
          <a:xfrm>
            <a:off x="3649725" y="854500"/>
            <a:ext cx="36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Tablet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272825" y="1110494"/>
            <a:ext cx="3855147" cy="300127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1434150" y="1269875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4294967295"/>
          </p:nvPr>
        </p:nvSpPr>
        <p:spPr>
          <a:xfrm>
            <a:off x="5385350" y="854500"/>
            <a:ext cx="2789400" cy="3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ril Fatface"/>
                <a:ea typeface="Abril Fatface"/>
                <a:cs typeface="Abril Fatface"/>
                <a:sym typeface="Abril Fatface"/>
              </a:rPr>
              <a:t>Desktop project</a:t>
            </a:r>
            <a:endParaRPr sz="3000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 idx="4294967295"/>
          </p:nvPr>
        </p:nvSpPr>
        <p:spPr>
          <a:xfrm>
            <a:off x="1352175" y="994350"/>
            <a:ext cx="36222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Thanks!</a:t>
            </a:r>
            <a:endParaRPr sz="3600"/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4294967295"/>
          </p:nvPr>
        </p:nvSpPr>
        <p:spPr>
          <a:xfrm>
            <a:off x="1352175" y="1732048"/>
            <a:ext cx="3622200" cy="20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and user@mail.me</a:t>
            </a:r>
            <a:endParaRPr sz="1800" b="1"/>
          </a:p>
        </p:txBody>
      </p:sp>
      <p:grpSp>
        <p:nvGrpSpPr>
          <p:cNvPr id="241" name="Shape 241"/>
          <p:cNvGrpSpPr/>
          <p:nvPr/>
        </p:nvGrpSpPr>
        <p:grpSpPr>
          <a:xfrm>
            <a:off x="5387609" y="1337852"/>
            <a:ext cx="2520593" cy="2467685"/>
            <a:chOff x="1233350" y="1619250"/>
            <a:chExt cx="466500" cy="456725"/>
          </a:xfrm>
        </p:grpSpPr>
        <p:sp>
          <p:nvSpPr>
            <p:cNvPr id="242" name="Shape 242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Presentation design</a:t>
            </a:r>
            <a:endParaRPr sz="2000"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3797150" y="530474"/>
            <a:ext cx="48897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 and colors:</a:t>
            </a:r>
            <a:endParaRPr sz="1600"/>
          </a:p>
          <a:p>
            <a: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Titles: Abril Fatface</a:t>
            </a:r>
            <a:endParaRPr sz="1600"/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</a:pPr>
            <a:r>
              <a:rPr lang="en" sz="1600"/>
              <a:t>Body copy: Raleway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download the fonts on this page: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3"/>
              </a:rPr>
              <a:t>https://www.fontsquirrel.com/fonts/abril-fatface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hlinkClick r:id="rId4"/>
              </a:rPr>
              <a:t>https://www.fontsquirrel.com/fonts/raleway</a:t>
            </a: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Pastel green </a:t>
            </a:r>
            <a:r>
              <a:rPr lang="en" sz="1600" b="1">
                <a:solidFill>
                  <a:srgbClr val="BDECE5"/>
                </a:solidFill>
              </a:rPr>
              <a:t>#bdece5</a:t>
            </a:r>
            <a:endParaRPr sz="1600" b="1">
              <a:solidFill>
                <a:srgbClr val="BDECE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Pastel blue </a:t>
            </a:r>
            <a:r>
              <a:rPr lang="en" sz="1600" b="1">
                <a:solidFill>
                  <a:srgbClr val="AFCFEC"/>
                </a:solidFill>
              </a:rPr>
              <a:t>#afcfec</a:t>
            </a:r>
            <a:endParaRPr sz="1600" b="1">
              <a:solidFill>
                <a:srgbClr val="AFCFEC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Violet </a:t>
            </a:r>
            <a:r>
              <a:rPr lang="en" sz="1600" b="1">
                <a:solidFill>
                  <a:srgbClr val="C0CAFC"/>
                </a:solidFill>
              </a:rPr>
              <a:t>#c0cafc</a:t>
            </a:r>
            <a:endParaRPr sz="1600" b="1">
              <a:solidFill>
                <a:srgbClr val="C0CAFC"/>
              </a:solidFill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3797150" y="4400250"/>
            <a:ext cx="50433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Shape 263"/>
          <p:cNvGrpSpPr/>
          <p:nvPr/>
        </p:nvGrpSpPr>
        <p:grpSpPr>
          <a:xfrm>
            <a:off x="1115743" y="709438"/>
            <a:ext cx="288896" cy="365365"/>
            <a:chOff x="584925" y="238125"/>
            <a:chExt cx="415200" cy="525100"/>
          </a:xfrm>
        </p:grpSpPr>
        <p:sp>
          <p:nvSpPr>
            <p:cNvPr id="264" name="Shape 264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Shape 270"/>
          <p:cNvGrpSpPr/>
          <p:nvPr/>
        </p:nvGrpSpPr>
        <p:grpSpPr>
          <a:xfrm>
            <a:off x="1574554" y="762528"/>
            <a:ext cx="309300" cy="257481"/>
            <a:chOff x="1244325" y="314425"/>
            <a:chExt cx="444525" cy="370050"/>
          </a:xfrm>
        </p:grpSpPr>
        <p:sp>
          <p:nvSpPr>
            <p:cNvPr id="271" name="Shape 271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Shape 273"/>
          <p:cNvGrpSpPr/>
          <p:nvPr/>
        </p:nvGrpSpPr>
        <p:grpSpPr>
          <a:xfrm>
            <a:off x="2050376" y="761258"/>
            <a:ext cx="295715" cy="260020"/>
            <a:chOff x="1928175" y="312600"/>
            <a:chExt cx="425000" cy="373700"/>
          </a:xfrm>
        </p:grpSpPr>
        <p:sp>
          <p:nvSpPr>
            <p:cNvPr id="274" name="Shape 274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Shape 276"/>
          <p:cNvSpPr/>
          <p:nvPr/>
        </p:nvSpPr>
        <p:spPr>
          <a:xfrm>
            <a:off x="2546362" y="751939"/>
            <a:ext cx="242173" cy="278703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3031994" y="752792"/>
            <a:ext cx="209053" cy="276998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Shape 278"/>
          <p:cNvGrpSpPr/>
          <p:nvPr/>
        </p:nvGrpSpPr>
        <p:grpSpPr>
          <a:xfrm>
            <a:off x="3435349" y="747672"/>
            <a:ext cx="339898" cy="287209"/>
            <a:chOff x="3918650" y="293075"/>
            <a:chExt cx="488500" cy="412775"/>
          </a:xfrm>
        </p:grpSpPr>
        <p:sp>
          <p:nvSpPr>
            <p:cNvPr id="279" name="Shape 27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3934533" y="725998"/>
            <a:ext cx="279572" cy="330540"/>
            <a:chOff x="4636075" y="261925"/>
            <a:chExt cx="401800" cy="475050"/>
          </a:xfrm>
        </p:grpSpPr>
        <p:sp>
          <p:nvSpPr>
            <p:cNvPr id="283" name="Shape 283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Shape 287"/>
          <p:cNvSpPr/>
          <p:nvPr/>
        </p:nvSpPr>
        <p:spPr>
          <a:xfrm>
            <a:off x="4383554" y="751504"/>
            <a:ext cx="320346" cy="279572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4872159" y="753621"/>
            <a:ext cx="280407" cy="274876"/>
            <a:chOff x="5983625" y="301625"/>
            <a:chExt cx="403000" cy="395050"/>
          </a:xfrm>
        </p:grpSpPr>
        <p:sp>
          <p:nvSpPr>
            <p:cNvPr id="289" name="Shape 28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5343302" y="751482"/>
            <a:ext cx="276163" cy="275746"/>
            <a:chOff x="6660750" y="298550"/>
            <a:chExt cx="396900" cy="396300"/>
          </a:xfrm>
        </p:grpSpPr>
        <p:sp>
          <p:nvSpPr>
            <p:cNvPr id="310" name="Shape 310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Shape 312"/>
          <p:cNvGrpSpPr/>
          <p:nvPr/>
        </p:nvGrpSpPr>
        <p:grpSpPr>
          <a:xfrm>
            <a:off x="1115743" y="1185678"/>
            <a:ext cx="288896" cy="349657"/>
            <a:chOff x="584925" y="922575"/>
            <a:chExt cx="415200" cy="502525"/>
          </a:xfrm>
        </p:grpSpPr>
        <p:sp>
          <p:nvSpPr>
            <p:cNvPr id="313" name="Shape 31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Shape 316"/>
          <p:cNvGrpSpPr/>
          <p:nvPr/>
        </p:nvGrpSpPr>
        <p:grpSpPr>
          <a:xfrm>
            <a:off x="1576258" y="1177607"/>
            <a:ext cx="305908" cy="364530"/>
            <a:chOff x="1246775" y="910975"/>
            <a:chExt cx="439650" cy="523900"/>
          </a:xfrm>
        </p:grpSpPr>
        <p:sp>
          <p:nvSpPr>
            <p:cNvPr id="317" name="Shape 317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2049107" y="1236228"/>
            <a:ext cx="298255" cy="248122"/>
            <a:chOff x="1926350" y="995225"/>
            <a:chExt cx="428650" cy="356600"/>
          </a:xfrm>
        </p:grpSpPr>
        <p:sp>
          <p:nvSpPr>
            <p:cNvPr id="321" name="Shape 321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Shape 325"/>
          <p:cNvSpPr/>
          <p:nvPr/>
        </p:nvSpPr>
        <p:spPr>
          <a:xfrm>
            <a:off x="2521711" y="1215479"/>
            <a:ext cx="291471" cy="289766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2991216" y="1229936"/>
            <a:ext cx="290601" cy="260873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3464532" y="1232058"/>
            <a:ext cx="282112" cy="25661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3942945" y="1234598"/>
            <a:ext cx="263430" cy="25153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Shape 329"/>
          <p:cNvGrpSpPr/>
          <p:nvPr/>
        </p:nvGrpSpPr>
        <p:grpSpPr>
          <a:xfrm>
            <a:off x="4398040" y="1217546"/>
            <a:ext cx="290601" cy="291018"/>
            <a:chOff x="5302225" y="968375"/>
            <a:chExt cx="417650" cy="418250"/>
          </a:xfrm>
        </p:grpSpPr>
        <p:sp>
          <p:nvSpPr>
            <p:cNvPr id="330" name="Shape 330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Shape 332"/>
          <p:cNvGrpSpPr/>
          <p:nvPr/>
        </p:nvGrpSpPr>
        <p:grpSpPr>
          <a:xfrm>
            <a:off x="4832220" y="1184826"/>
            <a:ext cx="360285" cy="350927"/>
            <a:chOff x="5926225" y="921350"/>
            <a:chExt cx="517800" cy="504350"/>
          </a:xfrm>
        </p:grpSpPr>
        <p:sp>
          <p:nvSpPr>
            <p:cNvPr id="333" name="Shape 33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Shape 335"/>
          <p:cNvGrpSpPr/>
          <p:nvPr/>
        </p:nvGrpSpPr>
        <p:grpSpPr>
          <a:xfrm>
            <a:off x="5313139" y="1191628"/>
            <a:ext cx="336489" cy="337341"/>
            <a:chOff x="6617400" y="931125"/>
            <a:chExt cx="483600" cy="484825"/>
          </a:xfrm>
        </p:grpSpPr>
        <p:sp>
          <p:nvSpPr>
            <p:cNvPr id="336" name="Shape 336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Shape 338"/>
          <p:cNvGrpSpPr/>
          <p:nvPr/>
        </p:nvGrpSpPr>
        <p:grpSpPr>
          <a:xfrm>
            <a:off x="1097896" y="1715443"/>
            <a:ext cx="324591" cy="227735"/>
            <a:chOff x="559275" y="1683950"/>
            <a:chExt cx="466500" cy="327300"/>
          </a:xfrm>
        </p:grpSpPr>
        <p:sp>
          <p:nvSpPr>
            <p:cNvPr id="339" name="Shape 3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Shape 341"/>
          <p:cNvGrpSpPr/>
          <p:nvPr/>
        </p:nvGrpSpPr>
        <p:grpSpPr>
          <a:xfrm>
            <a:off x="1566917" y="1670425"/>
            <a:ext cx="324591" cy="317789"/>
            <a:chOff x="1233350" y="1619250"/>
            <a:chExt cx="466500" cy="456725"/>
          </a:xfrm>
        </p:grpSpPr>
        <p:sp>
          <p:nvSpPr>
            <p:cNvPr id="342" name="Shape 342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Shape 346"/>
          <p:cNvGrpSpPr/>
          <p:nvPr/>
        </p:nvGrpSpPr>
        <p:grpSpPr>
          <a:xfrm>
            <a:off x="2046132" y="1677209"/>
            <a:ext cx="304204" cy="304204"/>
            <a:chOff x="1922075" y="1629000"/>
            <a:chExt cx="437200" cy="437200"/>
          </a:xfrm>
        </p:grpSpPr>
        <p:sp>
          <p:nvSpPr>
            <p:cNvPr id="347" name="Shape 347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Shape 349"/>
          <p:cNvGrpSpPr/>
          <p:nvPr/>
        </p:nvGrpSpPr>
        <p:grpSpPr>
          <a:xfrm>
            <a:off x="2513884" y="1675939"/>
            <a:ext cx="306743" cy="306743"/>
            <a:chOff x="2594325" y="1627175"/>
            <a:chExt cx="440850" cy="440850"/>
          </a:xfrm>
        </p:grpSpPr>
        <p:sp>
          <p:nvSpPr>
            <p:cNvPr id="350" name="Shape 35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Shape 353"/>
          <p:cNvSpPr/>
          <p:nvPr/>
        </p:nvSpPr>
        <p:spPr>
          <a:xfrm>
            <a:off x="2996731" y="1689666"/>
            <a:ext cx="279572" cy="279555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Shape 354"/>
          <p:cNvGrpSpPr/>
          <p:nvPr/>
        </p:nvGrpSpPr>
        <p:grpSpPr>
          <a:xfrm>
            <a:off x="3480819" y="1652995"/>
            <a:ext cx="248957" cy="352631"/>
            <a:chOff x="3984000" y="1594200"/>
            <a:chExt cx="357800" cy="506800"/>
          </a:xfrm>
        </p:grpSpPr>
        <p:sp>
          <p:nvSpPr>
            <p:cNvPr id="355" name="Shape 355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Shape 357"/>
          <p:cNvGrpSpPr/>
          <p:nvPr/>
        </p:nvGrpSpPr>
        <p:grpSpPr>
          <a:xfrm>
            <a:off x="3910319" y="1728611"/>
            <a:ext cx="328000" cy="201399"/>
            <a:chOff x="4601275" y="1702875"/>
            <a:chExt cx="471400" cy="289450"/>
          </a:xfrm>
        </p:grpSpPr>
        <p:sp>
          <p:nvSpPr>
            <p:cNvPr id="358" name="Shape 35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4395066" y="1679331"/>
            <a:ext cx="296550" cy="299959"/>
            <a:chOff x="5297950" y="1632050"/>
            <a:chExt cx="426200" cy="431100"/>
          </a:xfrm>
        </p:grpSpPr>
        <p:sp>
          <p:nvSpPr>
            <p:cNvPr id="364" name="Shape 364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4863235" y="1670425"/>
            <a:ext cx="298255" cy="317789"/>
            <a:chOff x="5970800" y="1619250"/>
            <a:chExt cx="428650" cy="456725"/>
          </a:xfrm>
        </p:grpSpPr>
        <p:sp>
          <p:nvSpPr>
            <p:cNvPr id="367" name="Shape 36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Shape 372"/>
          <p:cNvGrpSpPr/>
          <p:nvPr/>
        </p:nvGrpSpPr>
        <p:grpSpPr>
          <a:xfrm>
            <a:off x="5318671" y="1666598"/>
            <a:ext cx="334349" cy="305039"/>
            <a:chOff x="6625350" y="1613750"/>
            <a:chExt cx="480525" cy="438400"/>
          </a:xfrm>
        </p:grpSpPr>
        <p:sp>
          <p:nvSpPr>
            <p:cNvPr id="373" name="Shape 37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Shape 378"/>
          <p:cNvGrpSpPr/>
          <p:nvPr/>
        </p:nvGrpSpPr>
        <p:grpSpPr>
          <a:xfrm>
            <a:off x="1134008" y="2162808"/>
            <a:ext cx="252367" cy="271066"/>
            <a:chOff x="611175" y="2326900"/>
            <a:chExt cx="362700" cy="389575"/>
          </a:xfrm>
        </p:grpSpPr>
        <p:sp>
          <p:nvSpPr>
            <p:cNvPr id="379" name="Shape 37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1596321" y="2165523"/>
            <a:ext cx="265970" cy="26597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2065392" y="2165523"/>
            <a:ext cx="265970" cy="26597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2534463" y="2165523"/>
            <a:ext cx="265970" cy="26597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Shape 386"/>
          <p:cNvGrpSpPr/>
          <p:nvPr/>
        </p:nvGrpSpPr>
        <p:grpSpPr>
          <a:xfrm>
            <a:off x="3065322" y="2119477"/>
            <a:ext cx="141908" cy="354336"/>
            <a:chOff x="3386850" y="2264625"/>
            <a:chExt cx="203950" cy="509250"/>
          </a:xfrm>
        </p:grpSpPr>
        <p:sp>
          <p:nvSpPr>
            <p:cNvPr id="387" name="Shape 387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4016116" y="2164513"/>
            <a:ext cx="116407" cy="264265"/>
            <a:chOff x="4753325" y="2329350"/>
            <a:chExt cx="167300" cy="379800"/>
          </a:xfrm>
        </p:grpSpPr>
        <p:sp>
          <p:nvSpPr>
            <p:cNvPr id="390" name="Shape 390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Shape 392"/>
          <p:cNvGrpSpPr/>
          <p:nvPr/>
        </p:nvGrpSpPr>
        <p:grpSpPr>
          <a:xfrm>
            <a:off x="3544955" y="2121164"/>
            <a:ext cx="120687" cy="350944"/>
            <a:chOff x="4076175" y="2267050"/>
            <a:chExt cx="173450" cy="504375"/>
          </a:xfrm>
        </p:grpSpPr>
        <p:sp>
          <p:nvSpPr>
            <p:cNvPr id="393" name="Shape 393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Shape 395"/>
          <p:cNvSpPr/>
          <p:nvPr/>
        </p:nvSpPr>
        <p:spPr>
          <a:xfrm>
            <a:off x="4410745" y="2158303"/>
            <a:ext cx="265970" cy="280407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Shape 396"/>
          <p:cNvGrpSpPr/>
          <p:nvPr/>
        </p:nvGrpSpPr>
        <p:grpSpPr>
          <a:xfrm>
            <a:off x="4866209" y="2163225"/>
            <a:ext cx="292306" cy="270214"/>
            <a:chOff x="5975075" y="2327500"/>
            <a:chExt cx="420100" cy="388350"/>
          </a:xfrm>
        </p:grpSpPr>
        <p:sp>
          <p:nvSpPr>
            <p:cNvPr id="397" name="Shape 39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Shape 399"/>
          <p:cNvGrpSpPr/>
          <p:nvPr/>
        </p:nvGrpSpPr>
        <p:grpSpPr>
          <a:xfrm>
            <a:off x="5391730" y="2155154"/>
            <a:ext cx="179308" cy="292306"/>
            <a:chOff x="6730350" y="2315900"/>
            <a:chExt cx="257700" cy="420100"/>
          </a:xfrm>
        </p:grpSpPr>
        <p:sp>
          <p:nvSpPr>
            <p:cNvPr id="400" name="Shape 40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Shape 405"/>
          <p:cNvGrpSpPr/>
          <p:nvPr/>
        </p:nvGrpSpPr>
        <p:grpSpPr>
          <a:xfrm>
            <a:off x="1214721" y="2601666"/>
            <a:ext cx="90941" cy="331392"/>
            <a:chOff x="727175" y="2957625"/>
            <a:chExt cx="130700" cy="476275"/>
          </a:xfrm>
        </p:grpSpPr>
        <p:sp>
          <p:nvSpPr>
            <p:cNvPr id="406" name="Shape 406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Shape 408"/>
          <p:cNvSpPr/>
          <p:nvPr/>
        </p:nvSpPr>
        <p:spPr>
          <a:xfrm>
            <a:off x="2059025" y="2588719"/>
            <a:ext cx="278703" cy="357728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1626070" y="2588719"/>
            <a:ext cx="206479" cy="357728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0" name="Shape 410"/>
          <p:cNvGrpSpPr/>
          <p:nvPr/>
        </p:nvGrpSpPr>
        <p:grpSpPr>
          <a:xfrm>
            <a:off x="2506230" y="2612277"/>
            <a:ext cx="322051" cy="310153"/>
            <a:chOff x="2583325" y="2972875"/>
            <a:chExt cx="462850" cy="445750"/>
          </a:xfrm>
        </p:grpSpPr>
        <p:sp>
          <p:nvSpPr>
            <p:cNvPr id="411" name="Shape 411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Shape 413"/>
          <p:cNvGrpSpPr/>
          <p:nvPr/>
        </p:nvGrpSpPr>
        <p:grpSpPr>
          <a:xfrm>
            <a:off x="2964205" y="2658600"/>
            <a:ext cx="344143" cy="217524"/>
            <a:chOff x="3241525" y="3039450"/>
            <a:chExt cx="494600" cy="312625"/>
          </a:xfrm>
        </p:grpSpPr>
        <p:sp>
          <p:nvSpPr>
            <p:cNvPr id="414" name="Shape 414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Shape 416"/>
          <p:cNvSpPr/>
          <p:nvPr/>
        </p:nvSpPr>
        <p:spPr>
          <a:xfrm>
            <a:off x="3926800" y="2619738"/>
            <a:ext cx="295715" cy="295698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Shape 417"/>
          <p:cNvGrpSpPr/>
          <p:nvPr/>
        </p:nvGrpSpPr>
        <p:grpSpPr>
          <a:xfrm>
            <a:off x="4365320" y="2635656"/>
            <a:ext cx="356041" cy="263412"/>
            <a:chOff x="5255200" y="3006475"/>
            <a:chExt cx="511700" cy="378575"/>
          </a:xfrm>
        </p:grpSpPr>
        <p:sp>
          <p:nvSpPr>
            <p:cNvPr id="418" name="Shape 41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Shape 420"/>
          <p:cNvGrpSpPr/>
          <p:nvPr/>
        </p:nvGrpSpPr>
        <p:grpSpPr>
          <a:xfrm>
            <a:off x="3461267" y="2620366"/>
            <a:ext cx="288061" cy="293993"/>
            <a:chOff x="3955900" y="2984500"/>
            <a:chExt cx="414000" cy="422525"/>
          </a:xfrm>
        </p:grpSpPr>
        <p:sp>
          <p:nvSpPr>
            <p:cNvPr id="421" name="Shape 421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Shape 424"/>
          <p:cNvSpPr/>
          <p:nvPr/>
        </p:nvSpPr>
        <p:spPr>
          <a:xfrm>
            <a:off x="1100912" y="3110052"/>
            <a:ext cx="322034" cy="253219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4900640" y="2606134"/>
            <a:ext cx="224326" cy="322903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Shape 426"/>
          <p:cNvGrpSpPr/>
          <p:nvPr/>
        </p:nvGrpSpPr>
        <p:grpSpPr>
          <a:xfrm>
            <a:off x="5371343" y="2616104"/>
            <a:ext cx="220082" cy="312710"/>
            <a:chOff x="6701050" y="2978375"/>
            <a:chExt cx="316300" cy="449425"/>
          </a:xfrm>
        </p:grpSpPr>
        <p:sp>
          <p:nvSpPr>
            <p:cNvPr id="427" name="Shape 427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1572431" y="3131014"/>
            <a:ext cx="313562" cy="210740"/>
            <a:chOff x="1241275" y="3718400"/>
            <a:chExt cx="450650" cy="302875"/>
          </a:xfrm>
        </p:grpSpPr>
        <p:sp>
          <p:nvSpPr>
            <p:cNvPr id="430" name="Shape 430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Shape 434"/>
          <p:cNvGrpSpPr/>
          <p:nvPr/>
        </p:nvGrpSpPr>
        <p:grpSpPr>
          <a:xfrm>
            <a:off x="2045715" y="3114871"/>
            <a:ext cx="305039" cy="243443"/>
            <a:chOff x="1921475" y="3695200"/>
            <a:chExt cx="438400" cy="349875"/>
          </a:xfrm>
        </p:grpSpPr>
        <p:sp>
          <p:nvSpPr>
            <p:cNvPr id="435" name="Shape 435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Shape 438"/>
          <p:cNvGrpSpPr/>
          <p:nvPr/>
        </p:nvGrpSpPr>
        <p:grpSpPr>
          <a:xfrm>
            <a:off x="2517711" y="3111044"/>
            <a:ext cx="299090" cy="250679"/>
            <a:chOff x="2599825" y="3689700"/>
            <a:chExt cx="429850" cy="360275"/>
          </a:xfrm>
        </p:grpSpPr>
        <p:sp>
          <p:nvSpPr>
            <p:cNvPr id="439" name="Shape 4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Shape 441"/>
          <p:cNvGrpSpPr/>
          <p:nvPr/>
        </p:nvGrpSpPr>
        <p:grpSpPr>
          <a:xfrm>
            <a:off x="3001170" y="3085126"/>
            <a:ext cx="270214" cy="282112"/>
            <a:chOff x="3294650" y="3652450"/>
            <a:chExt cx="388350" cy="405450"/>
          </a:xfrm>
        </p:grpSpPr>
        <p:sp>
          <p:nvSpPr>
            <p:cNvPr id="442" name="Shape 442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Shape 445"/>
          <p:cNvGrpSpPr/>
          <p:nvPr/>
        </p:nvGrpSpPr>
        <p:grpSpPr>
          <a:xfrm>
            <a:off x="3447682" y="3120820"/>
            <a:ext cx="315232" cy="231127"/>
            <a:chOff x="3936375" y="3703750"/>
            <a:chExt cx="453050" cy="332175"/>
          </a:xfrm>
        </p:grpSpPr>
        <p:sp>
          <p:nvSpPr>
            <p:cNvPr id="446" name="Shape 446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Shape 451"/>
          <p:cNvGrpSpPr/>
          <p:nvPr/>
        </p:nvGrpSpPr>
        <p:grpSpPr>
          <a:xfrm>
            <a:off x="3916703" y="3120820"/>
            <a:ext cx="315232" cy="231127"/>
            <a:chOff x="4610450" y="3703750"/>
            <a:chExt cx="453050" cy="332175"/>
          </a:xfrm>
        </p:grpSpPr>
        <p:sp>
          <p:nvSpPr>
            <p:cNvPr id="452" name="Shape 452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Shape 454"/>
          <p:cNvGrpSpPr/>
          <p:nvPr/>
        </p:nvGrpSpPr>
        <p:grpSpPr>
          <a:xfrm>
            <a:off x="4396771" y="3097459"/>
            <a:ext cx="293141" cy="277850"/>
            <a:chOff x="5300400" y="3670175"/>
            <a:chExt cx="421300" cy="399325"/>
          </a:xfrm>
        </p:grpSpPr>
        <p:sp>
          <p:nvSpPr>
            <p:cNvPr id="455" name="Shape 455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Shape 460"/>
          <p:cNvSpPr/>
          <p:nvPr/>
        </p:nvSpPr>
        <p:spPr>
          <a:xfrm>
            <a:off x="4849650" y="3073518"/>
            <a:ext cx="326295" cy="326278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Shape 461"/>
          <p:cNvGrpSpPr/>
          <p:nvPr/>
        </p:nvGrpSpPr>
        <p:grpSpPr>
          <a:xfrm>
            <a:off x="5339058" y="3094049"/>
            <a:ext cx="284652" cy="284669"/>
            <a:chOff x="6654650" y="3665275"/>
            <a:chExt cx="409100" cy="409125"/>
          </a:xfrm>
        </p:grpSpPr>
        <p:sp>
          <p:nvSpPr>
            <p:cNvPr id="462" name="Shape 46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Shape 464"/>
          <p:cNvGrpSpPr/>
          <p:nvPr/>
        </p:nvGrpSpPr>
        <p:grpSpPr>
          <a:xfrm>
            <a:off x="1105967" y="3551172"/>
            <a:ext cx="308448" cy="308466"/>
            <a:chOff x="570875" y="4322250"/>
            <a:chExt cx="443300" cy="443325"/>
          </a:xfrm>
        </p:grpSpPr>
        <p:sp>
          <p:nvSpPr>
            <p:cNvPr id="465" name="Shape 46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Shape 469"/>
          <p:cNvSpPr/>
          <p:nvPr/>
        </p:nvSpPr>
        <p:spPr>
          <a:xfrm>
            <a:off x="1562328" y="3611412"/>
            <a:ext cx="333949" cy="188649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Shape 470"/>
          <p:cNvGrpSpPr/>
          <p:nvPr/>
        </p:nvGrpSpPr>
        <p:grpSpPr>
          <a:xfrm>
            <a:off x="2086071" y="3528246"/>
            <a:ext cx="224326" cy="354319"/>
            <a:chOff x="1979475" y="4289300"/>
            <a:chExt cx="322400" cy="509225"/>
          </a:xfrm>
        </p:grpSpPr>
        <p:sp>
          <p:nvSpPr>
            <p:cNvPr id="471" name="Shape 471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Shape 474"/>
          <p:cNvGrpSpPr/>
          <p:nvPr/>
        </p:nvGrpSpPr>
        <p:grpSpPr>
          <a:xfrm>
            <a:off x="2535123" y="3532908"/>
            <a:ext cx="264682" cy="344995"/>
            <a:chOff x="2624850" y="4296000"/>
            <a:chExt cx="380400" cy="495825"/>
          </a:xfrm>
        </p:grpSpPr>
        <p:sp>
          <p:nvSpPr>
            <p:cNvPr id="475" name="Shape 475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Shape 478"/>
          <p:cNvSpPr/>
          <p:nvPr/>
        </p:nvSpPr>
        <p:spPr>
          <a:xfrm>
            <a:off x="3464114" y="3564249"/>
            <a:ext cx="282947" cy="282964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2995044" y="3582099"/>
            <a:ext cx="282947" cy="24727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3931898" y="3562980"/>
            <a:ext cx="285522" cy="285504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Shape 481"/>
          <p:cNvGrpSpPr/>
          <p:nvPr/>
        </p:nvGrpSpPr>
        <p:grpSpPr>
          <a:xfrm>
            <a:off x="4379776" y="3566897"/>
            <a:ext cx="327130" cy="277015"/>
            <a:chOff x="5275975" y="4344850"/>
            <a:chExt cx="470150" cy="398125"/>
          </a:xfrm>
        </p:grpSpPr>
        <p:sp>
          <p:nvSpPr>
            <p:cNvPr id="482" name="Shape 482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Shape 485"/>
          <p:cNvSpPr/>
          <p:nvPr/>
        </p:nvSpPr>
        <p:spPr>
          <a:xfrm>
            <a:off x="4865794" y="3558735"/>
            <a:ext cx="294010" cy="293993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Shape 486"/>
          <p:cNvGrpSpPr/>
          <p:nvPr/>
        </p:nvGrpSpPr>
        <p:grpSpPr>
          <a:xfrm>
            <a:off x="5330552" y="3544388"/>
            <a:ext cx="301664" cy="322034"/>
            <a:chOff x="6642425" y="4312500"/>
            <a:chExt cx="433550" cy="462825"/>
          </a:xfrm>
        </p:grpSpPr>
        <p:sp>
          <p:nvSpPr>
            <p:cNvPr id="487" name="Shape 487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Shape 490"/>
          <p:cNvSpPr/>
          <p:nvPr/>
        </p:nvSpPr>
        <p:spPr>
          <a:xfrm>
            <a:off x="1066501" y="4060513"/>
            <a:ext cx="387456" cy="228588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Shape 491"/>
          <p:cNvGrpSpPr/>
          <p:nvPr/>
        </p:nvGrpSpPr>
        <p:grpSpPr>
          <a:xfrm>
            <a:off x="1574554" y="4022333"/>
            <a:ext cx="309300" cy="304204"/>
            <a:chOff x="1244325" y="4999400"/>
            <a:chExt cx="444525" cy="437200"/>
          </a:xfrm>
        </p:grpSpPr>
        <p:sp>
          <p:nvSpPr>
            <p:cNvPr id="492" name="Shape 492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Shape 497"/>
          <p:cNvGrpSpPr/>
          <p:nvPr/>
        </p:nvGrpSpPr>
        <p:grpSpPr>
          <a:xfrm>
            <a:off x="2071198" y="4012557"/>
            <a:ext cx="254071" cy="323738"/>
            <a:chOff x="1958100" y="4985350"/>
            <a:chExt cx="365150" cy="465275"/>
          </a:xfrm>
        </p:grpSpPr>
        <p:sp>
          <p:nvSpPr>
            <p:cNvPr id="498" name="Shape 49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Shape 501"/>
          <p:cNvGrpSpPr/>
          <p:nvPr/>
        </p:nvGrpSpPr>
        <p:grpSpPr>
          <a:xfrm>
            <a:off x="2521520" y="4024873"/>
            <a:ext cx="291471" cy="299525"/>
            <a:chOff x="2605300" y="5003050"/>
            <a:chExt cx="418900" cy="430475"/>
          </a:xfrm>
        </p:grpSpPr>
        <p:sp>
          <p:nvSpPr>
            <p:cNvPr id="502" name="Shape 502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Shape 505"/>
          <p:cNvGrpSpPr/>
          <p:nvPr/>
        </p:nvGrpSpPr>
        <p:grpSpPr>
          <a:xfrm>
            <a:off x="2962083" y="4031257"/>
            <a:ext cx="348387" cy="286356"/>
            <a:chOff x="3238475" y="5012225"/>
            <a:chExt cx="500700" cy="411550"/>
          </a:xfrm>
        </p:grpSpPr>
        <p:sp>
          <p:nvSpPr>
            <p:cNvPr id="506" name="Shape 506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Shape 511"/>
          <p:cNvGrpSpPr/>
          <p:nvPr/>
        </p:nvGrpSpPr>
        <p:grpSpPr>
          <a:xfrm>
            <a:off x="3883131" y="4000659"/>
            <a:ext cx="382377" cy="347535"/>
            <a:chOff x="4562200" y="4968250"/>
            <a:chExt cx="549550" cy="499475"/>
          </a:xfrm>
        </p:grpSpPr>
        <p:sp>
          <p:nvSpPr>
            <p:cNvPr id="512" name="Shape 512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Shape 517"/>
          <p:cNvGrpSpPr/>
          <p:nvPr/>
        </p:nvGrpSpPr>
        <p:grpSpPr>
          <a:xfrm>
            <a:off x="3472748" y="4020211"/>
            <a:ext cx="265100" cy="308013"/>
            <a:chOff x="3972400" y="4996350"/>
            <a:chExt cx="381000" cy="442675"/>
          </a:xfrm>
        </p:grpSpPr>
        <p:sp>
          <p:nvSpPr>
            <p:cNvPr id="518" name="Shape 51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Shape 520"/>
          <p:cNvGrpSpPr/>
          <p:nvPr/>
        </p:nvGrpSpPr>
        <p:grpSpPr>
          <a:xfrm>
            <a:off x="4355562" y="3994293"/>
            <a:ext cx="375575" cy="360268"/>
            <a:chOff x="5241175" y="4959100"/>
            <a:chExt cx="539775" cy="517775"/>
          </a:xfrm>
        </p:grpSpPr>
        <p:sp>
          <p:nvSpPr>
            <p:cNvPr id="521" name="Shape 521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Shape 527"/>
          <p:cNvSpPr/>
          <p:nvPr/>
        </p:nvSpPr>
        <p:spPr>
          <a:xfrm>
            <a:off x="4847527" y="4083459"/>
            <a:ext cx="330540" cy="182700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Shape 528"/>
          <p:cNvGrpSpPr/>
          <p:nvPr/>
        </p:nvGrpSpPr>
        <p:grpSpPr>
          <a:xfrm>
            <a:off x="5360297" y="4047817"/>
            <a:ext cx="240903" cy="277015"/>
            <a:chOff x="6685175" y="5036025"/>
            <a:chExt cx="346225" cy="398125"/>
          </a:xfrm>
        </p:grpSpPr>
        <p:sp>
          <p:nvSpPr>
            <p:cNvPr id="529" name="Shape 52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Shape 534"/>
          <p:cNvGrpSpPr/>
          <p:nvPr/>
        </p:nvGrpSpPr>
        <p:grpSpPr>
          <a:xfrm>
            <a:off x="5978618" y="2258599"/>
            <a:ext cx="432570" cy="421334"/>
            <a:chOff x="5926225" y="921350"/>
            <a:chExt cx="517800" cy="504350"/>
          </a:xfrm>
        </p:grpSpPr>
        <p:sp>
          <p:nvSpPr>
            <p:cNvPr id="535" name="Shape 53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37" name="Shape 537"/>
          <p:cNvSpPr/>
          <p:nvPr/>
        </p:nvSpPr>
        <p:spPr>
          <a:xfrm>
            <a:off x="6172538" y="2494656"/>
            <a:ext cx="400950" cy="226498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C0C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Shape 538"/>
          <p:cNvGrpSpPr/>
          <p:nvPr/>
        </p:nvGrpSpPr>
        <p:grpSpPr>
          <a:xfrm>
            <a:off x="6863605" y="2237979"/>
            <a:ext cx="432570" cy="421334"/>
            <a:chOff x="5926225" y="921350"/>
            <a:chExt cx="517800" cy="504350"/>
          </a:xfrm>
        </p:grpSpPr>
        <p:sp>
          <p:nvSpPr>
            <p:cNvPr id="539" name="Shape 5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Shape 541"/>
          <p:cNvSpPr/>
          <p:nvPr/>
        </p:nvSpPr>
        <p:spPr>
          <a:xfrm>
            <a:off x="7057526" y="2474036"/>
            <a:ext cx="400950" cy="226498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C0CA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Shape 542"/>
          <p:cNvGrpSpPr/>
          <p:nvPr/>
        </p:nvGrpSpPr>
        <p:grpSpPr>
          <a:xfrm>
            <a:off x="5978885" y="2987021"/>
            <a:ext cx="1075937" cy="1047989"/>
            <a:chOff x="5926225" y="921350"/>
            <a:chExt cx="517800" cy="504350"/>
          </a:xfrm>
        </p:grpSpPr>
        <p:sp>
          <p:nvSpPr>
            <p:cNvPr id="543" name="Shape 54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Shape 545"/>
          <p:cNvSpPr/>
          <p:nvPr/>
        </p:nvSpPr>
        <p:spPr>
          <a:xfrm>
            <a:off x="6461198" y="3574118"/>
            <a:ext cx="997288" cy="563371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Shape 546"/>
          <p:cNvSpPr txBox="1"/>
          <p:nvPr/>
        </p:nvSpPr>
        <p:spPr>
          <a:xfrm>
            <a:off x="5867575" y="693075"/>
            <a:ext cx="2579100" cy="1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</a:t>
            </a: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2525268" y="914286"/>
            <a:ext cx="55446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1399400" y="2602852"/>
            <a:ext cx="60852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✋👆👉👍👤👦👧👨👩👪💃🏃💑❤😂😉😋😒😭👶😸🐟🍒🍔💣📌📖🔨🎃🎈🎨🏈🏰🌏🔌🔑</a:t>
            </a:r>
            <a:r>
              <a:rPr lang="en" sz="2000">
                <a:highlight>
                  <a:srgbClr val="000000"/>
                </a:highlight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rPr>
              <a:t>and many more...</a:t>
            </a:r>
            <a:endParaRPr sz="2000">
              <a:solidFill>
                <a:srgbClr val="FFFFFF"/>
              </a:solidFill>
              <a:highlight>
                <a:srgbClr val="00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3" name="Shape 553"/>
          <p:cNvSpPr txBox="1"/>
          <p:nvPr/>
        </p:nvSpPr>
        <p:spPr>
          <a:xfrm>
            <a:off x="1191050" y="1008825"/>
            <a:ext cx="11964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B4A7D6"/>
                </a:solidFill>
              </a:rPr>
              <a:t>😉</a:t>
            </a:r>
            <a:endParaRPr sz="7200">
              <a:solidFill>
                <a:srgbClr val="B4A7D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subTitle" idx="4294967295"/>
          </p:nvPr>
        </p:nvSpPr>
        <p:spPr>
          <a:xfrm>
            <a:off x="857224" y="642924"/>
            <a:ext cx="7506105" cy="3857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1800" b="1" dirty="0" smtClean="0"/>
              <a:t>انقسم الفقه بشأن المقصود بمبدأ المشروعية في نطاق القضاء </a:t>
            </a:r>
            <a:r>
              <a:rPr lang="ar-IQ" sz="1800" b="1" dirty="0" err="1" smtClean="0"/>
              <a:t>الاداري</a:t>
            </a:r>
            <a:r>
              <a:rPr lang="ar-IQ" sz="1800" b="1" dirty="0" smtClean="0"/>
              <a:t> هو خضوع </a:t>
            </a:r>
            <a:r>
              <a:rPr lang="ar-IQ" sz="1800" b="1" dirty="0" err="1" smtClean="0"/>
              <a:t>الادارة</a:t>
            </a:r>
            <a:r>
              <a:rPr lang="ar-IQ" sz="1800" b="1" dirty="0" smtClean="0"/>
              <a:t> وتصرفاتها لأحكام القانون </a:t>
            </a:r>
            <a:r>
              <a:rPr lang="ar-IQ" sz="1800" b="1" dirty="0" err="1" smtClean="0"/>
              <a:t>الى</a:t>
            </a:r>
            <a:r>
              <a:rPr lang="ar-IQ" sz="1800" b="1" dirty="0" smtClean="0"/>
              <a:t> ثلاثة اتجاهات : 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ar-IQ" sz="1800" b="1" dirty="0" smtClean="0"/>
              <a:t>عدم جواز أن تأتي </a:t>
            </a:r>
            <a:r>
              <a:rPr lang="ar-IQ" sz="1800" b="1" dirty="0" err="1" smtClean="0"/>
              <a:t>الادارة</a:t>
            </a:r>
            <a:r>
              <a:rPr lang="ar-IQ" sz="1800" b="1" dirty="0" smtClean="0"/>
              <a:t> عملاً مخالف للقانون 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1800" b="1" dirty="0" smtClean="0"/>
              <a:t>أن تكون أعمال </a:t>
            </a:r>
            <a:r>
              <a:rPr lang="ar-IQ" sz="1800" b="1" dirty="0" err="1" smtClean="0"/>
              <a:t>الادارة</a:t>
            </a:r>
            <a:r>
              <a:rPr lang="ar-IQ" sz="1800" b="1" dirty="0" smtClean="0"/>
              <a:t> تنفيذاً للقانون </a:t>
            </a:r>
            <a:r>
              <a:rPr lang="en-US" sz="1800" b="1" dirty="0" smtClean="0"/>
              <a:t> 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IQ" sz="1800" b="1" dirty="0" smtClean="0"/>
              <a:t>ضرورة استناد </a:t>
            </a:r>
            <a:r>
              <a:rPr lang="ar-IQ" sz="1800" b="1" dirty="0" err="1" smtClean="0"/>
              <a:t>الادارة</a:t>
            </a:r>
            <a:r>
              <a:rPr lang="ar-IQ" sz="1800" b="1" dirty="0" smtClean="0"/>
              <a:t> للقانون في كل ما تأتيه من أعمال </a:t>
            </a:r>
            <a:endParaRPr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351100" y="332400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Here you have a list of items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And some text</a:t>
            </a:r>
            <a:endParaRPr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 idx="4294967295"/>
          </p:nvPr>
        </p:nvSpPr>
        <p:spPr>
          <a:xfrm>
            <a:off x="1337375" y="821350"/>
            <a:ext cx="3765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95" name="Shape 95"/>
          <p:cNvSpPr txBox="1">
            <a:spLocks noGrp="1"/>
          </p:cNvSpPr>
          <p:nvPr>
            <p:ph type="subTitle" idx="4294967295"/>
          </p:nvPr>
        </p:nvSpPr>
        <p:spPr>
          <a:xfrm>
            <a:off x="1337375" y="2725750"/>
            <a:ext cx="406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963818" y="2939212"/>
            <a:ext cx="282436" cy="26967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Shape 97"/>
          <p:cNvGrpSpPr/>
          <p:nvPr/>
        </p:nvGrpSpPr>
        <p:grpSpPr>
          <a:xfrm>
            <a:off x="6613189" y="1424684"/>
            <a:ext cx="1210036" cy="1210355"/>
            <a:chOff x="6654650" y="3665275"/>
            <a:chExt cx="409100" cy="409125"/>
          </a:xfrm>
        </p:grpSpPr>
        <p:sp>
          <p:nvSpPr>
            <p:cNvPr id="98" name="Shape 9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Shape 100"/>
          <p:cNvGrpSpPr/>
          <p:nvPr/>
        </p:nvGrpSpPr>
        <p:grpSpPr>
          <a:xfrm rot="1056968">
            <a:off x="5447194" y="2376391"/>
            <a:ext cx="799480" cy="799540"/>
            <a:chOff x="570875" y="4322250"/>
            <a:chExt cx="443300" cy="443325"/>
          </a:xfrm>
        </p:grpSpPr>
        <p:sp>
          <p:nvSpPr>
            <p:cNvPr id="101" name="Shape 10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Shape 105"/>
          <p:cNvSpPr/>
          <p:nvPr/>
        </p:nvSpPr>
        <p:spPr>
          <a:xfrm rot="2466694">
            <a:off x="5536815" y="1659322"/>
            <a:ext cx="392403" cy="374680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-1609568">
            <a:off x="6110709" y="1895084"/>
            <a:ext cx="282387" cy="269632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2926471">
            <a:off x="7823017" y="2108704"/>
            <a:ext cx="211468" cy="201917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-1609175">
            <a:off x="6942934" y="755896"/>
            <a:ext cx="190566" cy="18195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riz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908</Words>
  <PresentationFormat>عرض على الشاشة (9:16)‏</PresentationFormat>
  <Paragraphs>133</Paragraphs>
  <Slides>28</Slides>
  <Notes>27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4" baseType="lpstr">
      <vt:lpstr>Arial</vt:lpstr>
      <vt:lpstr>Andalus</vt:lpstr>
      <vt:lpstr>Abril Fatface</vt:lpstr>
      <vt:lpstr>Raleway</vt:lpstr>
      <vt:lpstr>PT Bold Arch</vt:lpstr>
      <vt:lpstr>Florizel template</vt:lpstr>
      <vt:lpstr>تعريف مبدأ المشروعية</vt:lpstr>
      <vt:lpstr>تعريف مبدأ المشروعية  </vt:lpstr>
      <vt:lpstr>الشريحة 3</vt:lpstr>
      <vt:lpstr>1. Transition headline</vt:lpstr>
      <vt:lpstr>الشريحة 5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الشريحة 19</vt:lpstr>
      <vt:lpstr>الشريحة 20</vt:lpstr>
      <vt:lpstr>الشريحة 21</vt:lpstr>
      <vt:lpstr>الشريحة 22</vt:lpstr>
      <vt:lpstr>الشريحة 23</vt:lpstr>
      <vt:lpstr>Thanks!</vt:lpstr>
      <vt:lpstr>Credits</vt:lpstr>
      <vt:lpstr>Presentation design</vt:lpstr>
      <vt:lpstr>الشريحة 27</vt:lpstr>
      <vt:lpstr>الشريحة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تعريف مبدأ المشروعية</dc:title>
  <cp:lastModifiedBy>CITY.NET</cp:lastModifiedBy>
  <cp:revision>4</cp:revision>
  <dcterms:modified xsi:type="dcterms:W3CDTF">2019-01-03T17:07:51Z</dcterms:modified>
</cp:coreProperties>
</file>