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Amatic SC" charset="-79"/>
      <p:regular r:id="rId32"/>
      <p:bold r:id="rId33"/>
    </p:embeddedFont>
    <p:embeddedFont>
      <p:font typeface="PT Bold Mirror" pitchFamily="2" charset="-78"/>
      <p:regular r:id="rId34"/>
    </p:embeddedFont>
    <p:embeddedFont>
      <p:font typeface="Andalus" pitchFamily="18" charset="-78"/>
      <p:regular r:id="rId35"/>
    </p:embeddedFont>
    <p:embeddedFont>
      <p:font typeface="Akhbar MT" pitchFamily="2" charset="-78"/>
      <p:regular r:id="rId36"/>
      <p:bold r:id="rId37"/>
    </p:embeddedFont>
    <p:embeddedFont>
      <p:font typeface="Muli Light" charset="0"/>
      <p:regular r:id="rId38"/>
      <p:bold r:id="rId39"/>
      <p:italic r:id="rId40"/>
      <p:boldItalic r:id="rId41"/>
    </p:embeddedFont>
    <p:embeddedFont>
      <p:font typeface="DecoType Naskh Extensions" pitchFamily="2" charset="-78"/>
      <p:regular r:id="rId42"/>
    </p:embeddedFont>
    <p:embeddedFont>
      <p:font typeface="Simplified Arabic" pitchFamily="18" charset="-78"/>
      <p:regular r:id="rId43"/>
      <p:bold r:id="rId44"/>
    </p:embeddedFont>
    <p:embeddedFont>
      <p:font typeface="Monotype Koufi" pitchFamily="2" charset="-78"/>
      <p:bold r:id="rId45"/>
    </p:embeddedFont>
    <p:embeddedFont>
      <p:font typeface="Muli"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FB4FE8F-2AD2-45FC-BB2C-A0241D34C22B}">
  <a:tblStyle styleId="{1FB4FE8F-2AD2-45FC-BB2C-A0241D34C22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Shape 10"/>
          <p:cNvSpPr/>
          <p:nvPr/>
        </p:nvSpPr>
        <p:spPr>
          <a:xfrm>
            <a:off x="184100" y="125700"/>
            <a:ext cx="8775855" cy="4892131"/>
          </a:xfrm>
          <a:custGeom>
            <a:avLst/>
            <a:gdLst/>
            <a:ahLst/>
            <a:cxnLst/>
            <a:rect l="0" t="0" r="0" b="0"/>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Shape 12"/>
          <p:cNvSpPr/>
          <p:nvPr/>
        </p:nvSpPr>
        <p:spPr>
          <a:xfrm>
            <a:off x="3621350" y="3313600"/>
            <a:ext cx="1783794" cy="170374"/>
          </a:xfrm>
          <a:custGeom>
            <a:avLst/>
            <a:gdLst/>
            <a:ahLst/>
            <a:cxnLst/>
            <a:rect l="0" t="0" r="0" b="0"/>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C3CED9"/>
        </a:solid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rtl="0">
              <a:spcBef>
                <a:spcPts val="0"/>
              </a:spcBef>
              <a:buNone/>
              <a:defRPr>
                <a:solidFill>
                  <a:srgbClr val="FFFFFF"/>
                </a:solidFill>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55" name="Shape 55"/>
          <p:cNvSpPr/>
          <p:nvPr/>
        </p:nvSpPr>
        <p:spPr>
          <a:xfrm>
            <a:off x="209475" y="134125"/>
            <a:ext cx="8724927" cy="4875183"/>
          </a:xfrm>
          <a:custGeom>
            <a:avLst/>
            <a:gdLst/>
            <a:ahLst/>
            <a:cxnLst/>
            <a:rect l="0" t="0" r="0" b="0"/>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Shape 14"/>
          <p:cNvSpPr/>
          <p:nvPr/>
        </p:nvSpPr>
        <p:spPr>
          <a:xfrm>
            <a:off x="209475" y="134125"/>
            <a:ext cx="8724927" cy="4875183"/>
          </a:xfrm>
          <a:custGeom>
            <a:avLst/>
            <a:gdLst/>
            <a:ahLst/>
            <a:cxnLst/>
            <a:rect l="0" t="0" r="0" b="0"/>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Shape 16"/>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Shape 17"/>
          <p:cNvSpPr/>
          <p:nvPr/>
        </p:nvSpPr>
        <p:spPr>
          <a:xfrm>
            <a:off x="3752613" y="2875113"/>
            <a:ext cx="1638687" cy="155249"/>
          </a:xfrm>
          <a:custGeom>
            <a:avLst/>
            <a:gdLst/>
            <a:ahLst/>
            <a:cxnLst/>
            <a:rect l="0" t="0" r="0" b="0"/>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Shape 19"/>
          <p:cNvSpPr/>
          <p:nvPr/>
        </p:nvSpPr>
        <p:spPr>
          <a:xfrm>
            <a:off x="184100" y="125700"/>
            <a:ext cx="8775855" cy="4892131"/>
          </a:xfrm>
          <a:custGeom>
            <a:avLst/>
            <a:gdLst/>
            <a:ahLst/>
            <a:cxnLst/>
            <a:rect l="0" t="0" r="0" b="0"/>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DBBDE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body" idx="1"/>
          </p:nvPr>
        </p:nvSpPr>
        <p:spPr>
          <a:xfrm>
            <a:off x="1812050" y="827475"/>
            <a:ext cx="5520000" cy="35400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1" name="Shape 21"/>
          <p:cNvSpPr txBox="1"/>
          <p:nvPr/>
        </p:nvSpPr>
        <p:spPr>
          <a:xfrm>
            <a:off x="3593400" y="4003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600">
                <a:solidFill>
                  <a:srgbClr val="DBBDE5"/>
                </a:solidFill>
                <a:latin typeface="Muli"/>
                <a:ea typeface="Muli"/>
                <a:cs typeface="Muli"/>
                <a:sym typeface="Muli"/>
              </a:rPr>
              <a:t>“</a:t>
            </a:r>
            <a:endParaRPr sz="9600">
              <a:solidFill>
                <a:srgbClr val="DBBDE5"/>
              </a:solidFill>
              <a:latin typeface="Muli"/>
              <a:ea typeface="Muli"/>
              <a:cs typeface="Muli"/>
              <a:sym typeface="Muli"/>
            </a:endParaRPr>
          </a:p>
        </p:txBody>
      </p:sp>
      <p:sp>
        <p:nvSpPr>
          <p:cNvPr id="22" name="Shape 2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23" name="Shape 23"/>
          <p:cNvSpPr/>
          <p:nvPr/>
        </p:nvSpPr>
        <p:spPr>
          <a:xfrm>
            <a:off x="4012023" y="4275600"/>
            <a:ext cx="1119955" cy="92150"/>
          </a:xfrm>
          <a:custGeom>
            <a:avLst/>
            <a:gdLst/>
            <a:ahLst/>
            <a:cxnLst/>
            <a:rect l="0" t="0" r="0" b="0"/>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DBBDE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Shape 26"/>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Shape 2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28" name="Shape 28"/>
          <p:cNvSpPr/>
          <p:nvPr/>
        </p:nvSpPr>
        <p:spPr>
          <a:xfrm>
            <a:off x="157350" y="125700"/>
            <a:ext cx="8829185" cy="4892151"/>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Shape 30"/>
          <p:cNvSpPr/>
          <p:nvPr/>
        </p:nvSpPr>
        <p:spPr>
          <a:xfrm>
            <a:off x="117200" y="115225"/>
            <a:ext cx="8909558" cy="4913024"/>
          </a:xfrm>
          <a:custGeom>
            <a:avLst/>
            <a:gdLst/>
            <a:ahLst/>
            <a:cxnLst/>
            <a:rect l="0" t="0" r="0" b="0"/>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Shape 32"/>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Shape 33"/>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Shape 3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Shape 36"/>
          <p:cNvSpPr/>
          <p:nvPr/>
        </p:nvSpPr>
        <p:spPr>
          <a:xfrm>
            <a:off x="104400" y="157125"/>
            <a:ext cx="8935121" cy="4829207"/>
          </a:xfrm>
          <a:custGeom>
            <a:avLst/>
            <a:gdLst/>
            <a:ahLst/>
            <a:cxnLst/>
            <a:rect l="0" t="0" r="0" b="0"/>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Shape 38"/>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Shape 39"/>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Shape 40"/>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Shape 41"/>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Shape 43"/>
          <p:cNvSpPr/>
          <p:nvPr/>
        </p:nvSpPr>
        <p:spPr>
          <a:xfrm>
            <a:off x="144225" y="157125"/>
            <a:ext cx="8855455" cy="4829191"/>
          </a:xfrm>
          <a:custGeom>
            <a:avLst/>
            <a:gdLst/>
            <a:ahLst/>
            <a:cxnLst/>
            <a:rect l="0" t="0" r="0" b="0"/>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a:endParaRPr/>
          </a:p>
        </p:txBody>
      </p:sp>
      <p:sp>
        <p:nvSpPr>
          <p:cNvPr id="45" name="Shape 4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48" name="Shape 48"/>
          <p:cNvSpPr/>
          <p:nvPr/>
        </p:nvSpPr>
        <p:spPr>
          <a:xfrm>
            <a:off x="144225" y="157125"/>
            <a:ext cx="8855455" cy="4829191"/>
          </a:xfrm>
          <a:custGeom>
            <a:avLst/>
            <a:gdLst/>
            <a:ahLst/>
            <a:cxnLst/>
            <a:rect l="0" t="0" r="0" b="0"/>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CDBCB5"/>
              </a:solidFill>
            </a:endParaRPr>
          </a:p>
        </p:txBody>
      </p:sp>
      <p:sp>
        <p:nvSpPr>
          <p:cNvPr id="49" name="Shape 49"/>
          <p:cNvSpPr txBox="1">
            <a:spLocks noGrp="1"/>
          </p:cNvSpPr>
          <p:nvPr>
            <p:ph type="body" idx="1"/>
          </p:nvPr>
        </p:nvSpPr>
        <p:spPr>
          <a:xfrm>
            <a:off x="457200" y="41015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p:nvPr/>
        </p:nvSpPr>
        <p:spPr>
          <a:xfrm>
            <a:off x="157350" y="125700"/>
            <a:ext cx="8829185" cy="4892151"/>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Shape 8"/>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200">
                <a:solidFill>
                  <a:srgbClr val="7C7F91"/>
                </a:solidFill>
                <a:latin typeface="Muli Light"/>
                <a:ea typeface="Muli Light"/>
                <a:cs typeface="Muli Light"/>
                <a:sym typeface="Muli Light"/>
              </a:defRPr>
            </a:lvl1pPr>
            <a:lvl2pPr lvl="1" algn="ctr">
              <a:spcBef>
                <a:spcPts val="0"/>
              </a:spcBef>
              <a:buNone/>
              <a:defRPr sz="1200">
                <a:solidFill>
                  <a:srgbClr val="7C7F91"/>
                </a:solidFill>
                <a:latin typeface="Muli Light"/>
                <a:ea typeface="Muli Light"/>
                <a:cs typeface="Muli Light"/>
                <a:sym typeface="Muli Light"/>
              </a:defRPr>
            </a:lvl2pPr>
            <a:lvl3pPr lvl="2" algn="ctr">
              <a:spcBef>
                <a:spcPts val="0"/>
              </a:spcBef>
              <a:buNone/>
              <a:defRPr sz="1200">
                <a:solidFill>
                  <a:srgbClr val="7C7F91"/>
                </a:solidFill>
                <a:latin typeface="Muli Light"/>
                <a:ea typeface="Muli Light"/>
                <a:cs typeface="Muli Light"/>
                <a:sym typeface="Muli Light"/>
              </a:defRPr>
            </a:lvl3pPr>
            <a:lvl4pPr lvl="3" algn="ctr">
              <a:spcBef>
                <a:spcPts val="0"/>
              </a:spcBef>
              <a:buNone/>
              <a:defRPr sz="1200">
                <a:solidFill>
                  <a:srgbClr val="7C7F91"/>
                </a:solidFill>
                <a:latin typeface="Muli Light"/>
                <a:ea typeface="Muli Light"/>
                <a:cs typeface="Muli Light"/>
                <a:sym typeface="Muli Light"/>
              </a:defRPr>
            </a:lvl4pPr>
            <a:lvl5pPr lvl="4" algn="ctr">
              <a:spcBef>
                <a:spcPts val="0"/>
              </a:spcBef>
              <a:buNone/>
              <a:defRPr sz="1200">
                <a:solidFill>
                  <a:srgbClr val="7C7F91"/>
                </a:solidFill>
                <a:latin typeface="Muli Light"/>
                <a:ea typeface="Muli Light"/>
                <a:cs typeface="Muli Light"/>
                <a:sym typeface="Muli Light"/>
              </a:defRPr>
            </a:lvl5pPr>
            <a:lvl6pPr lvl="5" algn="ctr">
              <a:spcBef>
                <a:spcPts val="0"/>
              </a:spcBef>
              <a:buNone/>
              <a:defRPr sz="1200">
                <a:solidFill>
                  <a:srgbClr val="7C7F91"/>
                </a:solidFill>
                <a:latin typeface="Muli Light"/>
                <a:ea typeface="Muli Light"/>
                <a:cs typeface="Muli Light"/>
                <a:sym typeface="Muli Light"/>
              </a:defRPr>
            </a:lvl6pPr>
            <a:lvl7pPr lvl="6" algn="ctr">
              <a:spcBef>
                <a:spcPts val="0"/>
              </a:spcBef>
              <a:buNone/>
              <a:defRPr sz="1200">
                <a:solidFill>
                  <a:srgbClr val="7C7F91"/>
                </a:solidFill>
                <a:latin typeface="Muli Light"/>
                <a:ea typeface="Muli Light"/>
                <a:cs typeface="Muli Light"/>
                <a:sym typeface="Muli Light"/>
              </a:defRPr>
            </a:lvl7pPr>
            <a:lvl8pPr lvl="7" algn="ctr">
              <a:spcBef>
                <a:spcPts val="0"/>
              </a:spcBef>
              <a:buNone/>
              <a:defRPr sz="1200">
                <a:solidFill>
                  <a:srgbClr val="7C7F91"/>
                </a:solidFill>
                <a:latin typeface="Muli Light"/>
                <a:ea typeface="Muli Light"/>
                <a:cs typeface="Muli Light"/>
                <a:sym typeface="Muli Light"/>
              </a:defRPr>
            </a:lvl8pPr>
            <a:lvl9pPr lvl="8" algn="ctr">
              <a:spcBef>
                <a:spcPts val="0"/>
              </a:spcBef>
              <a:buNone/>
              <a:defRPr sz="1200">
                <a:solidFill>
                  <a:srgbClr val="7C7F91"/>
                </a:solidFill>
                <a:latin typeface="Muli Light"/>
                <a:ea typeface="Muli Light"/>
                <a:cs typeface="Muli Light"/>
                <a:sym typeface="Muli Ligh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carnival.com/help-use-presentation-templat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ontsquirrel.com/fonts/amatic"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fontsquirrel.com/fonts/muli"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285720" y="285734"/>
            <a:ext cx="8358246" cy="4500594"/>
          </a:xfrm>
          <a:prstGeom prst="rect">
            <a:avLst/>
          </a:prstGeom>
        </p:spPr>
        <p:txBody>
          <a:bodyPr spcFirstLastPara="1" wrap="square" lIns="91425" tIns="91425" rIns="91425" bIns="91425" anchor="b" anchorCtr="0">
            <a:noAutofit/>
          </a:bodyPr>
          <a:lstStyle/>
          <a:p>
            <a:r>
              <a:rPr lang="ar-IQ" sz="2800" dirty="0" smtClean="0">
                <a:cs typeface="PT Bold Mirror" pitchFamily="2" charset="-78"/>
              </a:rPr>
              <a:t>مصادر مبدأ </a:t>
            </a:r>
            <a:r>
              <a:rPr lang="ar-IQ" sz="2800" dirty="0" smtClean="0">
                <a:cs typeface="PT Bold Mirror" pitchFamily="2" charset="-78"/>
              </a:rPr>
              <a:t>المشروعية </a:t>
            </a:r>
            <a:r>
              <a:rPr lang="ar-IQ" sz="2800" dirty="0" smtClean="0">
                <a:cs typeface="PT Bold Mirror" pitchFamily="2" charset="-78"/>
              </a:rPr>
              <a:t>: </a:t>
            </a:r>
            <a:r>
              <a:rPr lang="ar-IQ" sz="2800" dirty="0" smtClean="0">
                <a:solidFill>
                  <a:schemeClr val="tx1"/>
                </a:solidFill>
                <a:latin typeface="Andalus" pitchFamily="18" charset="-78"/>
                <a:cs typeface="Akhbar MT" pitchFamily="2" charset="-78"/>
              </a:rPr>
              <a:t>أن موافقة أعمال </a:t>
            </a:r>
            <a:r>
              <a:rPr lang="ar-IQ" sz="2800" dirty="0" err="1" smtClean="0">
                <a:solidFill>
                  <a:schemeClr val="tx1"/>
                </a:solidFill>
                <a:latin typeface="Andalus" pitchFamily="18" charset="-78"/>
                <a:cs typeface="Akhbar MT" pitchFamily="2" charset="-78"/>
              </a:rPr>
              <a:t>الادارة</a:t>
            </a:r>
            <a:r>
              <a:rPr lang="ar-IQ" sz="2800" dirty="0" smtClean="0">
                <a:solidFill>
                  <a:schemeClr val="tx1"/>
                </a:solidFill>
                <a:latin typeface="Andalus" pitchFamily="18" charset="-78"/>
                <a:cs typeface="Akhbar MT" pitchFamily="2" charset="-78"/>
              </a:rPr>
              <a:t> للقانون لا ينعي ذلك </a:t>
            </a:r>
            <a:r>
              <a:rPr lang="ar-IQ" sz="2800" dirty="0" err="1" smtClean="0">
                <a:solidFill>
                  <a:schemeClr val="tx1"/>
                </a:solidFill>
                <a:latin typeface="Andalus" pitchFamily="18" charset="-78"/>
                <a:cs typeface="Akhbar MT" pitchFamily="2" charset="-78"/>
              </a:rPr>
              <a:t>القاون</a:t>
            </a:r>
            <a:r>
              <a:rPr lang="ar-IQ" sz="2800" dirty="0" smtClean="0">
                <a:solidFill>
                  <a:schemeClr val="tx1"/>
                </a:solidFill>
                <a:latin typeface="Andalus" pitchFamily="18" charset="-78"/>
                <a:cs typeface="Akhbar MT" pitchFamily="2" charset="-78"/>
              </a:rPr>
              <a:t> بمعناه </a:t>
            </a:r>
            <a:r>
              <a:rPr lang="ar-IQ" sz="2800" u="sng" dirty="0" smtClean="0">
                <a:solidFill>
                  <a:schemeClr val="tx1"/>
                </a:solidFill>
                <a:latin typeface="Andalus" pitchFamily="18" charset="-78"/>
                <a:cs typeface="Akhbar MT" pitchFamily="2" charset="-78"/>
              </a:rPr>
              <a:t>الضيق</a:t>
            </a:r>
            <a:r>
              <a:rPr lang="ar-IQ" sz="2800" dirty="0" smtClean="0">
                <a:solidFill>
                  <a:schemeClr val="tx1"/>
                </a:solidFill>
                <a:latin typeface="Andalus" pitchFamily="18" charset="-78"/>
                <a:cs typeface="Akhbar MT" pitchFamily="2" charset="-78"/>
              </a:rPr>
              <a:t> </a:t>
            </a:r>
            <a:r>
              <a:rPr lang="ar-IQ" sz="2800" dirty="0" err="1" smtClean="0">
                <a:solidFill>
                  <a:schemeClr val="tx1"/>
                </a:solidFill>
                <a:latin typeface="Andalus" pitchFamily="18" charset="-78"/>
                <a:cs typeface="Akhbar MT" pitchFamily="2" charset="-78"/>
              </a:rPr>
              <a:t>وانما</a:t>
            </a:r>
            <a:r>
              <a:rPr lang="ar-IQ" sz="2800" dirty="0" smtClean="0">
                <a:solidFill>
                  <a:schemeClr val="tx1"/>
                </a:solidFill>
                <a:latin typeface="Andalus" pitchFamily="18" charset="-78"/>
                <a:cs typeface="Akhbar MT" pitchFamily="2" charset="-78"/>
              </a:rPr>
              <a:t> بمعناه </a:t>
            </a:r>
            <a:r>
              <a:rPr lang="ar-IQ" sz="2800" u="sng" dirty="0" smtClean="0">
                <a:solidFill>
                  <a:schemeClr val="tx1"/>
                </a:solidFill>
                <a:latin typeface="Andalus" pitchFamily="18" charset="-78"/>
                <a:cs typeface="Akhbar MT" pitchFamily="2" charset="-78"/>
              </a:rPr>
              <a:t>الواسع</a:t>
            </a:r>
            <a:r>
              <a:rPr lang="ar-IQ" sz="2800" dirty="0" smtClean="0">
                <a:solidFill>
                  <a:schemeClr val="tx1"/>
                </a:solidFill>
                <a:latin typeface="Andalus" pitchFamily="18" charset="-78"/>
                <a:cs typeface="Akhbar MT" pitchFamily="2" charset="-78"/>
              </a:rPr>
              <a:t> الذي يشمل جميع القواعد القانونية النافذة في الدولة وهي على نوعين من المصادر :  </a:t>
            </a:r>
            <a:r>
              <a:rPr lang="en-US" sz="2800" dirty="0" smtClean="0">
                <a:solidFill>
                  <a:schemeClr val="tx1"/>
                </a:solidFill>
                <a:latin typeface="Andalus" pitchFamily="18" charset="-78"/>
                <a:cs typeface="Akhbar MT" pitchFamily="2" charset="-78"/>
              </a:rPr>
              <a:t/>
            </a:r>
            <a:br>
              <a:rPr lang="en-US" sz="2800" dirty="0" smtClean="0">
                <a:solidFill>
                  <a:schemeClr val="tx1"/>
                </a:solidFill>
                <a:latin typeface="Andalus" pitchFamily="18" charset="-78"/>
                <a:cs typeface="Akhbar MT" pitchFamily="2" charset="-78"/>
              </a:rPr>
            </a:br>
            <a:r>
              <a:rPr lang="ar-IQ" sz="2800" dirty="0" smtClean="0">
                <a:solidFill>
                  <a:schemeClr val="tx1"/>
                </a:solidFill>
                <a:latin typeface="Andalus" pitchFamily="18" charset="-78"/>
                <a:cs typeface="Akhbar MT" pitchFamily="2" charset="-78"/>
              </a:rPr>
              <a:t>أولاً- المصادر المدونة : هي الدستور والقانون العادي </a:t>
            </a:r>
            <a:r>
              <a:rPr lang="ar-IQ" sz="2800" dirty="0" err="1" smtClean="0">
                <a:solidFill>
                  <a:schemeClr val="tx1"/>
                </a:solidFill>
                <a:latin typeface="Andalus" pitchFamily="18" charset="-78"/>
                <a:cs typeface="Akhbar MT" pitchFamily="2" charset="-78"/>
              </a:rPr>
              <a:t>و</a:t>
            </a:r>
            <a:r>
              <a:rPr lang="ar-IQ" sz="2800" dirty="0" smtClean="0">
                <a:solidFill>
                  <a:schemeClr val="tx1"/>
                </a:solidFill>
                <a:latin typeface="Andalus" pitchFamily="18" charset="-78"/>
                <a:cs typeface="Akhbar MT" pitchFamily="2" charset="-78"/>
              </a:rPr>
              <a:t> </a:t>
            </a:r>
            <a:r>
              <a:rPr lang="ar-IQ" sz="2800" dirty="0" err="1" smtClean="0">
                <a:solidFill>
                  <a:schemeClr val="tx1"/>
                </a:solidFill>
                <a:latin typeface="Andalus" pitchFamily="18" charset="-78"/>
                <a:cs typeface="Akhbar MT" pitchFamily="2" charset="-78"/>
              </a:rPr>
              <a:t>الانظمة</a:t>
            </a:r>
            <a:r>
              <a:rPr lang="ar-IQ" sz="2800" dirty="0" smtClean="0">
                <a:solidFill>
                  <a:schemeClr val="tx1"/>
                </a:solidFill>
                <a:latin typeface="Andalus" pitchFamily="18" charset="-78"/>
                <a:cs typeface="Akhbar MT" pitchFamily="2" charset="-78"/>
              </a:rPr>
              <a:t> . </a:t>
            </a:r>
            <a:br>
              <a:rPr lang="ar-IQ" sz="2800" dirty="0" smtClean="0">
                <a:solidFill>
                  <a:schemeClr val="tx1"/>
                </a:solidFill>
                <a:latin typeface="Andalus" pitchFamily="18" charset="-78"/>
                <a:cs typeface="Akhbar MT" pitchFamily="2" charset="-78"/>
              </a:rPr>
            </a:br>
            <a:r>
              <a:rPr lang="ar-IQ" sz="2800" dirty="0" smtClean="0">
                <a:solidFill>
                  <a:schemeClr val="tx1"/>
                </a:solidFill>
                <a:latin typeface="Andalus" pitchFamily="18" charset="-78"/>
                <a:cs typeface="Akhbar MT" pitchFamily="2" charset="-78"/>
              </a:rPr>
              <a:t>ثانياً- المصادر غير المدونة : هي العرف والمبادئ العامة للقانون </a:t>
            </a:r>
            <a:r>
              <a:rPr lang="ar-IQ" sz="2800" dirty="0" smtClean="0">
                <a:latin typeface="Andalus" pitchFamily="18" charset="-78"/>
                <a:cs typeface="Akhbar MT" pitchFamily="2" charset="-78"/>
              </a:rPr>
              <a:t>. </a:t>
            </a:r>
            <a:r>
              <a:rPr lang="ar-IQ" dirty="0" smtClean="0">
                <a:latin typeface="Andalus" pitchFamily="18" charset="-78"/>
                <a:cs typeface="Andalus" pitchFamily="18" charset="-78"/>
              </a:rPr>
              <a:t/>
            </a:r>
            <a:br>
              <a:rPr lang="ar-IQ" dirty="0" smtClean="0">
                <a:latin typeface="Andalus" pitchFamily="18" charset="-78"/>
                <a:cs typeface="Andalus" pitchFamily="18" charset="-78"/>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 picture is worth a thousand words</a:t>
            </a:r>
            <a:endParaRPr/>
          </a:p>
        </p:txBody>
      </p:sp>
      <p:sp>
        <p:nvSpPr>
          <p:cNvPr id="130" name="Shape 130"/>
          <p:cNvSpPr txBox="1">
            <a:spLocks noGrp="1"/>
          </p:cNvSpPr>
          <p:nvPr>
            <p:ph type="body" idx="1"/>
          </p:nvPr>
        </p:nvSpPr>
        <p:spPr>
          <a:xfrm>
            <a:off x="890300" y="1289450"/>
            <a:ext cx="3722100" cy="31128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a:t>A complex idea can be conveyed with just a single still image, namely making it possible to absorb large amounts of data quickly.</a:t>
            </a:r>
            <a:endParaRPr/>
          </a:p>
        </p:txBody>
      </p:sp>
      <p:pic>
        <p:nvPicPr>
          <p:cNvPr id="131" name="Shape 131"/>
          <p:cNvPicPr preferRelativeResize="0"/>
          <p:nvPr/>
        </p:nvPicPr>
        <p:blipFill rotWithShape="1">
          <a:blip r:embed="rId3">
            <a:alphaModFix/>
          </a:blip>
          <a:srcRect/>
          <a:stretch/>
        </p:blipFill>
        <p:spPr>
          <a:xfrm>
            <a:off x="5141000" y="1289449"/>
            <a:ext cx="3112800" cy="3112800"/>
          </a:xfrm>
          <a:prstGeom prst="ellipse">
            <a:avLst/>
          </a:prstGeom>
          <a:noFill/>
          <a:ln>
            <a:noFill/>
          </a:ln>
        </p:spPr>
      </p:pic>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idx="4294967295"/>
          </p:nvPr>
        </p:nvSpPr>
        <p:spPr>
          <a:xfrm>
            <a:off x="2522450" y="1136100"/>
            <a:ext cx="4542900" cy="332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b="0">
                <a:solidFill>
                  <a:srgbClr val="7C7F91"/>
                </a:solidFill>
              </a:rPr>
              <a:t>Want big impact?</a:t>
            </a:r>
            <a:endParaRPr sz="3600" b="0">
              <a:solidFill>
                <a:srgbClr val="7C7F91"/>
              </a:solidFill>
            </a:endParaRPr>
          </a:p>
          <a:p>
            <a:pPr marL="0" lvl="0" indent="0" rtl="0">
              <a:spcBef>
                <a:spcPts val="0"/>
              </a:spcBef>
              <a:spcAft>
                <a:spcPts val="0"/>
              </a:spcAft>
              <a:buNone/>
            </a:pPr>
            <a:r>
              <a:rPr lang="en" sz="3600" b="0">
                <a:solidFill>
                  <a:srgbClr val="7C7F91"/>
                </a:solidFill>
              </a:rPr>
              <a:t>Use big image.</a:t>
            </a:r>
            <a:endParaRPr sz="3600" b="0">
              <a:solidFill>
                <a:srgbClr val="7C7F91"/>
              </a:solidFill>
            </a:endParaRPr>
          </a:p>
        </p:txBody>
      </p:sp>
      <p:sp>
        <p:nvSpPr>
          <p:cNvPr id="138" name="Shape 13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11</a:t>
            </a:fld>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Use diagrams to explain your ideas</a:t>
            </a:r>
            <a:endParaRPr/>
          </a:p>
        </p:txBody>
      </p:sp>
      <p:sp>
        <p:nvSpPr>
          <p:cNvPr id="144" name="Shape 14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
        <p:nvSpPr>
          <p:cNvPr id="145" name="Shape 145"/>
          <p:cNvSpPr/>
          <p:nvPr/>
        </p:nvSpPr>
        <p:spPr>
          <a:xfrm>
            <a:off x="6077707" y="1644751"/>
            <a:ext cx="1854000" cy="1854000"/>
          </a:xfrm>
          <a:prstGeom prst="ellipse">
            <a:avLst/>
          </a:prstGeom>
          <a:solidFill>
            <a:srgbClr val="B5D4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uli Light"/>
              <a:ea typeface="Muli Light"/>
              <a:cs typeface="Muli Light"/>
              <a:sym typeface="Muli Light"/>
            </a:endParaRPr>
          </a:p>
        </p:txBody>
      </p:sp>
      <p:sp>
        <p:nvSpPr>
          <p:cNvPr id="146" name="Shape 146"/>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SzPts val="1100"/>
              <a:buNone/>
            </a:pPr>
            <a:r>
              <a:rPr lang="en" sz="1000">
                <a:solidFill>
                  <a:srgbClr val="FFFFFF"/>
                </a:solidFill>
                <a:latin typeface="Muli Light"/>
                <a:ea typeface="Muli Light"/>
                <a:cs typeface="Muli Light"/>
                <a:sym typeface="Muli Light"/>
              </a:rPr>
              <a:t>Vestibulum congue </a:t>
            </a:r>
            <a:endParaRPr sz="1000">
              <a:solidFill>
                <a:srgbClr val="FFFFFF"/>
              </a:solidFill>
              <a:latin typeface="Muli Light"/>
              <a:ea typeface="Muli Light"/>
              <a:cs typeface="Muli Light"/>
              <a:sym typeface="Muli Light"/>
            </a:endParaRPr>
          </a:p>
        </p:txBody>
      </p:sp>
      <p:sp>
        <p:nvSpPr>
          <p:cNvPr id="147" name="Shape 147"/>
          <p:cNvSpPr/>
          <p:nvPr/>
        </p:nvSpPr>
        <p:spPr>
          <a:xfrm>
            <a:off x="4455905" y="1644751"/>
            <a:ext cx="1854000" cy="1854000"/>
          </a:xfrm>
          <a:prstGeom prst="ellipse">
            <a:avLst/>
          </a:pr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uli Light"/>
              <a:ea typeface="Muli Light"/>
              <a:cs typeface="Muli Light"/>
              <a:sym typeface="Muli Light"/>
            </a:endParaRPr>
          </a:p>
        </p:txBody>
      </p:sp>
      <p:sp>
        <p:nvSpPr>
          <p:cNvPr id="148" name="Shape 148"/>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SzPts val="1100"/>
              <a:buNone/>
            </a:pPr>
            <a:r>
              <a:rPr lang="en" sz="1000">
                <a:solidFill>
                  <a:srgbClr val="FFFFFF"/>
                </a:solidFill>
                <a:latin typeface="Muli Light"/>
                <a:ea typeface="Muli Light"/>
                <a:cs typeface="Muli Light"/>
                <a:sym typeface="Muli Light"/>
              </a:rPr>
              <a:t>Vestibulum congue </a:t>
            </a:r>
            <a:endParaRPr sz="1000">
              <a:solidFill>
                <a:srgbClr val="FFFFFF"/>
              </a:solidFill>
              <a:latin typeface="Muli Light"/>
              <a:ea typeface="Muli Light"/>
              <a:cs typeface="Muli Light"/>
              <a:sym typeface="Muli Light"/>
            </a:endParaRPr>
          </a:p>
        </p:txBody>
      </p:sp>
      <p:sp>
        <p:nvSpPr>
          <p:cNvPr id="149" name="Shape 149"/>
          <p:cNvSpPr/>
          <p:nvPr/>
        </p:nvSpPr>
        <p:spPr>
          <a:xfrm>
            <a:off x="2834102" y="1644762"/>
            <a:ext cx="1854000" cy="1854000"/>
          </a:xfrm>
          <a:prstGeom prst="ellipse">
            <a:avLst/>
          </a:pr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uli Light"/>
              <a:ea typeface="Muli Light"/>
              <a:cs typeface="Muli Light"/>
              <a:sym typeface="Muli Light"/>
            </a:endParaRPr>
          </a:p>
        </p:txBody>
      </p:sp>
      <p:sp>
        <p:nvSpPr>
          <p:cNvPr id="150" name="Shape 150"/>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SzPts val="1100"/>
              <a:buNone/>
            </a:pPr>
            <a:r>
              <a:rPr lang="en" sz="1000">
                <a:solidFill>
                  <a:srgbClr val="FFFFFF"/>
                </a:solidFill>
                <a:latin typeface="Muli Light"/>
                <a:ea typeface="Muli Light"/>
                <a:cs typeface="Muli Light"/>
                <a:sym typeface="Muli Light"/>
              </a:rPr>
              <a:t>Vestibulum congue </a:t>
            </a:r>
            <a:endParaRPr sz="1000">
              <a:solidFill>
                <a:srgbClr val="FFFFFF"/>
              </a:solidFill>
              <a:latin typeface="Muli Light"/>
              <a:ea typeface="Muli Light"/>
              <a:cs typeface="Muli Light"/>
              <a:sym typeface="Muli Light"/>
            </a:endParaRPr>
          </a:p>
        </p:txBody>
      </p:sp>
      <p:sp>
        <p:nvSpPr>
          <p:cNvPr id="151" name="Shape 151"/>
          <p:cNvSpPr/>
          <p:nvPr/>
        </p:nvSpPr>
        <p:spPr>
          <a:xfrm>
            <a:off x="1212300" y="1644762"/>
            <a:ext cx="1854000" cy="1854000"/>
          </a:xfrm>
          <a:prstGeom prst="ellipse">
            <a:avLst/>
          </a:prstGeom>
          <a:solidFill>
            <a:srgbClr val="FDDDA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uli Light"/>
              <a:ea typeface="Muli Light"/>
              <a:cs typeface="Muli Light"/>
              <a:sym typeface="Muli Light"/>
            </a:endParaRPr>
          </a:p>
        </p:txBody>
      </p:sp>
      <p:sp>
        <p:nvSpPr>
          <p:cNvPr id="152" name="Shape 152"/>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SzPts val="1100"/>
              <a:buNone/>
            </a:pPr>
            <a:r>
              <a:rPr lang="en" sz="1000">
                <a:solidFill>
                  <a:srgbClr val="FFFFFF"/>
                </a:solidFill>
                <a:latin typeface="Muli Light"/>
                <a:ea typeface="Muli Light"/>
                <a:cs typeface="Muli Light"/>
                <a:sym typeface="Muli Light"/>
              </a:rPr>
              <a:t>Vestibulum congue </a:t>
            </a:r>
            <a:endParaRPr sz="1000">
              <a:solidFill>
                <a:srgbClr val="FFFFFF"/>
              </a:solidFill>
              <a:latin typeface="Muli Light"/>
              <a:ea typeface="Muli Light"/>
              <a:cs typeface="Muli Light"/>
              <a:sym typeface="Muli Light"/>
            </a:endParaRPr>
          </a:p>
        </p:txBody>
      </p:sp>
      <p:grpSp>
        <p:nvGrpSpPr>
          <p:cNvPr id="153" name="Shape 153"/>
          <p:cNvGrpSpPr/>
          <p:nvPr/>
        </p:nvGrpSpPr>
        <p:grpSpPr>
          <a:xfrm>
            <a:off x="1212300" y="1644751"/>
            <a:ext cx="6719407" cy="1854010"/>
            <a:chOff x="1212300" y="1644751"/>
            <a:chExt cx="6719407" cy="1854010"/>
          </a:xfrm>
        </p:grpSpPr>
        <p:sp>
          <p:nvSpPr>
            <p:cNvPr id="154" name="Shape 154"/>
            <p:cNvSpPr/>
            <p:nvPr/>
          </p:nvSpPr>
          <p:spPr>
            <a:xfrm>
              <a:off x="6077707" y="1644751"/>
              <a:ext cx="1854000" cy="1854000"/>
            </a:xfrm>
            <a:prstGeom prst="ellipse">
              <a:avLst/>
            </a:prstGeom>
            <a:noFill/>
            <a:ln w="9525" cap="flat" cmpd="sng">
              <a:solidFill>
                <a:srgbClr val="7C7F91"/>
              </a:solidFill>
              <a:prstDash val="dash"/>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Muli Light"/>
                <a:ea typeface="Muli Light"/>
                <a:cs typeface="Muli Light"/>
                <a:sym typeface="Muli Light"/>
              </a:endParaRPr>
            </a:p>
          </p:txBody>
        </p:sp>
        <p:sp>
          <p:nvSpPr>
            <p:cNvPr id="155" name="Shape 155"/>
            <p:cNvSpPr/>
            <p:nvPr/>
          </p:nvSpPr>
          <p:spPr>
            <a:xfrm>
              <a:off x="4455905" y="1644751"/>
              <a:ext cx="1854000" cy="1854000"/>
            </a:xfrm>
            <a:prstGeom prst="ellipse">
              <a:avLst/>
            </a:prstGeom>
            <a:noFill/>
            <a:ln w="9525" cap="flat" cmpd="sng">
              <a:solidFill>
                <a:srgbClr val="7C7F91"/>
              </a:solidFill>
              <a:prstDash val="dash"/>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Muli Light"/>
                <a:ea typeface="Muli Light"/>
                <a:cs typeface="Muli Light"/>
                <a:sym typeface="Muli Light"/>
              </a:endParaRPr>
            </a:p>
          </p:txBody>
        </p:sp>
        <p:sp>
          <p:nvSpPr>
            <p:cNvPr id="156" name="Shape 156"/>
            <p:cNvSpPr/>
            <p:nvPr/>
          </p:nvSpPr>
          <p:spPr>
            <a:xfrm>
              <a:off x="2834102" y="1644762"/>
              <a:ext cx="1854000" cy="1854000"/>
            </a:xfrm>
            <a:prstGeom prst="ellipse">
              <a:avLst/>
            </a:prstGeom>
            <a:noFill/>
            <a:ln w="9525" cap="flat" cmpd="sng">
              <a:solidFill>
                <a:srgbClr val="7C7F91"/>
              </a:solidFill>
              <a:prstDash val="dash"/>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Muli Light"/>
                <a:ea typeface="Muli Light"/>
                <a:cs typeface="Muli Light"/>
                <a:sym typeface="Muli Light"/>
              </a:endParaRPr>
            </a:p>
          </p:txBody>
        </p:sp>
        <p:sp>
          <p:nvSpPr>
            <p:cNvPr id="157" name="Shape 157"/>
            <p:cNvSpPr/>
            <p:nvPr/>
          </p:nvSpPr>
          <p:spPr>
            <a:xfrm>
              <a:off x="1212300" y="1644762"/>
              <a:ext cx="1854000" cy="1854000"/>
            </a:xfrm>
            <a:prstGeom prst="ellipse">
              <a:avLst/>
            </a:prstGeom>
            <a:noFill/>
            <a:ln w="9525" cap="flat" cmpd="sng">
              <a:solidFill>
                <a:srgbClr val="7C7F91"/>
              </a:solidFill>
              <a:prstDash val="dash"/>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Muli Light"/>
                <a:ea typeface="Muli Light"/>
                <a:cs typeface="Muli Light"/>
                <a:sym typeface="Muli Ligh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And tables to compare data</a:t>
            </a:r>
            <a:endParaRPr/>
          </a:p>
        </p:txBody>
      </p:sp>
      <p:graphicFrame>
        <p:nvGraphicFramePr>
          <p:cNvPr id="163" name="Shape 163"/>
          <p:cNvGraphicFramePr/>
          <p:nvPr/>
        </p:nvGraphicFramePr>
        <p:xfrm>
          <a:off x="952500" y="1321481"/>
          <a:ext cx="7239000" cy="2919400"/>
        </p:xfrm>
        <a:graphic>
          <a:graphicData uri="http://schemas.openxmlformats.org/drawingml/2006/table">
            <a:tbl>
              <a:tblPr>
                <a:noFill/>
                <a:tableStyleId>{1FB4FE8F-2AD2-45FC-BB2C-A0241D34C22B}</a:tableStyleId>
              </a:tblPr>
              <a:tblGrid>
                <a:gridCol w="1809750"/>
                <a:gridCol w="1809750"/>
                <a:gridCol w="1809750"/>
                <a:gridCol w="1809750"/>
              </a:tblGrid>
              <a:tr h="729850">
                <a:tc>
                  <a:txBody>
                    <a:bodyPr/>
                    <a:lstStyle/>
                    <a:p>
                      <a:pPr marL="0" lvl="0" indent="0">
                        <a:spcBef>
                          <a:spcPts val="0"/>
                        </a:spcBef>
                        <a:spcAft>
                          <a:spcPts val="0"/>
                        </a:spcAft>
                        <a:buNone/>
                      </a:pP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1200">
                          <a:solidFill>
                            <a:srgbClr val="7C7F91"/>
                          </a:solidFill>
                          <a:latin typeface="Muli Light"/>
                          <a:ea typeface="Muli Light"/>
                          <a:cs typeface="Muli Light"/>
                          <a:sym typeface="Muli Light"/>
                        </a:rPr>
                        <a:t>A</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1200">
                          <a:solidFill>
                            <a:srgbClr val="7C7F91"/>
                          </a:solidFill>
                          <a:latin typeface="Muli Light"/>
                          <a:ea typeface="Muli Light"/>
                          <a:cs typeface="Muli Light"/>
                          <a:sym typeface="Muli Light"/>
                        </a:rPr>
                        <a:t>B</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1200">
                          <a:solidFill>
                            <a:srgbClr val="7C7F91"/>
                          </a:solidFill>
                          <a:latin typeface="Muli Light"/>
                          <a:ea typeface="Muli Light"/>
                          <a:cs typeface="Muli Light"/>
                          <a:sym typeface="Muli Light"/>
                        </a:rPr>
                        <a:t>C</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r>
              <a:tr h="729850">
                <a:tc>
                  <a:txBody>
                    <a:bodyPr/>
                    <a:lstStyle/>
                    <a:p>
                      <a:pPr marL="0" lvl="0" indent="0" algn="r">
                        <a:spcBef>
                          <a:spcPts val="0"/>
                        </a:spcBef>
                        <a:spcAft>
                          <a:spcPts val="0"/>
                        </a:spcAft>
                        <a:buNone/>
                      </a:pPr>
                      <a:r>
                        <a:rPr lang="en" sz="1200">
                          <a:solidFill>
                            <a:srgbClr val="7C7F91"/>
                          </a:solidFill>
                          <a:latin typeface="Muli Light"/>
                          <a:ea typeface="Muli Light"/>
                          <a:cs typeface="Muli Light"/>
                          <a:sym typeface="Muli Light"/>
                        </a:rPr>
                        <a:t>Yellow</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10</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20</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7</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r>
              <a:tr h="729850">
                <a:tc>
                  <a:txBody>
                    <a:bodyPr/>
                    <a:lstStyle/>
                    <a:p>
                      <a:pPr marL="0" lvl="0" indent="0" algn="r">
                        <a:spcBef>
                          <a:spcPts val="0"/>
                        </a:spcBef>
                        <a:spcAft>
                          <a:spcPts val="0"/>
                        </a:spcAft>
                        <a:buNone/>
                      </a:pPr>
                      <a:r>
                        <a:rPr lang="en" sz="1200">
                          <a:solidFill>
                            <a:srgbClr val="7C7F91"/>
                          </a:solidFill>
                          <a:latin typeface="Muli Light"/>
                          <a:ea typeface="Muli Light"/>
                          <a:cs typeface="Muli Light"/>
                          <a:sym typeface="Muli Light"/>
                        </a:rPr>
                        <a:t>Blue</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30</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15</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a:spcBef>
                          <a:spcPts val="0"/>
                        </a:spcBef>
                        <a:spcAft>
                          <a:spcPts val="0"/>
                        </a:spcAft>
                        <a:buNone/>
                      </a:pPr>
                      <a:r>
                        <a:rPr lang="en" sz="2200">
                          <a:solidFill>
                            <a:srgbClr val="7C7F91"/>
                          </a:solidFill>
                          <a:latin typeface="Muli Light"/>
                          <a:ea typeface="Muli Light"/>
                          <a:cs typeface="Muli Light"/>
                          <a:sym typeface="Muli Light"/>
                        </a:rPr>
                        <a:t>10</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r>
              <a:tr h="729850">
                <a:tc>
                  <a:txBody>
                    <a:bodyPr/>
                    <a:lstStyle/>
                    <a:p>
                      <a:pPr marL="0" lvl="0" indent="0" algn="r" rtl="0">
                        <a:spcBef>
                          <a:spcPts val="0"/>
                        </a:spcBef>
                        <a:spcAft>
                          <a:spcPts val="0"/>
                        </a:spcAft>
                        <a:buNone/>
                      </a:pPr>
                      <a:r>
                        <a:rPr lang="en" sz="1200">
                          <a:solidFill>
                            <a:srgbClr val="7C7F91"/>
                          </a:solidFill>
                          <a:latin typeface="Muli Light"/>
                          <a:ea typeface="Muli Light"/>
                          <a:cs typeface="Muli Light"/>
                          <a:sym typeface="Muli Light"/>
                        </a:rPr>
                        <a:t>Orange</a:t>
                      </a:r>
                      <a:endParaRPr sz="1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rtl="0">
                        <a:spcBef>
                          <a:spcPts val="0"/>
                        </a:spcBef>
                        <a:spcAft>
                          <a:spcPts val="0"/>
                        </a:spcAft>
                        <a:buNone/>
                      </a:pPr>
                      <a:r>
                        <a:rPr lang="en" sz="2200">
                          <a:solidFill>
                            <a:srgbClr val="7C7F91"/>
                          </a:solidFill>
                          <a:latin typeface="Muli Light"/>
                          <a:ea typeface="Muli Light"/>
                          <a:cs typeface="Muli Light"/>
                          <a:sym typeface="Muli Light"/>
                        </a:rPr>
                        <a:t>5</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rtl="0">
                        <a:spcBef>
                          <a:spcPts val="0"/>
                        </a:spcBef>
                        <a:spcAft>
                          <a:spcPts val="0"/>
                        </a:spcAft>
                        <a:buNone/>
                      </a:pPr>
                      <a:r>
                        <a:rPr lang="en" sz="2200">
                          <a:solidFill>
                            <a:srgbClr val="7C7F91"/>
                          </a:solidFill>
                          <a:latin typeface="Muli Light"/>
                          <a:ea typeface="Muli Light"/>
                          <a:cs typeface="Muli Light"/>
                          <a:sym typeface="Muli Light"/>
                        </a:rPr>
                        <a:t>24</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c>
                  <a:txBody>
                    <a:bodyPr/>
                    <a:lstStyle/>
                    <a:p>
                      <a:pPr marL="0" lvl="0" indent="0" algn="ctr" rtl="0">
                        <a:spcBef>
                          <a:spcPts val="0"/>
                        </a:spcBef>
                        <a:spcAft>
                          <a:spcPts val="0"/>
                        </a:spcAft>
                        <a:buNone/>
                      </a:pPr>
                      <a:r>
                        <a:rPr lang="en" sz="2200">
                          <a:solidFill>
                            <a:srgbClr val="7C7F91"/>
                          </a:solidFill>
                          <a:latin typeface="Muli Light"/>
                          <a:ea typeface="Muli Light"/>
                          <a:cs typeface="Muli Light"/>
                          <a:sym typeface="Muli Light"/>
                        </a:rPr>
                        <a:t>16</a:t>
                      </a:r>
                      <a:endParaRPr sz="2200">
                        <a:solidFill>
                          <a:srgbClr val="7C7F91"/>
                        </a:solidFill>
                        <a:latin typeface="Muli Light"/>
                        <a:ea typeface="Muli Light"/>
                        <a:cs typeface="Muli Light"/>
                        <a:sym typeface="Muli Light"/>
                      </a:endParaRPr>
                    </a:p>
                  </a:txBody>
                  <a:tcPr marL="91425" marR="91425" marT="68575" marB="68575" anchor="ctr">
                    <a:lnL w="9525" cap="flat" cmpd="sng">
                      <a:solidFill>
                        <a:srgbClr val="C3CED9"/>
                      </a:solidFill>
                      <a:prstDash val="lgDash"/>
                      <a:round/>
                      <a:headEnd type="none" w="sm" len="sm"/>
                      <a:tailEnd type="none" w="sm" len="sm"/>
                    </a:lnL>
                    <a:lnR w="9525" cap="flat" cmpd="sng">
                      <a:solidFill>
                        <a:srgbClr val="C3CED9"/>
                      </a:solidFill>
                      <a:prstDash val="lgDash"/>
                      <a:round/>
                      <a:headEnd type="none" w="sm" len="sm"/>
                      <a:tailEnd type="none" w="sm" len="sm"/>
                    </a:lnR>
                    <a:lnT w="9525" cap="flat" cmpd="sng">
                      <a:solidFill>
                        <a:srgbClr val="C3CED9"/>
                      </a:solidFill>
                      <a:prstDash val="lgDash"/>
                      <a:round/>
                      <a:headEnd type="none" w="sm" len="sm"/>
                      <a:tailEnd type="none" w="sm" len="sm"/>
                    </a:lnT>
                    <a:lnB w="9525" cap="flat" cmpd="sng">
                      <a:solidFill>
                        <a:srgbClr val="C3CED9"/>
                      </a:solidFill>
                      <a:prstDash val="lgDash"/>
                      <a:round/>
                      <a:headEnd type="none" w="sm" len="sm"/>
                      <a:tailEnd type="none" w="sm" len="sm"/>
                    </a:lnB>
                  </a:tcPr>
                </a:tc>
              </a:tr>
            </a:tbl>
          </a:graphicData>
        </a:graphic>
      </p:graphicFrame>
      <p:sp>
        <p:nvSpPr>
          <p:cNvPr id="164" name="Shape 16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DED4"/>
        </a:solidFill>
        <a:effectLst/>
      </p:bgPr>
    </p:bg>
    <p:spTree>
      <p:nvGrpSpPr>
        <p:cNvPr id="1" name="Shape 168"/>
        <p:cNvGrpSpPr/>
        <p:nvPr/>
      </p:nvGrpSpPr>
      <p:grpSpPr>
        <a:xfrm>
          <a:off x="0" y="0"/>
          <a:ext cx="0" cy="0"/>
          <a:chOff x="0" y="0"/>
          <a:chExt cx="0" cy="0"/>
        </a:xfrm>
      </p:grpSpPr>
      <p:sp>
        <p:nvSpPr>
          <p:cNvPr id="169" name="Shape 169"/>
          <p:cNvSpPr/>
          <p:nvPr/>
        </p:nvSpPr>
        <p:spPr>
          <a:xfrm>
            <a:off x="590925" y="866384"/>
            <a:ext cx="8171736" cy="3892835"/>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txBox="1">
            <a:spLocks noGrp="1"/>
          </p:cNvSpPr>
          <p:nvPr>
            <p:ph type="title" idx="4294967295"/>
          </p:nvPr>
        </p:nvSpPr>
        <p:spPr>
          <a:xfrm>
            <a:off x="890300" y="205975"/>
            <a:ext cx="7363500" cy="517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FFFF"/>
                </a:solidFill>
              </a:rPr>
              <a:t>Maps</a:t>
            </a:r>
            <a:endParaRPr>
              <a:solidFill>
                <a:srgbClr val="FFFFFF"/>
              </a:solidFill>
            </a:endParaRPr>
          </a:p>
        </p:txBody>
      </p:sp>
      <p:sp>
        <p:nvSpPr>
          <p:cNvPr id="171" name="Shape 171"/>
          <p:cNvSpPr/>
          <p:nvPr/>
        </p:nvSpPr>
        <p:spPr>
          <a:xfrm>
            <a:off x="1909650" y="1906700"/>
            <a:ext cx="796200" cy="202500"/>
          </a:xfrm>
          <a:prstGeom prst="wedgeRectCallout">
            <a:avLst>
              <a:gd name="adj1" fmla="val -21428"/>
              <a:gd name="adj2" fmla="val 84287"/>
            </a:avLst>
          </a:pr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a:solidFill>
                  <a:srgbClr val="FFFFFF"/>
                </a:solidFill>
                <a:latin typeface="Muli Light"/>
                <a:ea typeface="Muli Light"/>
                <a:cs typeface="Muli Light"/>
                <a:sym typeface="Muli Light"/>
              </a:rPr>
              <a:t>our office</a:t>
            </a:r>
            <a:endParaRPr sz="1000">
              <a:solidFill>
                <a:srgbClr val="FFFFFF"/>
              </a:solidFill>
              <a:latin typeface="Muli Light"/>
              <a:ea typeface="Muli Light"/>
              <a:cs typeface="Muli Light"/>
              <a:sym typeface="Muli Light"/>
            </a:endParaRPr>
          </a:p>
        </p:txBody>
      </p:sp>
      <p:sp>
        <p:nvSpPr>
          <p:cNvPr id="172" name="Shape 17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14</a:t>
            </a:fld>
            <a:endParaRPr>
              <a:solidFill>
                <a:srgbClr val="FFFFFF"/>
              </a:solidFill>
            </a:endParaRPr>
          </a:p>
        </p:txBody>
      </p:sp>
      <p:sp>
        <p:nvSpPr>
          <p:cNvPr id="173" name="Shape 173"/>
          <p:cNvSpPr/>
          <p:nvPr/>
        </p:nvSpPr>
        <p:spPr>
          <a:xfrm>
            <a:off x="1162723" y="2109200"/>
            <a:ext cx="224293" cy="202493"/>
          </a:xfrm>
          <a:custGeom>
            <a:avLst/>
            <a:gdLst/>
            <a:ahLst/>
            <a:cxnLst/>
            <a:rect l="0" t="0" r="0" b="0"/>
            <a:pathLst>
              <a:path w="11822" h="10673" extrusionOk="0">
                <a:moveTo>
                  <a:pt x="8204" y="3117"/>
                </a:moveTo>
                <a:cubicBezTo>
                  <a:pt x="6622" y="2439"/>
                  <a:pt x="6752" y="1590"/>
                  <a:pt x="5039" y="1761"/>
                </a:cubicBezTo>
                <a:cubicBezTo>
                  <a:pt x="2939" y="1971"/>
                  <a:pt x="3451" y="6702"/>
                  <a:pt x="5039" y="8091"/>
                </a:cubicBezTo>
                <a:cubicBezTo>
                  <a:pt x="6800" y="9632"/>
                  <a:pt x="11822" y="8623"/>
                  <a:pt x="11822" y="6283"/>
                </a:cubicBezTo>
                <a:cubicBezTo>
                  <a:pt x="11822" y="3774"/>
                  <a:pt x="7797" y="1225"/>
                  <a:pt x="5491" y="2213"/>
                </a:cubicBezTo>
                <a:cubicBezTo>
                  <a:pt x="3132" y="3224"/>
                  <a:pt x="-1298" y="6276"/>
                  <a:pt x="517" y="8091"/>
                </a:cubicBezTo>
                <a:cubicBezTo>
                  <a:pt x="2236" y="9810"/>
                  <a:pt x="5855" y="10515"/>
                  <a:pt x="7752" y="8996"/>
                </a:cubicBezTo>
                <a:cubicBezTo>
                  <a:pt x="10000" y="7196"/>
                  <a:pt x="9035" y="2278"/>
                  <a:pt x="6848" y="404"/>
                </a:cubicBezTo>
                <a:cubicBezTo>
                  <a:pt x="4238" y="-1833"/>
                  <a:pt x="-1630" y="5859"/>
                  <a:pt x="517" y="8543"/>
                </a:cubicBezTo>
                <a:cubicBezTo>
                  <a:pt x="2589" y="11132"/>
                  <a:pt x="9093" y="11562"/>
                  <a:pt x="10465" y="8543"/>
                </a:cubicBezTo>
                <a:cubicBezTo>
                  <a:pt x="11570" y="6112"/>
                  <a:pt x="10093" y="2745"/>
                  <a:pt x="8204" y="856"/>
                </a:cubicBezTo>
              </a:path>
            </a:pathLst>
          </a:custGeom>
          <a:noFill/>
          <a:ln w="9525" cap="flat" cmpd="sng">
            <a:solidFill>
              <a:srgbClr val="7C7F91"/>
            </a:solidFill>
            <a:prstDash val="solid"/>
            <a:round/>
            <a:headEnd type="none" w="med" len="med"/>
            <a:tailEnd type="none" w="med" len="med"/>
          </a:ln>
        </p:spPr>
      </p:sp>
      <p:sp>
        <p:nvSpPr>
          <p:cNvPr id="174" name="Shape 174"/>
          <p:cNvSpPr/>
          <p:nvPr/>
        </p:nvSpPr>
        <p:spPr>
          <a:xfrm>
            <a:off x="3947086" y="1933840"/>
            <a:ext cx="166250" cy="124525"/>
          </a:xfrm>
          <a:custGeom>
            <a:avLst/>
            <a:gdLst/>
            <a:ahLst/>
            <a:cxnLst/>
            <a:rect l="0" t="0" r="0" b="0"/>
            <a:pathLst>
              <a:path w="6650" h="4981" extrusionOk="0">
                <a:moveTo>
                  <a:pt x="4900" y="420"/>
                </a:moveTo>
                <a:cubicBezTo>
                  <a:pt x="3893" y="-1090"/>
                  <a:pt x="-452" y="2754"/>
                  <a:pt x="831" y="4038"/>
                </a:cubicBezTo>
                <a:cubicBezTo>
                  <a:pt x="2195" y="5403"/>
                  <a:pt x="6716" y="1785"/>
                  <a:pt x="5352" y="420"/>
                </a:cubicBezTo>
                <a:cubicBezTo>
                  <a:pt x="3838" y="-1095"/>
                  <a:pt x="-1135" y="2975"/>
                  <a:pt x="379" y="4490"/>
                </a:cubicBezTo>
                <a:cubicBezTo>
                  <a:pt x="1952" y="6064"/>
                  <a:pt x="7831" y="2898"/>
                  <a:pt x="6257" y="1325"/>
                </a:cubicBezTo>
                <a:cubicBezTo>
                  <a:pt x="5583" y="651"/>
                  <a:pt x="4218" y="1555"/>
                  <a:pt x="3544" y="2229"/>
                </a:cubicBezTo>
              </a:path>
            </a:pathLst>
          </a:custGeom>
          <a:noFill/>
          <a:ln w="9525" cap="flat" cmpd="sng">
            <a:solidFill>
              <a:srgbClr val="7C7F91"/>
            </a:solidFill>
            <a:prstDash val="solid"/>
            <a:round/>
            <a:headEnd type="none" w="med" len="med"/>
            <a:tailEnd type="none" w="med" len="med"/>
          </a:ln>
        </p:spPr>
      </p:sp>
      <p:sp>
        <p:nvSpPr>
          <p:cNvPr id="175" name="Shape 175"/>
          <p:cNvSpPr/>
          <p:nvPr/>
        </p:nvSpPr>
        <p:spPr>
          <a:xfrm>
            <a:off x="3032771" y="3498303"/>
            <a:ext cx="191725" cy="208850"/>
          </a:xfrm>
          <a:custGeom>
            <a:avLst/>
            <a:gdLst/>
            <a:ahLst/>
            <a:cxnLst/>
            <a:rect l="0" t="0" r="0" b="0"/>
            <a:pathLst>
              <a:path w="7669" h="8354" extrusionOk="0">
                <a:moveTo>
                  <a:pt x="4846" y="243"/>
                </a:moveTo>
                <a:cubicBezTo>
                  <a:pt x="3047" y="1142"/>
                  <a:pt x="1539" y="6608"/>
                  <a:pt x="3490" y="6121"/>
                </a:cubicBezTo>
                <a:cubicBezTo>
                  <a:pt x="5452" y="5631"/>
                  <a:pt x="7633" y="2124"/>
                  <a:pt x="6203" y="695"/>
                </a:cubicBezTo>
                <a:cubicBezTo>
                  <a:pt x="4906" y="-601"/>
                  <a:pt x="1922" y="167"/>
                  <a:pt x="776" y="1599"/>
                </a:cubicBezTo>
                <a:cubicBezTo>
                  <a:pt x="-556" y="3263"/>
                  <a:pt x="-25" y="6651"/>
                  <a:pt x="1681" y="7929"/>
                </a:cubicBezTo>
                <a:cubicBezTo>
                  <a:pt x="3815" y="9528"/>
                  <a:pt x="7997" y="5133"/>
                  <a:pt x="7559" y="2503"/>
                </a:cubicBezTo>
                <a:cubicBezTo>
                  <a:pt x="7292" y="902"/>
                  <a:pt x="4429" y="-140"/>
                  <a:pt x="3037" y="695"/>
                </a:cubicBezTo>
                <a:cubicBezTo>
                  <a:pt x="1186" y="1805"/>
                  <a:pt x="2236" y="7025"/>
                  <a:pt x="4394" y="7025"/>
                </a:cubicBezTo>
              </a:path>
            </a:pathLst>
          </a:custGeom>
          <a:noFill/>
          <a:ln w="9525" cap="flat" cmpd="sng">
            <a:solidFill>
              <a:srgbClr val="7C7F91"/>
            </a:solidFill>
            <a:prstDash val="solid"/>
            <a:round/>
            <a:headEnd type="none" w="med" len="med"/>
            <a:tailEnd type="none" w="med" len="med"/>
          </a:ln>
        </p:spPr>
      </p:sp>
      <p:sp>
        <p:nvSpPr>
          <p:cNvPr id="176" name="Shape 176"/>
          <p:cNvSpPr/>
          <p:nvPr/>
        </p:nvSpPr>
        <p:spPr>
          <a:xfrm>
            <a:off x="4627288" y="4035675"/>
            <a:ext cx="216800" cy="241250"/>
          </a:xfrm>
          <a:custGeom>
            <a:avLst/>
            <a:gdLst/>
            <a:ahLst/>
            <a:cxnLst/>
            <a:rect l="0" t="0" r="0" b="0"/>
            <a:pathLst>
              <a:path w="8672" h="9650" extrusionOk="0">
                <a:moveTo>
                  <a:pt x="4370" y="1808"/>
                </a:moveTo>
                <a:cubicBezTo>
                  <a:pt x="1816" y="2173"/>
                  <a:pt x="1017" y="8679"/>
                  <a:pt x="3465" y="9495"/>
                </a:cubicBezTo>
                <a:cubicBezTo>
                  <a:pt x="5329" y="10116"/>
                  <a:pt x="7749" y="8170"/>
                  <a:pt x="8439" y="6330"/>
                </a:cubicBezTo>
                <a:cubicBezTo>
                  <a:pt x="9320" y="3981"/>
                  <a:pt x="6878" y="0"/>
                  <a:pt x="4370" y="0"/>
                </a:cubicBezTo>
                <a:cubicBezTo>
                  <a:pt x="1318" y="0"/>
                  <a:pt x="-1630" y="7458"/>
                  <a:pt x="1204" y="8591"/>
                </a:cubicBezTo>
                <a:cubicBezTo>
                  <a:pt x="3071" y="9338"/>
                  <a:pt x="5661" y="8657"/>
                  <a:pt x="7083" y="7235"/>
                </a:cubicBezTo>
                <a:cubicBezTo>
                  <a:pt x="8255" y="6063"/>
                  <a:pt x="8378" y="3297"/>
                  <a:pt x="7083" y="2261"/>
                </a:cubicBezTo>
                <a:cubicBezTo>
                  <a:pt x="5431" y="939"/>
                  <a:pt x="2022" y="1021"/>
                  <a:pt x="752" y="2713"/>
                </a:cubicBezTo>
                <a:cubicBezTo>
                  <a:pt x="-271" y="4077"/>
                  <a:pt x="2716" y="5917"/>
                  <a:pt x="4370" y="6330"/>
                </a:cubicBezTo>
              </a:path>
            </a:pathLst>
          </a:custGeom>
          <a:noFill/>
          <a:ln w="9525" cap="flat" cmpd="sng">
            <a:solidFill>
              <a:srgbClr val="7C7F91"/>
            </a:solidFill>
            <a:prstDash val="solid"/>
            <a:round/>
            <a:headEnd type="none" w="med" len="med"/>
            <a:tailEnd type="none" w="med" len="med"/>
          </a:ln>
        </p:spPr>
      </p:sp>
      <p:sp>
        <p:nvSpPr>
          <p:cNvPr id="177" name="Shape 177"/>
          <p:cNvSpPr/>
          <p:nvPr/>
        </p:nvSpPr>
        <p:spPr>
          <a:xfrm>
            <a:off x="6779027" y="2457187"/>
            <a:ext cx="220400" cy="198150"/>
          </a:xfrm>
          <a:custGeom>
            <a:avLst/>
            <a:gdLst/>
            <a:ahLst/>
            <a:cxnLst/>
            <a:rect l="0" t="0" r="0" b="0"/>
            <a:pathLst>
              <a:path w="8816" h="7926" extrusionOk="0">
                <a:moveTo>
                  <a:pt x="7379" y="740"/>
                </a:moveTo>
                <a:cubicBezTo>
                  <a:pt x="4915" y="1444"/>
                  <a:pt x="1761" y="5922"/>
                  <a:pt x="3762" y="7522"/>
                </a:cubicBezTo>
                <a:cubicBezTo>
                  <a:pt x="5787" y="9141"/>
                  <a:pt x="10118" y="3025"/>
                  <a:pt x="8284" y="1192"/>
                </a:cubicBezTo>
                <a:cubicBezTo>
                  <a:pt x="6469" y="-622"/>
                  <a:pt x="2412" y="-171"/>
                  <a:pt x="597" y="1644"/>
                </a:cubicBezTo>
                <a:cubicBezTo>
                  <a:pt x="-751" y="2992"/>
                  <a:pt x="499" y="7070"/>
                  <a:pt x="2405" y="7070"/>
                </a:cubicBezTo>
                <a:cubicBezTo>
                  <a:pt x="4750" y="7070"/>
                  <a:pt x="9037" y="3754"/>
                  <a:pt x="7379" y="2096"/>
                </a:cubicBezTo>
                <a:cubicBezTo>
                  <a:pt x="5795" y="511"/>
                  <a:pt x="1049" y="2116"/>
                  <a:pt x="1049" y="4357"/>
                </a:cubicBezTo>
              </a:path>
            </a:pathLst>
          </a:custGeom>
          <a:noFill/>
          <a:ln w="9525" cap="flat" cmpd="sng">
            <a:solidFill>
              <a:srgbClr val="7C7F91"/>
            </a:solidFill>
            <a:prstDash val="solid"/>
            <a:round/>
            <a:headEnd type="none" w="med" len="med"/>
            <a:tailEnd type="none" w="med" len="med"/>
          </a:ln>
        </p:spPr>
      </p:sp>
      <p:sp>
        <p:nvSpPr>
          <p:cNvPr id="178" name="Shape 178"/>
          <p:cNvSpPr/>
          <p:nvPr/>
        </p:nvSpPr>
        <p:spPr>
          <a:xfrm>
            <a:off x="7409492" y="4160596"/>
            <a:ext cx="195425" cy="189425"/>
          </a:xfrm>
          <a:custGeom>
            <a:avLst/>
            <a:gdLst/>
            <a:ahLst/>
            <a:cxnLst/>
            <a:rect l="0" t="0" r="0" b="0"/>
            <a:pathLst>
              <a:path w="7817" h="7577" extrusionOk="0">
                <a:moveTo>
                  <a:pt x="7030" y="881"/>
                </a:moveTo>
                <a:cubicBezTo>
                  <a:pt x="4622" y="-82"/>
                  <a:pt x="433" y="5656"/>
                  <a:pt x="2508" y="7212"/>
                </a:cubicBezTo>
                <a:cubicBezTo>
                  <a:pt x="4456" y="8673"/>
                  <a:pt x="7399" y="1518"/>
                  <a:pt x="5221" y="429"/>
                </a:cubicBezTo>
                <a:cubicBezTo>
                  <a:pt x="2902" y="-730"/>
                  <a:pt x="-1707" y="5796"/>
                  <a:pt x="700" y="6759"/>
                </a:cubicBezTo>
                <a:cubicBezTo>
                  <a:pt x="3478" y="7870"/>
                  <a:pt x="8819" y="3557"/>
                  <a:pt x="7482" y="881"/>
                </a:cubicBezTo>
                <a:cubicBezTo>
                  <a:pt x="6583" y="-918"/>
                  <a:pt x="2638" y="513"/>
                  <a:pt x="1604" y="2238"/>
                </a:cubicBezTo>
                <a:cubicBezTo>
                  <a:pt x="999" y="3248"/>
                  <a:pt x="2688" y="4951"/>
                  <a:pt x="3865" y="4951"/>
                </a:cubicBezTo>
              </a:path>
            </a:pathLst>
          </a:custGeom>
          <a:noFill/>
          <a:ln w="9525" cap="flat" cmpd="sng">
            <a:solidFill>
              <a:srgbClr val="7C7F91"/>
            </a:solidFill>
            <a:prstDash val="solid"/>
            <a:round/>
            <a:headEnd type="none" w="med" len="med"/>
            <a:tailEnd type="non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ctrTitle" idx="4294967295"/>
          </p:nvPr>
        </p:nvSpPr>
        <p:spPr>
          <a:xfrm>
            <a:off x="1333925" y="2040550"/>
            <a:ext cx="64761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3000" b="0">
                <a:solidFill>
                  <a:srgbClr val="DBBDE5"/>
                </a:solidFill>
              </a:rPr>
              <a:t>89,526,124</a:t>
            </a:r>
            <a:endParaRPr sz="13000" b="0">
              <a:solidFill>
                <a:srgbClr val="DBBDE5"/>
              </a:solidFill>
            </a:endParaRPr>
          </a:p>
        </p:txBody>
      </p:sp>
      <p:sp>
        <p:nvSpPr>
          <p:cNvPr id="184" name="Shape 184"/>
          <p:cNvSpPr txBox="1">
            <a:spLocks noGrp="1"/>
          </p:cNvSpPr>
          <p:nvPr>
            <p:ph type="subTitle" idx="4294967295"/>
          </p:nvPr>
        </p:nvSpPr>
        <p:spPr>
          <a:xfrm>
            <a:off x="1333925" y="2916254"/>
            <a:ext cx="64761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Whoa! That’s a big number, aren’t you proud?</a:t>
            </a:r>
            <a:endParaRPr/>
          </a:p>
        </p:txBody>
      </p:sp>
      <p:sp>
        <p:nvSpPr>
          <p:cNvPr id="185" name="Shape 18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idx="4294967295"/>
          </p:nvPr>
        </p:nvSpPr>
        <p:spPr>
          <a:xfrm>
            <a:off x="685800" y="571800"/>
            <a:ext cx="7772400" cy="894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solidFill>
                  <a:srgbClr val="C9E4B4"/>
                </a:solidFill>
              </a:rPr>
              <a:t>89,526,124$</a:t>
            </a:r>
            <a:endParaRPr sz="4800">
              <a:solidFill>
                <a:srgbClr val="C9E4B4"/>
              </a:solidFill>
            </a:endParaRPr>
          </a:p>
        </p:txBody>
      </p:sp>
      <p:sp>
        <p:nvSpPr>
          <p:cNvPr id="191" name="Shape 191"/>
          <p:cNvSpPr txBox="1">
            <a:spLocks noGrp="1"/>
          </p:cNvSpPr>
          <p:nvPr>
            <p:ph type="subTitle" idx="4294967295"/>
          </p:nvPr>
        </p:nvSpPr>
        <p:spPr>
          <a:xfrm>
            <a:off x="685800" y="11065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That’s a lot of money</a:t>
            </a:r>
            <a:endParaRPr/>
          </a:p>
        </p:txBody>
      </p:sp>
      <p:sp>
        <p:nvSpPr>
          <p:cNvPr id="192" name="Shape 192"/>
          <p:cNvSpPr txBox="1">
            <a:spLocks noGrp="1"/>
          </p:cNvSpPr>
          <p:nvPr>
            <p:ph type="ctrTitle" idx="4294967295"/>
          </p:nvPr>
        </p:nvSpPr>
        <p:spPr>
          <a:xfrm>
            <a:off x="685800" y="3200700"/>
            <a:ext cx="7772400" cy="894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solidFill>
                  <a:srgbClr val="B5D4E9"/>
                </a:solidFill>
              </a:rPr>
              <a:t>100%</a:t>
            </a:r>
            <a:endParaRPr sz="4800">
              <a:solidFill>
                <a:srgbClr val="B5D4E9"/>
              </a:solidFill>
            </a:endParaRPr>
          </a:p>
        </p:txBody>
      </p:sp>
      <p:sp>
        <p:nvSpPr>
          <p:cNvPr id="193" name="Shape 193"/>
          <p:cNvSpPr txBox="1">
            <a:spLocks noGrp="1"/>
          </p:cNvSpPr>
          <p:nvPr>
            <p:ph type="subTitle" idx="4294967295"/>
          </p:nvPr>
        </p:nvSpPr>
        <p:spPr>
          <a:xfrm>
            <a:off x="685800" y="37354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Total success!</a:t>
            </a:r>
            <a:endParaRPr/>
          </a:p>
        </p:txBody>
      </p:sp>
      <p:sp>
        <p:nvSpPr>
          <p:cNvPr id="194" name="Shape 194"/>
          <p:cNvSpPr txBox="1">
            <a:spLocks noGrp="1"/>
          </p:cNvSpPr>
          <p:nvPr>
            <p:ph type="ctrTitle" idx="4294967295"/>
          </p:nvPr>
        </p:nvSpPr>
        <p:spPr>
          <a:xfrm>
            <a:off x="685800" y="1886250"/>
            <a:ext cx="7772400" cy="894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solidFill>
                  <a:srgbClr val="ADDED4"/>
                </a:solidFill>
              </a:rPr>
              <a:t>185,244 users</a:t>
            </a:r>
            <a:endParaRPr sz="4800">
              <a:solidFill>
                <a:srgbClr val="ADDED4"/>
              </a:solidFill>
            </a:endParaRPr>
          </a:p>
        </p:txBody>
      </p:sp>
      <p:sp>
        <p:nvSpPr>
          <p:cNvPr id="195" name="Shape 195"/>
          <p:cNvSpPr txBox="1">
            <a:spLocks noGrp="1"/>
          </p:cNvSpPr>
          <p:nvPr>
            <p:ph type="subTitle" idx="4294967295"/>
          </p:nvPr>
        </p:nvSpPr>
        <p:spPr>
          <a:xfrm>
            <a:off x="685800" y="242095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And a lot of users</a:t>
            </a:r>
            <a:endParaRPr/>
          </a:p>
        </p:txBody>
      </p:sp>
      <p:sp>
        <p:nvSpPr>
          <p:cNvPr id="196" name="Shape 19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Our process is easy</a:t>
            </a:r>
            <a:endParaRPr/>
          </a:p>
        </p:txBody>
      </p:sp>
      <p:sp>
        <p:nvSpPr>
          <p:cNvPr id="202" name="Shape 20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grpSp>
        <p:nvGrpSpPr>
          <p:cNvPr id="203" name="Shape 203"/>
          <p:cNvGrpSpPr/>
          <p:nvPr/>
        </p:nvGrpSpPr>
        <p:grpSpPr>
          <a:xfrm>
            <a:off x="323513" y="1986800"/>
            <a:ext cx="2952125" cy="1289700"/>
            <a:chOff x="323513" y="1986800"/>
            <a:chExt cx="2952125" cy="1289700"/>
          </a:xfrm>
        </p:grpSpPr>
        <p:sp>
          <p:nvSpPr>
            <p:cNvPr id="204" name="Shape 204"/>
            <p:cNvSpPr txBox="1"/>
            <p:nvPr/>
          </p:nvSpPr>
          <p:spPr>
            <a:xfrm>
              <a:off x="323513" y="1986800"/>
              <a:ext cx="2124000" cy="12897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SzPts val="1100"/>
                <a:buNone/>
              </a:pPr>
              <a:r>
                <a:rPr lang="en" sz="1200">
                  <a:solidFill>
                    <a:srgbClr val="7C7F91"/>
                  </a:solidFill>
                  <a:latin typeface="Muli Light"/>
                  <a:ea typeface="Muli Light"/>
                  <a:cs typeface="Muli Light"/>
                  <a:sym typeface="Muli Light"/>
                </a:rPr>
                <a:t>Vestibulum congue tempus</a:t>
              </a:r>
              <a:endParaRPr sz="1200">
                <a:solidFill>
                  <a:srgbClr val="7C7F91"/>
                </a:solidFill>
                <a:latin typeface="Muli Light"/>
                <a:ea typeface="Muli Light"/>
                <a:cs typeface="Muli Light"/>
                <a:sym typeface="Muli Light"/>
              </a:endParaRPr>
            </a:p>
            <a:p>
              <a:pPr marL="0" lvl="0" indent="0" algn="r">
                <a:spcBef>
                  <a:spcPts val="0"/>
                </a:spcBef>
                <a:spcAft>
                  <a:spcPts val="0"/>
                </a:spcAft>
                <a:buSzPts val="1100"/>
                <a:buNone/>
              </a:pPr>
              <a:endParaRPr sz="800">
                <a:solidFill>
                  <a:srgbClr val="7C7F91"/>
                </a:solidFill>
                <a:latin typeface="Muli Light"/>
                <a:ea typeface="Muli Light"/>
                <a:cs typeface="Muli Light"/>
                <a:sym typeface="Muli Light"/>
              </a:endParaRPr>
            </a:p>
            <a:p>
              <a:pPr marL="0" lvl="0" indent="0" algn="r">
                <a:spcBef>
                  <a:spcPts val="0"/>
                </a:spcBef>
                <a:spcAft>
                  <a:spcPts val="1600"/>
                </a:spcAft>
                <a:buSzPts val="1100"/>
                <a:buNone/>
              </a:pPr>
              <a:r>
                <a:rPr lang="en" sz="800">
                  <a:solidFill>
                    <a:srgbClr val="7C7F91"/>
                  </a:solidFill>
                  <a:latin typeface="Muli Light"/>
                  <a:ea typeface="Muli Light"/>
                  <a:cs typeface="Muli Light"/>
                  <a:sym typeface="Muli Light"/>
                </a:rPr>
                <a:t>Lorem ipsum dolor sit amet, consectetur adipiscing elit, sed do eiusmod tempor. Donec facilisis lacus eget mauris.</a:t>
              </a:r>
              <a:endParaRPr sz="800">
                <a:solidFill>
                  <a:srgbClr val="7C7F91"/>
                </a:solidFill>
                <a:latin typeface="Muli Light"/>
                <a:ea typeface="Muli Light"/>
                <a:cs typeface="Muli Light"/>
                <a:sym typeface="Muli Light"/>
              </a:endParaRPr>
            </a:p>
          </p:txBody>
        </p:sp>
        <p:cxnSp>
          <p:nvCxnSpPr>
            <p:cNvPr id="205" name="Shape 205"/>
            <p:cNvCxnSpPr/>
            <p:nvPr/>
          </p:nvCxnSpPr>
          <p:spPr>
            <a:xfrm rot="10800000">
              <a:off x="2642038" y="2647950"/>
              <a:ext cx="633600" cy="0"/>
            </a:xfrm>
            <a:prstGeom prst="straightConnector1">
              <a:avLst/>
            </a:prstGeom>
            <a:noFill/>
            <a:ln w="9525" cap="flat" cmpd="sng">
              <a:solidFill>
                <a:srgbClr val="FDDDAA"/>
              </a:solidFill>
              <a:prstDash val="solid"/>
              <a:round/>
              <a:headEnd type="none" w="sm" len="sm"/>
              <a:tailEnd type="oval" w="med" len="med"/>
            </a:ln>
          </p:spPr>
        </p:cxnSp>
      </p:grpSp>
      <p:grpSp>
        <p:nvGrpSpPr>
          <p:cNvPr id="206" name="Shape 206"/>
          <p:cNvGrpSpPr/>
          <p:nvPr/>
        </p:nvGrpSpPr>
        <p:grpSpPr>
          <a:xfrm>
            <a:off x="5209838" y="1060350"/>
            <a:ext cx="3610650" cy="1289700"/>
            <a:chOff x="5209838" y="1060350"/>
            <a:chExt cx="3610650" cy="1289700"/>
          </a:xfrm>
        </p:grpSpPr>
        <p:sp>
          <p:nvSpPr>
            <p:cNvPr id="207" name="Shape 207"/>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SzPts val="1100"/>
                <a:buNone/>
              </a:pPr>
              <a:r>
                <a:rPr lang="en" sz="1200">
                  <a:solidFill>
                    <a:srgbClr val="7C7F91"/>
                  </a:solidFill>
                  <a:latin typeface="Muli Light"/>
                  <a:ea typeface="Muli Light"/>
                  <a:cs typeface="Muli Light"/>
                  <a:sym typeface="Muli Light"/>
                </a:rPr>
                <a:t>Vestibulum congue tempus</a:t>
              </a:r>
              <a:endParaRPr sz="1200">
                <a:solidFill>
                  <a:srgbClr val="7C7F91"/>
                </a:solidFill>
                <a:latin typeface="Muli Light"/>
                <a:ea typeface="Muli Light"/>
                <a:cs typeface="Muli Light"/>
                <a:sym typeface="Muli Light"/>
              </a:endParaRPr>
            </a:p>
            <a:p>
              <a:pPr marL="0" lvl="0" indent="0">
                <a:spcBef>
                  <a:spcPts val="0"/>
                </a:spcBef>
                <a:spcAft>
                  <a:spcPts val="0"/>
                </a:spcAft>
                <a:buSzPts val="1100"/>
                <a:buNone/>
              </a:pPr>
              <a:endParaRPr sz="800">
                <a:solidFill>
                  <a:srgbClr val="7C7F91"/>
                </a:solidFill>
                <a:latin typeface="Muli Light"/>
                <a:ea typeface="Muli Light"/>
                <a:cs typeface="Muli Light"/>
                <a:sym typeface="Muli Light"/>
              </a:endParaRPr>
            </a:p>
            <a:p>
              <a:pPr marL="0" lvl="0" indent="0">
                <a:spcBef>
                  <a:spcPts val="0"/>
                </a:spcBef>
                <a:spcAft>
                  <a:spcPts val="1600"/>
                </a:spcAft>
                <a:buSzPts val="1100"/>
                <a:buNone/>
              </a:pPr>
              <a:r>
                <a:rPr lang="en" sz="800">
                  <a:solidFill>
                    <a:srgbClr val="7C7F91"/>
                  </a:solidFill>
                  <a:latin typeface="Muli Light"/>
                  <a:ea typeface="Muli Light"/>
                  <a:cs typeface="Muli Light"/>
                  <a:sym typeface="Muli Light"/>
                </a:rPr>
                <a:t>Lorem ipsum dolor sit amet, consectetur adipiscing elit, sed do eiusmod tempor. Donec facilisis lacus eget mauris.</a:t>
              </a:r>
              <a:endParaRPr sz="800">
                <a:solidFill>
                  <a:srgbClr val="7C7F91"/>
                </a:solidFill>
                <a:latin typeface="Muli Light"/>
                <a:ea typeface="Muli Light"/>
                <a:cs typeface="Muli Light"/>
                <a:sym typeface="Muli Light"/>
              </a:endParaRPr>
            </a:p>
          </p:txBody>
        </p:sp>
        <p:cxnSp>
          <p:nvCxnSpPr>
            <p:cNvPr id="208" name="Shape 208"/>
            <p:cNvCxnSpPr/>
            <p:nvPr/>
          </p:nvCxnSpPr>
          <p:spPr>
            <a:xfrm>
              <a:off x="5209838" y="1705200"/>
              <a:ext cx="1286700" cy="0"/>
            </a:xfrm>
            <a:prstGeom prst="straightConnector1">
              <a:avLst/>
            </a:prstGeom>
            <a:noFill/>
            <a:ln w="9525" cap="flat" cmpd="sng">
              <a:solidFill>
                <a:srgbClr val="CDBCB5"/>
              </a:solidFill>
              <a:prstDash val="solid"/>
              <a:round/>
              <a:headEnd type="none" w="sm" len="sm"/>
              <a:tailEnd type="oval" w="med" len="med"/>
            </a:ln>
          </p:spPr>
        </p:cxnSp>
      </p:grpSp>
      <p:grpSp>
        <p:nvGrpSpPr>
          <p:cNvPr id="209" name="Shape 209"/>
          <p:cNvGrpSpPr/>
          <p:nvPr/>
        </p:nvGrpSpPr>
        <p:grpSpPr>
          <a:xfrm>
            <a:off x="5209838" y="3020450"/>
            <a:ext cx="3610650" cy="1289700"/>
            <a:chOff x="5209838" y="3020450"/>
            <a:chExt cx="3610650" cy="1289700"/>
          </a:xfrm>
        </p:grpSpPr>
        <p:sp>
          <p:nvSpPr>
            <p:cNvPr id="210" name="Shape 210"/>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SzPts val="1100"/>
                <a:buNone/>
              </a:pPr>
              <a:r>
                <a:rPr lang="en" sz="1200">
                  <a:solidFill>
                    <a:srgbClr val="7C7F91"/>
                  </a:solidFill>
                  <a:latin typeface="Muli Light"/>
                  <a:ea typeface="Muli Light"/>
                  <a:cs typeface="Muli Light"/>
                  <a:sym typeface="Muli Light"/>
                </a:rPr>
                <a:t>Vestibulum congue tempus</a:t>
              </a:r>
              <a:endParaRPr sz="1200">
                <a:solidFill>
                  <a:srgbClr val="7C7F91"/>
                </a:solidFill>
                <a:latin typeface="Muli Light"/>
                <a:ea typeface="Muli Light"/>
                <a:cs typeface="Muli Light"/>
                <a:sym typeface="Muli Light"/>
              </a:endParaRPr>
            </a:p>
            <a:p>
              <a:pPr marL="0" lvl="0" indent="0">
                <a:spcBef>
                  <a:spcPts val="0"/>
                </a:spcBef>
                <a:spcAft>
                  <a:spcPts val="0"/>
                </a:spcAft>
                <a:buSzPts val="1100"/>
                <a:buNone/>
              </a:pPr>
              <a:endParaRPr sz="800">
                <a:solidFill>
                  <a:srgbClr val="7C7F91"/>
                </a:solidFill>
                <a:latin typeface="Muli Light"/>
                <a:ea typeface="Muli Light"/>
                <a:cs typeface="Muli Light"/>
                <a:sym typeface="Muli Light"/>
              </a:endParaRPr>
            </a:p>
            <a:p>
              <a:pPr marL="0" lvl="0" indent="0">
                <a:spcBef>
                  <a:spcPts val="0"/>
                </a:spcBef>
                <a:spcAft>
                  <a:spcPts val="1600"/>
                </a:spcAft>
                <a:buSzPts val="1100"/>
                <a:buNone/>
              </a:pPr>
              <a:r>
                <a:rPr lang="en" sz="800">
                  <a:solidFill>
                    <a:srgbClr val="7C7F91"/>
                  </a:solidFill>
                  <a:latin typeface="Muli Light"/>
                  <a:ea typeface="Muli Light"/>
                  <a:cs typeface="Muli Light"/>
                  <a:sym typeface="Muli Light"/>
                </a:rPr>
                <a:t>Lorem ipsum dolor sit amet, consectetur adipiscing elit, sed do eiusmod tempor. Donec facilisis lacus eget mauris.</a:t>
              </a:r>
              <a:endParaRPr sz="800">
                <a:solidFill>
                  <a:srgbClr val="7C7F91"/>
                </a:solidFill>
                <a:latin typeface="Muli Light"/>
                <a:ea typeface="Muli Light"/>
                <a:cs typeface="Muli Light"/>
                <a:sym typeface="Muli Light"/>
              </a:endParaRPr>
            </a:p>
          </p:txBody>
        </p:sp>
        <p:cxnSp>
          <p:nvCxnSpPr>
            <p:cNvPr id="211" name="Shape 211"/>
            <p:cNvCxnSpPr/>
            <p:nvPr/>
          </p:nvCxnSpPr>
          <p:spPr>
            <a:xfrm>
              <a:off x="5209838" y="3648300"/>
              <a:ext cx="1286700" cy="0"/>
            </a:xfrm>
            <a:prstGeom prst="straightConnector1">
              <a:avLst/>
            </a:prstGeom>
            <a:noFill/>
            <a:ln w="9525" cap="flat" cmpd="sng">
              <a:solidFill>
                <a:srgbClr val="F0C3A3"/>
              </a:solidFill>
              <a:prstDash val="solid"/>
              <a:round/>
              <a:headEnd type="none" w="sm" len="sm"/>
              <a:tailEnd type="oval" w="med" len="med"/>
            </a:ln>
          </p:spPr>
        </p:cxnSp>
      </p:grpSp>
      <p:sp>
        <p:nvSpPr>
          <p:cNvPr id="212" name="Shape 212"/>
          <p:cNvSpPr/>
          <p:nvPr/>
        </p:nvSpPr>
        <p:spPr>
          <a:xfrm rot="3600185">
            <a:off x="3169983" y="1236631"/>
            <a:ext cx="2774659" cy="2774659"/>
          </a:xfrm>
          <a:prstGeom prst="blockArc">
            <a:avLst>
              <a:gd name="adj1" fmla="val 12622480"/>
              <a:gd name="adj2" fmla="val 19781569"/>
              <a:gd name="adj3" fmla="val 20773"/>
            </a:avLst>
          </a:prstGeom>
          <a:solidFill>
            <a:srgbClr val="CDBCB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rot="10800000">
            <a:off x="3183490" y="1215349"/>
            <a:ext cx="2774700" cy="2774700"/>
          </a:xfrm>
          <a:prstGeom prst="blockArc">
            <a:avLst>
              <a:gd name="adj1" fmla="val 12622480"/>
              <a:gd name="adj2" fmla="val 19662822"/>
              <a:gd name="adj3" fmla="val 20729"/>
            </a:avLst>
          </a:prstGeom>
          <a:solidFill>
            <a:srgbClr val="F0C3A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3600185">
            <a:off x="3194618" y="1236234"/>
            <a:ext cx="2774659" cy="2774659"/>
          </a:xfrm>
          <a:prstGeom prst="blockArc">
            <a:avLst>
              <a:gd name="adj1" fmla="val 12622480"/>
              <a:gd name="adj2" fmla="val 19703271"/>
              <a:gd name="adj3" fmla="val 20851"/>
            </a:avLst>
          </a:prstGeom>
          <a:solidFill>
            <a:srgbClr val="FDDDA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15" name="Shape 215"/>
          <p:cNvGrpSpPr/>
          <p:nvPr/>
        </p:nvGrpSpPr>
        <p:grpSpPr>
          <a:xfrm rot="-7200165">
            <a:off x="3337679" y="2878905"/>
            <a:ext cx="585011" cy="585536"/>
            <a:chOff x="1967628" y="812211"/>
            <a:chExt cx="588000" cy="588000"/>
          </a:xfrm>
        </p:grpSpPr>
        <p:sp>
          <p:nvSpPr>
            <p:cNvPr id="216" name="Shape 216"/>
            <p:cNvSpPr/>
            <p:nvPr/>
          </p:nvSpPr>
          <p:spPr>
            <a:xfrm rot="39023">
              <a:off x="1970909" y="815492"/>
              <a:ext cx="581437" cy="581437"/>
            </a:xfrm>
            <a:prstGeom prst="pie">
              <a:avLst>
                <a:gd name="adj1" fmla="val 6190354"/>
                <a:gd name="adj2" fmla="val 14996165"/>
              </a:avLst>
            </a:prstGeom>
            <a:solidFill>
              <a:srgbClr val="FDDDAA"/>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rot="10800000">
              <a:off x="1970875" y="815525"/>
              <a:ext cx="581400" cy="581400"/>
            </a:xfrm>
            <a:prstGeom prst="pie">
              <a:avLst>
                <a:gd name="adj1" fmla="val 4028252"/>
                <a:gd name="adj2" fmla="val 17183677"/>
              </a:avLst>
            </a:prstGeom>
            <a:solidFill>
              <a:srgbClr val="FDDDA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8" name="Shape 218"/>
          <p:cNvGrpSpPr/>
          <p:nvPr/>
        </p:nvGrpSpPr>
        <p:grpSpPr>
          <a:xfrm>
            <a:off x="4264097" y="1232451"/>
            <a:ext cx="585001" cy="585530"/>
            <a:chOff x="1970048" y="811613"/>
            <a:chExt cx="588000" cy="588000"/>
          </a:xfrm>
        </p:grpSpPr>
        <p:sp>
          <p:nvSpPr>
            <p:cNvPr id="219" name="Shape 219"/>
            <p:cNvSpPr/>
            <p:nvPr/>
          </p:nvSpPr>
          <p:spPr>
            <a:xfrm rot="39023">
              <a:off x="1973329" y="814894"/>
              <a:ext cx="581437" cy="581437"/>
            </a:xfrm>
            <a:prstGeom prst="pie">
              <a:avLst>
                <a:gd name="adj1" fmla="val 6190354"/>
                <a:gd name="adj2" fmla="val 14996165"/>
              </a:avLst>
            </a:prstGeom>
            <a:solidFill>
              <a:srgbClr val="CDBCB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rot="10800000">
              <a:off x="1973295" y="814927"/>
              <a:ext cx="581400" cy="581400"/>
            </a:xfrm>
            <a:prstGeom prst="pie">
              <a:avLst>
                <a:gd name="adj1" fmla="val 4028252"/>
                <a:gd name="adj2" fmla="val 17183677"/>
              </a:avLst>
            </a:prstGeom>
            <a:solidFill>
              <a:srgbClr val="CDBCB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1" name="Shape 221"/>
          <p:cNvGrpSpPr/>
          <p:nvPr/>
        </p:nvGrpSpPr>
        <p:grpSpPr>
          <a:xfrm rot="7200165">
            <a:off x="5229930" y="2856836"/>
            <a:ext cx="585011" cy="585536"/>
            <a:chOff x="1977085" y="811649"/>
            <a:chExt cx="588000" cy="588000"/>
          </a:xfrm>
        </p:grpSpPr>
        <p:sp>
          <p:nvSpPr>
            <p:cNvPr id="222" name="Shape 222"/>
            <p:cNvSpPr/>
            <p:nvPr/>
          </p:nvSpPr>
          <p:spPr>
            <a:xfrm rot="39023">
              <a:off x="1980366" y="814930"/>
              <a:ext cx="581437" cy="581437"/>
            </a:xfrm>
            <a:prstGeom prst="pie">
              <a:avLst>
                <a:gd name="adj1" fmla="val 6190354"/>
                <a:gd name="adj2" fmla="val 14996165"/>
              </a:avLst>
            </a:prstGeom>
            <a:solidFill>
              <a:srgbClr val="F0C3A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10800000">
              <a:off x="1980332" y="814963"/>
              <a:ext cx="581400" cy="581400"/>
            </a:xfrm>
            <a:prstGeom prst="pie">
              <a:avLst>
                <a:gd name="adj1" fmla="val 4028252"/>
                <a:gd name="adj2" fmla="val 17183677"/>
              </a:avLst>
            </a:prstGeom>
            <a:solidFill>
              <a:srgbClr val="F0C3A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4" name="Shape 224"/>
          <p:cNvSpPr txBox="1"/>
          <p:nvPr/>
        </p:nvSpPr>
        <p:spPr>
          <a:xfrm>
            <a:off x="4334550" y="1307432"/>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b="1">
                <a:solidFill>
                  <a:srgbClr val="FFFFFF"/>
                </a:solidFill>
                <a:latin typeface="Amatic SC"/>
                <a:ea typeface="Amatic SC"/>
                <a:cs typeface="Amatic SC"/>
                <a:sym typeface="Amatic SC"/>
              </a:rPr>
              <a:t>03 </a:t>
            </a:r>
            <a:endParaRPr sz="1600" b="1">
              <a:solidFill>
                <a:srgbClr val="FFFFFF"/>
              </a:solidFill>
              <a:latin typeface="Amatic SC"/>
              <a:ea typeface="Amatic SC"/>
              <a:cs typeface="Amatic SC"/>
              <a:sym typeface="Amatic SC"/>
            </a:endParaRPr>
          </a:p>
        </p:txBody>
      </p:sp>
      <p:sp>
        <p:nvSpPr>
          <p:cNvPr id="225" name="Shape 225"/>
          <p:cNvSpPr txBox="1"/>
          <p:nvPr/>
        </p:nvSpPr>
        <p:spPr>
          <a:xfrm>
            <a:off x="3351136" y="2909985"/>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b="1">
                <a:solidFill>
                  <a:srgbClr val="FFFFFF"/>
                </a:solidFill>
                <a:latin typeface="Amatic SC"/>
                <a:ea typeface="Amatic SC"/>
                <a:cs typeface="Amatic SC"/>
                <a:sym typeface="Amatic SC"/>
              </a:rPr>
              <a:t>01 </a:t>
            </a:r>
            <a:endParaRPr sz="1600" b="1">
              <a:solidFill>
                <a:srgbClr val="FFFFFF"/>
              </a:solidFill>
              <a:latin typeface="Amatic SC"/>
              <a:ea typeface="Amatic SC"/>
              <a:cs typeface="Amatic SC"/>
              <a:sym typeface="Amatic SC"/>
            </a:endParaRPr>
          </a:p>
        </p:txBody>
      </p:sp>
      <p:sp>
        <p:nvSpPr>
          <p:cNvPr id="226" name="Shape 226"/>
          <p:cNvSpPr txBox="1"/>
          <p:nvPr/>
        </p:nvSpPr>
        <p:spPr>
          <a:xfrm>
            <a:off x="5281877" y="2909985"/>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b="1">
                <a:solidFill>
                  <a:srgbClr val="FFFFFF"/>
                </a:solidFill>
                <a:latin typeface="Amatic SC"/>
                <a:ea typeface="Amatic SC"/>
                <a:cs typeface="Amatic SC"/>
                <a:sym typeface="Amatic SC"/>
              </a:rPr>
              <a:t>02 </a:t>
            </a:r>
            <a:endParaRPr sz="1600" b="1">
              <a:solidFill>
                <a:srgbClr val="FFFFFF"/>
              </a:solidFill>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review some concepts</a:t>
            </a:r>
            <a:endParaRPr/>
          </a:p>
        </p:txBody>
      </p:sp>
      <p:sp>
        <p:nvSpPr>
          <p:cNvPr id="232" name="Shape 232"/>
          <p:cNvSpPr txBox="1">
            <a:spLocks noGrp="1"/>
          </p:cNvSpPr>
          <p:nvPr>
            <p:ph type="body" idx="1"/>
          </p:nvPr>
        </p:nvSpPr>
        <p:spPr>
          <a:xfrm>
            <a:off x="826025" y="12001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33" name="Shape 233"/>
          <p:cNvSpPr txBox="1">
            <a:spLocks noGrp="1"/>
          </p:cNvSpPr>
          <p:nvPr>
            <p:ph type="body" idx="2"/>
          </p:nvPr>
        </p:nvSpPr>
        <p:spPr>
          <a:xfrm>
            <a:off x="3342839" y="12001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34" name="Shape 234"/>
          <p:cNvSpPr txBox="1">
            <a:spLocks noGrp="1"/>
          </p:cNvSpPr>
          <p:nvPr>
            <p:ph type="body" idx="3"/>
          </p:nvPr>
        </p:nvSpPr>
        <p:spPr>
          <a:xfrm>
            <a:off x="5859654" y="12001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235" name="Shape 23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236" name="Shape 236"/>
          <p:cNvSpPr txBox="1">
            <a:spLocks noGrp="1"/>
          </p:cNvSpPr>
          <p:nvPr>
            <p:ph type="body" idx="1"/>
          </p:nvPr>
        </p:nvSpPr>
        <p:spPr>
          <a:xfrm>
            <a:off x="826025" y="28003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37" name="Shape 237"/>
          <p:cNvSpPr txBox="1">
            <a:spLocks noGrp="1"/>
          </p:cNvSpPr>
          <p:nvPr>
            <p:ph type="body" idx="2"/>
          </p:nvPr>
        </p:nvSpPr>
        <p:spPr>
          <a:xfrm>
            <a:off x="3342839" y="28003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38" name="Shape 238"/>
          <p:cNvSpPr txBox="1">
            <a:spLocks noGrp="1"/>
          </p:cNvSpPr>
          <p:nvPr>
            <p:ph type="body" idx="3"/>
          </p:nvPr>
        </p:nvSpPr>
        <p:spPr>
          <a:xfrm>
            <a:off x="5859654" y="2800350"/>
            <a:ext cx="2394000" cy="1553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239" name="Shape 239"/>
          <p:cNvSpPr/>
          <p:nvPr/>
        </p:nvSpPr>
        <p:spPr>
          <a:xfrm>
            <a:off x="6459922" y="12088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1561428" y="2800354"/>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1602370" y="1200095"/>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3941215" y="1228056"/>
            <a:ext cx="346227" cy="348325"/>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6469752" y="2776413"/>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3942298" y="2775624"/>
            <a:ext cx="344085" cy="416403"/>
          </a:xfrm>
          <a:custGeom>
            <a:avLst/>
            <a:gdLst/>
            <a:ahLst/>
            <a:cxnLst/>
            <a:rect l="0" t="0" r="0" b="0"/>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C9E4B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Instructions for use</a:t>
            </a:r>
            <a:endParaRPr/>
          </a:p>
        </p:txBody>
      </p:sp>
      <p:sp>
        <p:nvSpPr>
          <p:cNvPr id="68" name="Shape 68"/>
          <p:cNvSpPr txBox="1">
            <a:spLocks noGrp="1"/>
          </p:cNvSpPr>
          <p:nvPr>
            <p:ph type="body" idx="2"/>
          </p:nvPr>
        </p:nvSpPr>
        <p:spPr>
          <a:xfrm>
            <a:off x="890300" y="3448725"/>
            <a:ext cx="7363500" cy="114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 sz="1200" b="1">
                <a:solidFill>
                  <a:srgbClr val="7C7F91"/>
                </a:solidFill>
              </a:rPr>
              <a:t>More info on how to use this template at </a:t>
            </a:r>
            <a:r>
              <a:rPr lang="en" sz="1200" b="1" u="sng">
                <a:solidFill>
                  <a:srgbClr val="7C7F91"/>
                </a:solidFill>
                <a:hlinkClick r:id="rId3"/>
              </a:rPr>
              <a:t>www.slidescarnival.com/help-use-presentation-template</a:t>
            </a:r>
            <a:endParaRPr sz="1200" b="1">
              <a:solidFill>
                <a:srgbClr val="7C7F91"/>
              </a:solidFill>
            </a:endParaRPr>
          </a:p>
          <a:p>
            <a:pPr marL="0" lvl="0" indent="0" rtl="0">
              <a:spcBef>
                <a:spcPts val="1000"/>
              </a:spcBef>
              <a:spcAft>
                <a:spcPts val="0"/>
              </a:spcAft>
              <a:buClr>
                <a:schemeClr val="dk1"/>
              </a:buClr>
              <a:buSzPts val="1100"/>
              <a:buFont typeface="Arial"/>
              <a:buNone/>
            </a:pPr>
            <a:r>
              <a:rPr lang="en" sz="1200">
                <a:solidFill>
                  <a:srgbClr val="7C7F91"/>
                </a:solidFill>
              </a:rPr>
              <a:t>This template is free to use under </a:t>
            </a:r>
            <a:r>
              <a:rPr lang="en" sz="1200" u="sng">
                <a:solidFill>
                  <a:srgbClr val="7C7F91"/>
                </a:solidFill>
                <a:hlinkClick r:id="rId4"/>
              </a:rPr>
              <a:t>Creative Commons Attribution license</a:t>
            </a:r>
            <a:r>
              <a:rPr lang="en" sz="1200">
                <a:solidFill>
                  <a:srgbClr val="7C7F91"/>
                </a:solidFill>
              </a:rPr>
              <a:t>. You can keep the Credits slide or mention SlidesCarnival and other resources used in a slide footer.</a:t>
            </a:r>
            <a:endParaRPr sz="1200">
              <a:solidFill>
                <a:srgbClr val="7C7F91"/>
              </a:solidFill>
            </a:endParaRPr>
          </a:p>
          <a:p>
            <a:pPr marL="0" lvl="0" indent="0" rtl="0">
              <a:spcBef>
                <a:spcPts val="1000"/>
              </a:spcBef>
              <a:spcAft>
                <a:spcPts val="0"/>
              </a:spcAft>
              <a:buClr>
                <a:schemeClr val="dk1"/>
              </a:buClr>
              <a:buSzPts val="1100"/>
              <a:buFont typeface="Arial"/>
              <a:buNone/>
            </a:pPr>
            <a:endParaRPr sz="1200">
              <a:solidFill>
                <a:srgbClr val="7C7F91"/>
              </a:solidFill>
            </a:endParaRPr>
          </a:p>
          <a:p>
            <a:pPr marL="0" lvl="0" indent="0" rtl="0">
              <a:spcBef>
                <a:spcPts val="1000"/>
              </a:spcBef>
              <a:spcAft>
                <a:spcPts val="1000"/>
              </a:spcAft>
              <a:buNone/>
            </a:pPr>
            <a:endParaRPr sz="1200">
              <a:solidFill>
                <a:srgbClr val="7C7F91"/>
              </a:solidFill>
            </a:endParaRPr>
          </a:p>
        </p:txBody>
      </p:sp>
      <p:sp>
        <p:nvSpPr>
          <p:cNvPr id="69" name="Shape 6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sp>
        <p:nvSpPr>
          <p:cNvPr id="7" name="عنصر نائب للنص 6"/>
          <p:cNvSpPr>
            <a:spLocks noGrp="1"/>
          </p:cNvSpPr>
          <p:nvPr>
            <p:ph type="body" idx="1"/>
          </p:nvPr>
        </p:nvSpPr>
        <p:spPr>
          <a:xfrm>
            <a:off x="357158" y="285734"/>
            <a:ext cx="8501122" cy="4500594"/>
          </a:xfrm>
        </p:spPr>
        <p:txBody>
          <a:bodyPr/>
          <a:lstStyle/>
          <a:p>
            <a:pPr>
              <a:buNone/>
            </a:pPr>
            <a:endParaRPr lang="ar-IQ" dirty="0"/>
          </a:p>
        </p:txBody>
      </p:sp>
      <p:sp>
        <p:nvSpPr>
          <p:cNvPr id="8" name="عنصر نائب للنص 7"/>
          <p:cNvSpPr>
            <a:spLocks noGrp="1"/>
          </p:cNvSpPr>
          <p:nvPr>
            <p:ph type="body" idx="2"/>
          </p:nvPr>
        </p:nvSpPr>
        <p:spPr>
          <a:xfrm>
            <a:off x="500034" y="428610"/>
            <a:ext cx="8075508" cy="4357718"/>
          </a:xfrm>
        </p:spPr>
        <p:txBody>
          <a:bodyPr/>
          <a:lstStyle/>
          <a:p>
            <a:pPr algn="r"/>
            <a:r>
              <a:rPr lang="ar-IQ" b="1" dirty="0" smtClean="0">
                <a:solidFill>
                  <a:schemeClr val="tx1"/>
                </a:solidFill>
              </a:rPr>
              <a:t>المصادر المكتوبة لمبدأ المشروعية : تشمل الآتي : </a:t>
            </a:r>
          </a:p>
          <a:p>
            <a:pPr algn="r"/>
            <a:r>
              <a:rPr lang="ar-IQ" b="1" dirty="0" smtClean="0">
                <a:solidFill>
                  <a:schemeClr val="tx1"/>
                </a:solidFill>
                <a:cs typeface="PT Bold Mirror" pitchFamily="2" charset="-78"/>
              </a:rPr>
              <a:t>أولا – الدستور </a:t>
            </a:r>
            <a:r>
              <a:rPr lang="ar-IQ" dirty="0" smtClean="0">
                <a:solidFill>
                  <a:schemeClr val="tx1"/>
                </a:solidFill>
              </a:rPr>
              <a:t>:</a:t>
            </a:r>
          </a:p>
          <a:p>
            <a:pPr algn="r">
              <a:lnSpc>
                <a:spcPct val="150000"/>
              </a:lnSpc>
            </a:pPr>
            <a:r>
              <a:rPr lang="ar-IQ" b="1" dirty="0" smtClean="0">
                <a:solidFill>
                  <a:schemeClr val="tx1"/>
                </a:solidFill>
                <a:cs typeface="DecoType Naskh Extensions" pitchFamily="2" charset="-78"/>
              </a:rPr>
              <a:t>يعرف </a:t>
            </a:r>
            <a:r>
              <a:rPr lang="ar-IQ" b="1" dirty="0" smtClean="0">
                <a:solidFill>
                  <a:schemeClr val="tx1"/>
                </a:solidFill>
                <a:latin typeface="Simplified Arabic" pitchFamily="18" charset="-78"/>
                <a:cs typeface="DecoType Naskh Extensions" pitchFamily="2" charset="-78"/>
              </a:rPr>
              <a:t>بأنه  الوثيقة  الخاصة  بتنظيم ممارسة  السلطة </a:t>
            </a:r>
            <a:r>
              <a:rPr lang="ar-IQ" b="1" dirty="0" err="1" smtClean="0">
                <a:solidFill>
                  <a:schemeClr val="tx1"/>
                </a:solidFill>
                <a:latin typeface="Simplified Arabic" pitchFamily="18" charset="-78"/>
                <a:cs typeface="DecoType Naskh Extensions" pitchFamily="2" charset="-78"/>
              </a:rPr>
              <a:t>وإنتقالها</a:t>
            </a:r>
            <a:r>
              <a:rPr lang="ar-IQ" b="1" dirty="0" smtClean="0">
                <a:solidFill>
                  <a:schemeClr val="tx1"/>
                </a:solidFill>
                <a:latin typeface="Simplified Arabic" pitchFamily="18" charset="-78"/>
                <a:cs typeface="DecoType Naskh Extensions" pitchFamily="2" charset="-78"/>
              </a:rPr>
              <a:t> على هدي فكرة سياسية معينة ، وكما يتضمن بيان لحقوق الأفراد وحرياتهم، والقواعد الدستورية تعلو على بقية القواعد القانونية وهو ما يعرف بالدستور، وهذا السمو  أما  إن يكون موضوعياً وأما إن يكون شكلياً، فنعني بالسمو الموضوعي أن تكون القواعد القانونية الأدنى درجة من الدستور متوافقة معه  </a:t>
            </a:r>
            <a:r>
              <a:rPr lang="ar-IQ" b="1" dirty="0" err="1" smtClean="0">
                <a:solidFill>
                  <a:schemeClr val="tx1"/>
                </a:solidFill>
                <a:latin typeface="Simplified Arabic" pitchFamily="18" charset="-78"/>
                <a:cs typeface="DecoType Naskh Extensions" pitchFamily="2" charset="-78"/>
              </a:rPr>
              <a:t>والإ</a:t>
            </a:r>
            <a:r>
              <a:rPr lang="ar-IQ" b="1" dirty="0" smtClean="0">
                <a:solidFill>
                  <a:schemeClr val="tx1"/>
                </a:solidFill>
                <a:latin typeface="Simplified Arabic" pitchFamily="18" charset="-78"/>
                <a:cs typeface="DecoType Naskh Extensions" pitchFamily="2" charset="-78"/>
              </a:rPr>
              <a:t>  كانت غير دستورية، في حين إن السمو الشكلي يراد </a:t>
            </a:r>
            <a:r>
              <a:rPr lang="ar-IQ" b="1" dirty="0" err="1" smtClean="0">
                <a:solidFill>
                  <a:schemeClr val="tx1"/>
                </a:solidFill>
                <a:latin typeface="Simplified Arabic" pitchFamily="18" charset="-78"/>
                <a:cs typeface="DecoType Naskh Extensions" pitchFamily="2" charset="-78"/>
              </a:rPr>
              <a:t>به</a:t>
            </a:r>
            <a:r>
              <a:rPr lang="ar-IQ" b="1" dirty="0" smtClean="0">
                <a:solidFill>
                  <a:schemeClr val="tx1"/>
                </a:solidFill>
                <a:latin typeface="Simplified Arabic" pitchFamily="18" charset="-78"/>
                <a:cs typeface="DecoType Naskh Extensions" pitchFamily="2" charset="-78"/>
              </a:rPr>
              <a:t>  إن تكون الإجراءات </a:t>
            </a:r>
            <a:r>
              <a:rPr lang="en-US" b="1" dirty="0" smtClean="0">
                <a:solidFill>
                  <a:schemeClr val="tx1"/>
                </a:solidFill>
                <a:latin typeface="Simplified Arabic" pitchFamily="18" charset="-78"/>
                <a:cs typeface="DecoType Naskh Extensions" pitchFamily="2" charset="-78"/>
              </a:rPr>
              <a:t> </a:t>
            </a:r>
            <a:endParaRPr lang="ar-IQ" b="1" dirty="0" smtClean="0">
              <a:solidFill>
                <a:schemeClr val="tx1"/>
              </a:solidFill>
              <a:latin typeface="Simplified Arabic" pitchFamily="18" charset="-78"/>
              <a:cs typeface="DecoType Naskh Extensions" pitchFamily="2" charset="-78"/>
            </a:endParaRPr>
          </a:p>
          <a:p>
            <a:pPr algn="r">
              <a:lnSpc>
                <a:spcPct val="150000"/>
              </a:lnSpc>
            </a:pPr>
            <a:r>
              <a:rPr lang="ar-IQ" b="1" dirty="0" smtClean="0">
                <a:solidFill>
                  <a:schemeClr val="tx1"/>
                </a:solidFill>
                <a:latin typeface="Simplified Arabic" pitchFamily="18" charset="-78"/>
                <a:cs typeface="DecoType Naskh Extensions" pitchFamily="2" charset="-78"/>
              </a:rPr>
              <a:t>المتبعة في تعديل الدستور أكثر صعوبة وتعقيداً من  الإجراءات  المتبعة في تعديل القواعد التشريعية  الاعتيادية</a:t>
            </a:r>
            <a:r>
              <a:rPr lang="ar-IQ" b="1" dirty="0" smtClean="0">
                <a:solidFill>
                  <a:schemeClr val="tx1"/>
                </a:solidFill>
                <a:cs typeface="DecoType Naskh Extensions" pitchFamily="2" charset="-78"/>
              </a:rPr>
              <a:t>.</a:t>
            </a:r>
            <a:endParaRPr lang="en-US" b="1" dirty="0" smtClean="0">
              <a:solidFill>
                <a:schemeClr val="tx1"/>
              </a:solidFill>
              <a:cs typeface="DecoType Naskh Extensions" pitchFamily="2" charset="-78"/>
            </a:endParaRPr>
          </a:p>
          <a:p>
            <a:pPr algn="r">
              <a:buNone/>
            </a:pP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CED9"/>
        </a:solidFill>
        <a:effectLst/>
      </p:bgPr>
    </p:bg>
    <p:spTree>
      <p:nvGrpSpPr>
        <p:cNvPr id="1" name="Shape 255"/>
        <p:cNvGrpSpPr/>
        <p:nvPr/>
      </p:nvGrpSpPr>
      <p:grpSpPr>
        <a:xfrm>
          <a:off x="0" y="0"/>
          <a:ext cx="0" cy="0"/>
          <a:chOff x="0" y="0"/>
          <a:chExt cx="0" cy="0"/>
        </a:xfrm>
      </p:grpSpPr>
      <p:sp>
        <p:nvSpPr>
          <p:cNvPr id="256" name="Shape 256"/>
          <p:cNvSpPr/>
          <p:nvPr/>
        </p:nvSpPr>
        <p:spPr>
          <a:xfrm>
            <a:off x="1799585"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C3CE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txBox="1">
            <a:spLocks noGrp="1"/>
          </p:cNvSpPr>
          <p:nvPr>
            <p:ph type="body" idx="4294967295"/>
          </p:nvPr>
        </p:nvSpPr>
        <p:spPr>
          <a:xfrm>
            <a:off x="5726725" y="489900"/>
            <a:ext cx="2833200" cy="416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000">
                <a:solidFill>
                  <a:srgbClr val="FFFFFF"/>
                </a:solidFill>
                <a:latin typeface="Amatic SC"/>
                <a:ea typeface="Amatic SC"/>
                <a:cs typeface="Amatic SC"/>
                <a:sym typeface="Amatic SC"/>
              </a:rPr>
              <a:t>Android project</a:t>
            </a:r>
            <a:endParaRPr sz="3000">
              <a:solidFill>
                <a:srgbClr val="FFFFFF"/>
              </a:solidFill>
              <a:latin typeface="Amatic SC"/>
              <a:ea typeface="Amatic SC"/>
              <a:cs typeface="Amatic SC"/>
              <a:sym typeface="Amatic SC"/>
            </a:endParaRPr>
          </a:p>
          <a:p>
            <a:pPr marL="0" lvl="0" indent="0" rtl="0">
              <a:spcBef>
                <a:spcPts val="600"/>
              </a:spcBef>
              <a:spcAft>
                <a:spcPts val="0"/>
              </a:spcAft>
              <a:buNone/>
            </a:pPr>
            <a:r>
              <a:rPr lang="en" sz="1800"/>
              <a:t>Show and explain your web, app or software projects using these gadget templates.</a:t>
            </a:r>
            <a:endParaRPr sz="1800"/>
          </a:p>
        </p:txBody>
      </p:sp>
      <p:sp>
        <p:nvSpPr>
          <p:cNvPr id="258" name="Shape 258"/>
          <p:cNvSpPr/>
          <p:nvPr/>
        </p:nvSpPr>
        <p:spPr>
          <a:xfrm>
            <a:off x="1892900"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7C7F91"/>
                </a:solidFill>
                <a:latin typeface="Muli Light"/>
                <a:ea typeface="Muli Light"/>
                <a:cs typeface="Muli Light"/>
                <a:sym typeface="Muli Light"/>
              </a:rPr>
              <a:t>Place your screenshot here</a:t>
            </a:r>
            <a:endParaRPr sz="1000">
              <a:solidFill>
                <a:srgbClr val="7C7F91"/>
              </a:solidFill>
              <a:latin typeface="Muli Light"/>
              <a:ea typeface="Muli Light"/>
              <a:cs typeface="Muli Light"/>
              <a:sym typeface="Muli Light"/>
            </a:endParaRPr>
          </a:p>
        </p:txBody>
      </p:sp>
      <p:sp>
        <p:nvSpPr>
          <p:cNvPr id="259" name="Shape 25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20</a:t>
            </a:fld>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CED9"/>
        </a:solidFill>
        <a:effectLst/>
      </p:bgPr>
    </p:bg>
    <p:spTree>
      <p:nvGrpSpPr>
        <p:cNvPr id="1" name="Shape 263"/>
        <p:cNvGrpSpPr/>
        <p:nvPr/>
      </p:nvGrpSpPr>
      <p:grpSpPr>
        <a:xfrm>
          <a:off x="0" y="0"/>
          <a:ext cx="0" cy="0"/>
          <a:chOff x="0" y="0"/>
          <a:chExt cx="0" cy="0"/>
        </a:xfrm>
      </p:grpSpPr>
      <p:sp>
        <p:nvSpPr>
          <p:cNvPr id="264" name="Shape 264"/>
          <p:cNvSpPr/>
          <p:nvPr/>
        </p:nvSpPr>
        <p:spPr>
          <a:xfrm>
            <a:off x="1836816" y="489900"/>
            <a:ext cx="1990093" cy="4188143"/>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C3CE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1977488" y="1094129"/>
            <a:ext cx="1697700" cy="30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C7F91"/>
                </a:solidFill>
                <a:latin typeface="Muli Light"/>
                <a:ea typeface="Muli Light"/>
                <a:cs typeface="Muli Light"/>
                <a:sym typeface="Muli Light"/>
              </a:rPr>
              <a:t>Place your screenshot here</a:t>
            </a:r>
            <a:endParaRPr sz="1000">
              <a:solidFill>
                <a:srgbClr val="7C7F91"/>
              </a:solidFill>
              <a:latin typeface="Muli Light"/>
              <a:ea typeface="Muli Light"/>
              <a:cs typeface="Muli Light"/>
              <a:sym typeface="Muli Light"/>
            </a:endParaRPr>
          </a:p>
        </p:txBody>
      </p:sp>
      <p:sp>
        <p:nvSpPr>
          <p:cNvPr id="266" name="Shape 26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21</a:t>
            </a:fld>
            <a:endParaRPr>
              <a:solidFill>
                <a:srgbClr val="FFFFFF"/>
              </a:solidFill>
            </a:endParaRPr>
          </a:p>
        </p:txBody>
      </p:sp>
      <p:sp>
        <p:nvSpPr>
          <p:cNvPr id="267" name="Shape 267"/>
          <p:cNvSpPr txBox="1">
            <a:spLocks noGrp="1"/>
          </p:cNvSpPr>
          <p:nvPr>
            <p:ph type="body" idx="4294967295"/>
          </p:nvPr>
        </p:nvSpPr>
        <p:spPr>
          <a:xfrm>
            <a:off x="5726725" y="489900"/>
            <a:ext cx="2833200" cy="416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000">
                <a:solidFill>
                  <a:srgbClr val="FFFFFF"/>
                </a:solidFill>
                <a:latin typeface="Amatic SC"/>
                <a:ea typeface="Amatic SC"/>
                <a:cs typeface="Amatic SC"/>
                <a:sym typeface="Amatic SC"/>
              </a:rPr>
              <a:t>iPhone project</a:t>
            </a:r>
            <a:endParaRPr sz="3000">
              <a:solidFill>
                <a:srgbClr val="FFFFFF"/>
              </a:solidFill>
              <a:latin typeface="Amatic SC"/>
              <a:ea typeface="Amatic SC"/>
              <a:cs typeface="Amatic SC"/>
              <a:sym typeface="Amatic SC"/>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CED9"/>
        </a:solidFill>
        <a:effectLst/>
      </p:bgPr>
    </p:bg>
    <p:spTree>
      <p:nvGrpSpPr>
        <p:cNvPr id="1" name="Shape 271"/>
        <p:cNvGrpSpPr/>
        <p:nvPr/>
      </p:nvGrpSpPr>
      <p:grpSpPr>
        <a:xfrm>
          <a:off x="0" y="0"/>
          <a:ext cx="0" cy="0"/>
          <a:chOff x="0" y="0"/>
          <a:chExt cx="0" cy="0"/>
        </a:xfrm>
      </p:grpSpPr>
      <p:sp>
        <p:nvSpPr>
          <p:cNvPr id="272" name="Shape 272"/>
          <p:cNvSpPr/>
          <p:nvPr/>
        </p:nvSpPr>
        <p:spPr>
          <a:xfrm>
            <a:off x="1517777"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1716475"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C7F91"/>
                </a:solidFill>
                <a:latin typeface="Muli Light"/>
                <a:ea typeface="Muli Light"/>
                <a:cs typeface="Muli Light"/>
                <a:sym typeface="Muli Light"/>
              </a:rPr>
              <a:t>Place your screenshot here</a:t>
            </a:r>
            <a:endParaRPr sz="1000">
              <a:solidFill>
                <a:srgbClr val="7C7F91"/>
              </a:solidFill>
              <a:latin typeface="Muli Light"/>
              <a:ea typeface="Muli Light"/>
              <a:cs typeface="Muli Light"/>
              <a:sym typeface="Muli Light"/>
            </a:endParaRPr>
          </a:p>
        </p:txBody>
      </p:sp>
      <p:sp>
        <p:nvSpPr>
          <p:cNvPr id="274" name="Shape 27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22</a:t>
            </a:fld>
            <a:endParaRPr>
              <a:solidFill>
                <a:srgbClr val="FFFFFF"/>
              </a:solidFill>
            </a:endParaRPr>
          </a:p>
        </p:txBody>
      </p:sp>
      <p:sp>
        <p:nvSpPr>
          <p:cNvPr id="275" name="Shape 275"/>
          <p:cNvSpPr txBox="1">
            <a:spLocks noGrp="1"/>
          </p:cNvSpPr>
          <p:nvPr>
            <p:ph type="body" idx="4294967295"/>
          </p:nvPr>
        </p:nvSpPr>
        <p:spPr>
          <a:xfrm>
            <a:off x="5726725" y="489900"/>
            <a:ext cx="2833200" cy="416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000">
                <a:solidFill>
                  <a:srgbClr val="FFFFFF"/>
                </a:solidFill>
                <a:latin typeface="Amatic SC"/>
                <a:ea typeface="Amatic SC"/>
                <a:cs typeface="Amatic SC"/>
                <a:sym typeface="Amatic SC"/>
              </a:rPr>
              <a:t>Tablet project</a:t>
            </a:r>
            <a:endParaRPr sz="3000">
              <a:solidFill>
                <a:srgbClr val="FFFFFF"/>
              </a:solidFill>
              <a:latin typeface="Amatic SC"/>
              <a:ea typeface="Amatic SC"/>
              <a:cs typeface="Amatic SC"/>
              <a:sym typeface="Amatic SC"/>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3CED9"/>
        </a:solidFill>
        <a:effectLst/>
      </p:bgPr>
    </p:bg>
    <p:spTree>
      <p:nvGrpSpPr>
        <p:cNvPr id="1" name="Shape 279"/>
        <p:cNvGrpSpPr/>
        <p:nvPr/>
      </p:nvGrpSpPr>
      <p:grpSpPr>
        <a:xfrm>
          <a:off x="0" y="0"/>
          <a:ext cx="0" cy="0"/>
          <a:chOff x="0" y="0"/>
          <a:chExt cx="0" cy="0"/>
        </a:xfrm>
      </p:grpSpPr>
      <p:sp>
        <p:nvSpPr>
          <p:cNvPr id="280" name="Shape 280"/>
          <p:cNvSpPr/>
          <p:nvPr/>
        </p:nvSpPr>
        <p:spPr>
          <a:xfrm>
            <a:off x="892375" y="751999"/>
            <a:ext cx="4362904" cy="339657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C3CE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1074949" y="932372"/>
            <a:ext cx="3997800" cy="255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C7F91"/>
                </a:solidFill>
                <a:latin typeface="Muli Light"/>
                <a:ea typeface="Muli Light"/>
                <a:cs typeface="Muli Light"/>
                <a:sym typeface="Muli Light"/>
              </a:rPr>
              <a:t>Place your screenshot here</a:t>
            </a:r>
            <a:endParaRPr sz="1000">
              <a:solidFill>
                <a:srgbClr val="7C7F91"/>
              </a:solidFill>
              <a:latin typeface="Muli Light"/>
              <a:ea typeface="Muli Light"/>
              <a:cs typeface="Muli Light"/>
              <a:sym typeface="Muli Light"/>
            </a:endParaRPr>
          </a:p>
        </p:txBody>
      </p:sp>
      <p:sp>
        <p:nvSpPr>
          <p:cNvPr id="282" name="Shape 28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23</a:t>
            </a:fld>
            <a:endParaRPr>
              <a:solidFill>
                <a:srgbClr val="FFFFFF"/>
              </a:solidFill>
            </a:endParaRPr>
          </a:p>
        </p:txBody>
      </p:sp>
      <p:sp>
        <p:nvSpPr>
          <p:cNvPr id="283" name="Shape 283"/>
          <p:cNvSpPr txBox="1">
            <a:spLocks noGrp="1"/>
          </p:cNvSpPr>
          <p:nvPr>
            <p:ph type="body" idx="4294967295"/>
          </p:nvPr>
        </p:nvSpPr>
        <p:spPr>
          <a:xfrm>
            <a:off x="5726725" y="489900"/>
            <a:ext cx="2833200" cy="416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000">
                <a:solidFill>
                  <a:srgbClr val="FFFFFF"/>
                </a:solidFill>
                <a:latin typeface="Amatic SC"/>
                <a:ea typeface="Amatic SC"/>
                <a:cs typeface="Amatic SC"/>
                <a:sym typeface="Amatic SC"/>
              </a:rPr>
              <a:t>Desktop project</a:t>
            </a:r>
            <a:endParaRPr sz="3000">
              <a:solidFill>
                <a:srgbClr val="FFFFFF"/>
              </a:solidFill>
              <a:latin typeface="Amatic SC"/>
              <a:ea typeface="Amatic SC"/>
              <a:cs typeface="Amatic SC"/>
              <a:sym typeface="Amatic SC"/>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
        <p:nvSpPr>
          <p:cNvPr id="289" name="Shape 289"/>
          <p:cNvSpPr txBox="1">
            <a:spLocks noGrp="1"/>
          </p:cNvSpPr>
          <p:nvPr>
            <p:ph type="ctrTitle" idx="4294967295"/>
          </p:nvPr>
        </p:nvSpPr>
        <p:spPr>
          <a:xfrm>
            <a:off x="1275150" y="2432850"/>
            <a:ext cx="6593700" cy="747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C3CED9"/>
                </a:solidFill>
              </a:rPr>
              <a:t>THANKS!</a:t>
            </a:r>
            <a:endParaRPr sz="3600">
              <a:solidFill>
                <a:srgbClr val="C3CED9"/>
              </a:solidFill>
            </a:endParaRPr>
          </a:p>
        </p:txBody>
      </p:sp>
      <p:sp>
        <p:nvSpPr>
          <p:cNvPr id="290" name="Shape 290"/>
          <p:cNvSpPr txBox="1">
            <a:spLocks noGrp="1"/>
          </p:cNvSpPr>
          <p:nvPr>
            <p:ph type="subTitle" idx="4294967295"/>
          </p:nvPr>
        </p:nvSpPr>
        <p:spPr>
          <a:xfrm>
            <a:off x="1275150" y="3028052"/>
            <a:ext cx="6593700" cy="138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Any questions?</a:t>
            </a:r>
            <a:endParaRPr b="1"/>
          </a:p>
          <a:p>
            <a:pPr marL="0" lvl="0" indent="0" algn="ctr" rtl="0">
              <a:spcBef>
                <a:spcPts val="600"/>
              </a:spcBef>
              <a:spcAft>
                <a:spcPts val="0"/>
              </a:spcAft>
              <a:buClr>
                <a:schemeClr val="dk1"/>
              </a:buClr>
              <a:buSzPts val="1100"/>
              <a:buFont typeface="Arial"/>
              <a:buNone/>
            </a:pPr>
            <a:r>
              <a:rPr lang="en"/>
              <a:t>You can find me at @username &amp; user@mail.me</a:t>
            </a:r>
            <a:endParaRPr/>
          </a:p>
        </p:txBody>
      </p:sp>
      <p:sp>
        <p:nvSpPr>
          <p:cNvPr id="291" name="Shape 291"/>
          <p:cNvSpPr/>
          <p:nvPr/>
        </p:nvSpPr>
        <p:spPr>
          <a:xfrm>
            <a:off x="3759751" y="879350"/>
            <a:ext cx="1624516" cy="1496748"/>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C3CE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Credits</a:t>
            </a:r>
            <a:endParaRPr/>
          </a:p>
        </p:txBody>
      </p:sp>
      <p:sp>
        <p:nvSpPr>
          <p:cNvPr id="297" name="Shape 297"/>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solidFill>
                  <a:srgbClr val="7C7F91"/>
                </a:solidFill>
                <a:hlinkClick r:id="rId3"/>
              </a:rPr>
              <a:t>SlidesCarnival</a:t>
            </a:r>
            <a:endParaRPr sz="2400">
              <a:solidFill>
                <a:srgbClr val="7C7F91"/>
              </a:solidFill>
            </a:endParaRPr>
          </a:p>
          <a:p>
            <a:pPr marL="457200" lvl="0" indent="-381000" rtl="0">
              <a:lnSpc>
                <a:spcPct val="115000"/>
              </a:lnSpc>
              <a:spcBef>
                <a:spcPts val="0"/>
              </a:spcBef>
              <a:spcAft>
                <a:spcPts val="0"/>
              </a:spcAft>
              <a:buSzPts val="2400"/>
              <a:buChar char="‐"/>
            </a:pPr>
            <a:r>
              <a:rPr lang="en" sz="2400"/>
              <a:t>Photographs by </a:t>
            </a:r>
            <a:r>
              <a:rPr lang="en" sz="2400" u="sng">
                <a:solidFill>
                  <a:srgbClr val="7C7F91"/>
                </a:solidFill>
                <a:hlinkClick r:id="rId4"/>
              </a:rPr>
              <a:t>Unsplash</a:t>
            </a:r>
            <a:endParaRPr sz="2400">
              <a:solidFill>
                <a:srgbClr val="7C7F91"/>
              </a:solidFill>
            </a:endParaRPr>
          </a:p>
        </p:txBody>
      </p:sp>
      <p:sp>
        <p:nvSpPr>
          <p:cNvPr id="298" name="Shape 29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Presentation design</a:t>
            </a:r>
            <a:endParaRPr/>
          </a:p>
        </p:txBody>
      </p:sp>
      <p:sp>
        <p:nvSpPr>
          <p:cNvPr id="304" name="Shape 304"/>
          <p:cNvSpPr txBox="1">
            <a:spLocks noGrp="1"/>
          </p:cNvSpPr>
          <p:nvPr>
            <p:ph type="body" idx="1"/>
          </p:nvPr>
        </p:nvSpPr>
        <p:spPr>
          <a:xfrm>
            <a:off x="890200" y="1200150"/>
            <a:ext cx="7363500" cy="266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This presentation uses the following typographies and colors:</a:t>
            </a:r>
            <a:endParaRPr sz="1400"/>
          </a:p>
          <a:p>
            <a:pPr marL="457200" lvl="0" indent="-317500" rtl="0">
              <a:lnSpc>
                <a:spcPct val="115000"/>
              </a:lnSpc>
              <a:spcBef>
                <a:spcPts val="0"/>
              </a:spcBef>
              <a:spcAft>
                <a:spcPts val="0"/>
              </a:spcAft>
              <a:buSzPts val="1400"/>
              <a:buChar char="‐"/>
            </a:pPr>
            <a:r>
              <a:rPr lang="en" sz="1400"/>
              <a:t>Titles: Amatic SC</a:t>
            </a:r>
            <a:endParaRPr sz="1400"/>
          </a:p>
          <a:p>
            <a:pPr marL="457200" lvl="0" indent="-317500" rtl="0">
              <a:lnSpc>
                <a:spcPct val="115000"/>
              </a:lnSpc>
              <a:spcBef>
                <a:spcPts val="0"/>
              </a:spcBef>
              <a:spcAft>
                <a:spcPts val="0"/>
              </a:spcAft>
              <a:buSzPts val="1400"/>
              <a:buChar char="‐"/>
            </a:pPr>
            <a:r>
              <a:rPr lang="en" sz="1400"/>
              <a:t>Body copy: Muli Light</a:t>
            </a:r>
            <a:endParaRPr sz="1400"/>
          </a:p>
          <a:p>
            <a:pPr marL="0" lvl="0" indent="0" rtl="0">
              <a:lnSpc>
                <a:spcPct val="115000"/>
              </a:lnSpc>
              <a:spcBef>
                <a:spcPts val="0"/>
              </a:spcBef>
              <a:spcAft>
                <a:spcPts val="0"/>
              </a:spcAft>
              <a:buNone/>
            </a:pPr>
            <a:r>
              <a:rPr lang="en" sz="1400"/>
              <a:t>You can download the fonts on these pages:</a:t>
            </a:r>
            <a:endParaRPr sz="1400"/>
          </a:p>
          <a:p>
            <a:pPr marL="0" lvl="0" indent="0" rtl="0">
              <a:lnSpc>
                <a:spcPct val="115000"/>
              </a:lnSpc>
              <a:spcBef>
                <a:spcPts val="0"/>
              </a:spcBef>
              <a:spcAft>
                <a:spcPts val="0"/>
              </a:spcAft>
              <a:buNone/>
            </a:pPr>
            <a:r>
              <a:rPr lang="en" sz="1400" u="sng">
                <a:solidFill>
                  <a:srgbClr val="7C7F91"/>
                </a:solidFill>
                <a:hlinkClick r:id="rId3"/>
              </a:rPr>
              <a:t>https://www.fontsquirrel.com/fonts/amatic</a:t>
            </a:r>
            <a:endParaRPr sz="1400">
              <a:solidFill>
                <a:srgbClr val="7C7F91"/>
              </a:solidFill>
            </a:endParaRPr>
          </a:p>
          <a:p>
            <a:pPr marL="0" lvl="0" indent="0" rtl="0">
              <a:lnSpc>
                <a:spcPct val="115000"/>
              </a:lnSpc>
              <a:spcBef>
                <a:spcPts val="0"/>
              </a:spcBef>
              <a:spcAft>
                <a:spcPts val="0"/>
              </a:spcAft>
              <a:buNone/>
            </a:pPr>
            <a:r>
              <a:rPr lang="en" sz="1400" u="sng">
                <a:solidFill>
                  <a:srgbClr val="7C7F91"/>
                </a:solidFill>
                <a:hlinkClick r:id="rId4"/>
              </a:rPr>
              <a:t>https://www.fontsquirrel.com/fonts/muli</a:t>
            </a:r>
            <a:endParaRPr sz="1400">
              <a:solidFill>
                <a:srgbClr val="7C7F91"/>
              </a:solidFill>
            </a:endParaRPr>
          </a:p>
          <a:p>
            <a:pPr marL="0" lvl="0" indent="0" rtl="0">
              <a:lnSpc>
                <a:spcPct val="115000"/>
              </a:lnSpc>
              <a:spcBef>
                <a:spcPts val="0"/>
              </a:spcBef>
              <a:spcAft>
                <a:spcPts val="0"/>
              </a:spcAft>
              <a:buNone/>
            </a:pPr>
            <a:endParaRPr sz="1400"/>
          </a:p>
          <a:p>
            <a:pPr marL="0" lvl="0" indent="0" rtl="0">
              <a:lnSpc>
                <a:spcPct val="115000"/>
              </a:lnSpc>
              <a:spcBef>
                <a:spcPts val="0"/>
              </a:spcBef>
              <a:spcAft>
                <a:spcPts val="0"/>
              </a:spcAft>
              <a:buNone/>
            </a:pPr>
            <a:r>
              <a:rPr lang="en" sz="1400"/>
              <a:t>Alizarin </a:t>
            </a:r>
            <a:r>
              <a:rPr lang="en" sz="1400" b="1">
                <a:solidFill>
                  <a:srgbClr val="FBCDBE"/>
                </a:solidFill>
              </a:rPr>
              <a:t>#fbcdbe</a:t>
            </a:r>
            <a:r>
              <a:rPr lang="en" sz="1400" b="1">
                <a:solidFill>
                  <a:srgbClr val="C3CED9"/>
                </a:solidFill>
              </a:rPr>
              <a:t> · </a:t>
            </a:r>
            <a:r>
              <a:rPr lang="en" sz="1400"/>
              <a:t>Sand </a:t>
            </a:r>
            <a:r>
              <a:rPr lang="en" sz="1400" b="1">
                <a:solidFill>
                  <a:srgbClr val="CDBCB5"/>
                </a:solidFill>
              </a:rPr>
              <a:t>#cdbcb5</a:t>
            </a:r>
            <a:r>
              <a:rPr lang="en" sz="1400" b="1">
                <a:solidFill>
                  <a:srgbClr val="C3CED9"/>
                </a:solidFill>
              </a:rPr>
              <a:t> · </a:t>
            </a:r>
            <a:r>
              <a:rPr lang="en" sz="1400"/>
              <a:t>Carrot </a:t>
            </a:r>
            <a:r>
              <a:rPr lang="en" sz="1400" b="1">
                <a:solidFill>
                  <a:srgbClr val="F0C3A3"/>
                </a:solidFill>
              </a:rPr>
              <a:t>#f0c3a3</a:t>
            </a:r>
            <a:r>
              <a:rPr lang="en" sz="1400" b="1">
                <a:solidFill>
                  <a:srgbClr val="C3CED9"/>
                </a:solidFill>
              </a:rPr>
              <a:t> · </a:t>
            </a:r>
            <a:r>
              <a:rPr lang="en" sz="1400"/>
              <a:t>Chick </a:t>
            </a:r>
            <a:r>
              <a:rPr lang="en" sz="1400" b="1">
                <a:solidFill>
                  <a:srgbClr val="FDDDAA"/>
                </a:solidFill>
              </a:rPr>
              <a:t>#fdddaa</a:t>
            </a:r>
            <a:r>
              <a:rPr lang="en" sz="1400" b="1">
                <a:solidFill>
                  <a:srgbClr val="C3CED9"/>
                </a:solidFill>
              </a:rPr>
              <a:t/>
            </a:r>
            <a:br>
              <a:rPr lang="en" sz="1400" b="1">
                <a:solidFill>
                  <a:srgbClr val="C3CED9"/>
                </a:solidFill>
              </a:rPr>
            </a:br>
            <a:r>
              <a:rPr lang="en" sz="1400"/>
              <a:t>Bud </a:t>
            </a:r>
            <a:r>
              <a:rPr lang="en" sz="1400" b="1">
                <a:solidFill>
                  <a:srgbClr val="C9E4B4"/>
                </a:solidFill>
              </a:rPr>
              <a:t>#c9e4b4</a:t>
            </a:r>
            <a:r>
              <a:rPr lang="en" sz="1400" b="1">
                <a:solidFill>
                  <a:srgbClr val="C3CED9"/>
                </a:solidFill>
              </a:rPr>
              <a:t> · </a:t>
            </a:r>
            <a:r>
              <a:rPr lang="en" sz="1400"/>
              <a:t>Aqua </a:t>
            </a:r>
            <a:r>
              <a:rPr lang="en" sz="1400" b="1">
                <a:solidFill>
                  <a:srgbClr val="ADDED4"/>
                </a:solidFill>
              </a:rPr>
              <a:t>#added4</a:t>
            </a:r>
            <a:r>
              <a:rPr lang="en" sz="1400" b="1">
                <a:solidFill>
                  <a:srgbClr val="C3CED9"/>
                </a:solidFill>
              </a:rPr>
              <a:t> · </a:t>
            </a:r>
            <a:r>
              <a:rPr lang="en" sz="1400"/>
              <a:t>Sky </a:t>
            </a:r>
            <a:r>
              <a:rPr lang="en" sz="1400" b="1">
                <a:solidFill>
                  <a:srgbClr val="B5D4E9"/>
                </a:solidFill>
              </a:rPr>
              <a:t>#b5d4e9</a:t>
            </a:r>
            <a:r>
              <a:rPr lang="en" sz="1400" b="1">
                <a:solidFill>
                  <a:srgbClr val="C3CED9"/>
                </a:solidFill>
              </a:rPr>
              <a:t> · </a:t>
            </a:r>
            <a:r>
              <a:rPr lang="en" sz="1400"/>
              <a:t>Silver </a:t>
            </a:r>
            <a:r>
              <a:rPr lang="en" sz="1400" b="1">
                <a:solidFill>
                  <a:srgbClr val="C3CED9"/>
                </a:solidFill>
              </a:rPr>
              <a:t>#c3ced9</a:t>
            </a:r>
            <a:br>
              <a:rPr lang="en" sz="1400" b="1">
                <a:solidFill>
                  <a:srgbClr val="C3CED9"/>
                </a:solidFill>
              </a:rPr>
            </a:br>
            <a:r>
              <a:rPr lang="en" sz="1400"/>
              <a:t>Violet </a:t>
            </a:r>
            <a:r>
              <a:rPr lang="en" sz="1400" b="1">
                <a:solidFill>
                  <a:srgbClr val="DBBDE5"/>
                </a:solidFill>
              </a:rPr>
              <a:t>#dbbde5</a:t>
            </a:r>
            <a:r>
              <a:rPr lang="en" sz="1400" b="1">
                <a:solidFill>
                  <a:srgbClr val="C3CED9"/>
                </a:solidFill>
              </a:rPr>
              <a:t> · </a:t>
            </a:r>
            <a:r>
              <a:rPr lang="en" sz="1400"/>
              <a:t>Steel </a:t>
            </a:r>
            <a:r>
              <a:rPr lang="en" sz="1400" b="1">
                <a:solidFill>
                  <a:srgbClr val="7C7F91"/>
                </a:solidFill>
              </a:rPr>
              <a:t>#7c7f91</a:t>
            </a:r>
            <a:endParaRPr sz="1400" b="1">
              <a:solidFill>
                <a:srgbClr val="C3CED9"/>
              </a:solidFill>
            </a:endParaRPr>
          </a:p>
        </p:txBody>
      </p:sp>
      <p:sp>
        <p:nvSpPr>
          <p:cNvPr id="305" name="Shape 305"/>
          <p:cNvSpPr txBox="1"/>
          <p:nvPr/>
        </p:nvSpPr>
        <p:spPr>
          <a:xfrm>
            <a:off x="896625" y="3943050"/>
            <a:ext cx="7363500" cy="537900"/>
          </a:xfrm>
          <a:prstGeom prst="rect">
            <a:avLst/>
          </a:prstGeom>
          <a:solidFill>
            <a:srgbClr val="FDDDAA"/>
          </a:solid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rgbClr val="7C7F91"/>
                </a:solidFill>
                <a:latin typeface="Muli Light"/>
                <a:ea typeface="Muli Light"/>
                <a:cs typeface="Muli Light"/>
                <a:sym typeface="Muli Light"/>
              </a:rPr>
              <a:t>You don’t need to keep this slide in your presentation. It’s only here to serve you as a design guide if you need to create new slides or download the fonts to edit the presentation in PowerPoint®</a:t>
            </a:r>
            <a:endParaRPr sz="1200">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endParaRPr sz="1200">
              <a:solidFill>
                <a:srgbClr val="7C7F91"/>
              </a:solidFill>
              <a:latin typeface="Muli Light"/>
              <a:ea typeface="Muli Light"/>
              <a:cs typeface="Muli Light"/>
              <a:sym typeface="Muli Light"/>
            </a:endParaRPr>
          </a:p>
          <a:p>
            <a:pPr marL="0" lvl="0" indent="0" rtl="0">
              <a:spcBef>
                <a:spcPts val="0"/>
              </a:spcBef>
              <a:spcAft>
                <a:spcPts val="0"/>
              </a:spcAft>
              <a:buNone/>
            </a:pPr>
            <a:endParaRPr sz="1200">
              <a:solidFill>
                <a:srgbClr val="7C7F91"/>
              </a:solidFill>
              <a:latin typeface="Muli Light"/>
              <a:ea typeface="Muli Light"/>
              <a:cs typeface="Muli Light"/>
              <a:sym typeface="Muli Light"/>
            </a:endParaRPr>
          </a:p>
        </p:txBody>
      </p:sp>
      <p:sp>
        <p:nvSpPr>
          <p:cNvPr id="306" name="Shape 30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Extra graphics</a:t>
            </a:r>
            <a:endParaRPr/>
          </a:p>
        </p:txBody>
      </p:sp>
      <p:sp>
        <p:nvSpPr>
          <p:cNvPr id="312" name="Shape 31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
        <p:nvSpPr>
          <p:cNvPr id="313" name="Shape 313"/>
          <p:cNvSpPr/>
          <p:nvPr/>
        </p:nvSpPr>
        <p:spPr>
          <a:xfrm>
            <a:off x="3585386" y="2023102"/>
            <a:ext cx="1811934" cy="149086"/>
          </a:xfrm>
          <a:custGeom>
            <a:avLst/>
            <a:gdLst/>
            <a:ahLst/>
            <a:cxnLst/>
            <a:rect l="0" t="0" r="0" b="0"/>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5954918" y="2010501"/>
            <a:ext cx="1839718" cy="174295"/>
          </a:xfrm>
          <a:custGeom>
            <a:avLst/>
            <a:gdLst/>
            <a:ahLst/>
            <a:cxnLst/>
            <a:rect l="0" t="0" r="0" b="0"/>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872694" y="2920885"/>
            <a:ext cx="2220700" cy="212108"/>
          </a:xfrm>
          <a:custGeom>
            <a:avLst/>
            <a:gdLst/>
            <a:ahLst/>
            <a:cxnLst/>
            <a:rect l="0" t="0" r="0" b="0"/>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3412576" y="2934773"/>
            <a:ext cx="2157542" cy="184324"/>
          </a:xfrm>
          <a:custGeom>
            <a:avLst/>
            <a:gdLst/>
            <a:ahLst/>
            <a:cxnLst/>
            <a:rect l="0" t="0" r="0" b="0"/>
            <a:pathLst>
              <a:path w="15919" h="1360" extrusionOk="0">
                <a:moveTo>
                  <a:pt x="1434" y="0"/>
                </a:moveTo>
                <a:lnTo>
                  <a:pt x="1341" y="56"/>
                </a:lnTo>
                <a:lnTo>
                  <a:pt x="1266" y="149"/>
                </a:lnTo>
                <a:lnTo>
                  <a:pt x="1211" y="242"/>
                </a:lnTo>
                <a:lnTo>
                  <a:pt x="1080" y="447"/>
                </a:lnTo>
                <a:lnTo>
                  <a:pt x="1024" y="521"/>
                </a:lnTo>
                <a:lnTo>
                  <a:pt x="950" y="577"/>
                </a:lnTo>
                <a:lnTo>
                  <a:pt x="745" y="577"/>
                </a:lnTo>
                <a:lnTo>
                  <a:pt x="429" y="521"/>
                </a:lnTo>
                <a:lnTo>
                  <a:pt x="280" y="503"/>
                </a:lnTo>
                <a:lnTo>
                  <a:pt x="149" y="503"/>
                </a:lnTo>
                <a:lnTo>
                  <a:pt x="38" y="521"/>
                </a:lnTo>
                <a:lnTo>
                  <a:pt x="19" y="540"/>
                </a:lnTo>
                <a:lnTo>
                  <a:pt x="0" y="559"/>
                </a:lnTo>
                <a:lnTo>
                  <a:pt x="19" y="614"/>
                </a:lnTo>
                <a:lnTo>
                  <a:pt x="56" y="633"/>
                </a:lnTo>
                <a:lnTo>
                  <a:pt x="168" y="670"/>
                </a:lnTo>
                <a:lnTo>
                  <a:pt x="298" y="707"/>
                </a:lnTo>
                <a:lnTo>
                  <a:pt x="373" y="726"/>
                </a:lnTo>
                <a:lnTo>
                  <a:pt x="391" y="763"/>
                </a:lnTo>
                <a:lnTo>
                  <a:pt x="391" y="819"/>
                </a:lnTo>
                <a:lnTo>
                  <a:pt x="429" y="1005"/>
                </a:lnTo>
                <a:lnTo>
                  <a:pt x="447" y="1080"/>
                </a:lnTo>
                <a:lnTo>
                  <a:pt x="485" y="1154"/>
                </a:lnTo>
                <a:lnTo>
                  <a:pt x="522" y="1173"/>
                </a:lnTo>
                <a:lnTo>
                  <a:pt x="559" y="1192"/>
                </a:lnTo>
                <a:lnTo>
                  <a:pt x="596" y="1173"/>
                </a:lnTo>
                <a:lnTo>
                  <a:pt x="633" y="1136"/>
                </a:lnTo>
                <a:lnTo>
                  <a:pt x="633" y="1080"/>
                </a:lnTo>
                <a:lnTo>
                  <a:pt x="615" y="1024"/>
                </a:lnTo>
                <a:lnTo>
                  <a:pt x="596" y="950"/>
                </a:lnTo>
                <a:lnTo>
                  <a:pt x="522" y="801"/>
                </a:lnTo>
                <a:lnTo>
                  <a:pt x="466" y="726"/>
                </a:lnTo>
                <a:lnTo>
                  <a:pt x="727" y="763"/>
                </a:lnTo>
                <a:lnTo>
                  <a:pt x="1006" y="782"/>
                </a:lnTo>
                <a:lnTo>
                  <a:pt x="1304" y="801"/>
                </a:lnTo>
                <a:lnTo>
                  <a:pt x="1415" y="838"/>
                </a:lnTo>
                <a:lnTo>
                  <a:pt x="1527" y="875"/>
                </a:lnTo>
                <a:lnTo>
                  <a:pt x="1564" y="912"/>
                </a:lnTo>
                <a:lnTo>
                  <a:pt x="1602" y="968"/>
                </a:lnTo>
                <a:lnTo>
                  <a:pt x="1713" y="1117"/>
                </a:lnTo>
                <a:lnTo>
                  <a:pt x="1769" y="1192"/>
                </a:lnTo>
                <a:lnTo>
                  <a:pt x="1844" y="1266"/>
                </a:lnTo>
                <a:lnTo>
                  <a:pt x="1918" y="1322"/>
                </a:lnTo>
                <a:lnTo>
                  <a:pt x="2011" y="1359"/>
                </a:lnTo>
                <a:lnTo>
                  <a:pt x="2216" y="1359"/>
                </a:lnTo>
                <a:lnTo>
                  <a:pt x="2235" y="1341"/>
                </a:lnTo>
                <a:lnTo>
                  <a:pt x="2235" y="1303"/>
                </a:lnTo>
                <a:lnTo>
                  <a:pt x="2216" y="1266"/>
                </a:lnTo>
                <a:lnTo>
                  <a:pt x="2123" y="1192"/>
                </a:lnTo>
                <a:lnTo>
                  <a:pt x="1862" y="1005"/>
                </a:lnTo>
                <a:lnTo>
                  <a:pt x="1639" y="875"/>
                </a:lnTo>
                <a:lnTo>
                  <a:pt x="2421" y="912"/>
                </a:lnTo>
                <a:lnTo>
                  <a:pt x="3352" y="912"/>
                </a:lnTo>
                <a:lnTo>
                  <a:pt x="3482" y="931"/>
                </a:lnTo>
                <a:lnTo>
                  <a:pt x="3612" y="950"/>
                </a:lnTo>
                <a:lnTo>
                  <a:pt x="3743" y="1005"/>
                </a:lnTo>
                <a:lnTo>
                  <a:pt x="3799" y="1024"/>
                </a:lnTo>
                <a:lnTo>
                  <a:pt x="3854" y="1061"/>
                </a:lnTo>
                <a:lnTo>
                  <a:pt x="3966" y="1136"/>
                </a:lnTo>
                <a:lnTo>
                  <a:pt x="4078" y="1210"/>
                </a:lnTo>
                <a:lnTo>
                  <a:pt x="4134" y="1229"/>
                </a:lnTo>
                <a:lnTo>
                  <a:pt x="4208" y="1229"/>
                </a:lnTo>
                <a:lnTo>
                  <a:pt x="4227" y="1210"/>
                </a:lnTo>
                <a:lnTo>
                  <a:pt x="4245" y="1210"/>
                </a:lnTo>
                <a:lnTo>
                  <a:pt x="4245" y="1154"/>
                </a:lnTo>
                <a:lnTo>
                  <a:pt x="4208" y="1098"/>
                </a:lnTo>
                <a:lnTo>
                  <a:pt x="4152" y="1043"/>
                </a:lnTo>
                <a:lnTo>
                  <a:pt x="3985" y="894"/>
                </a:lnTo>
                <a:lnTo>
                  <a:pt x="4450" y="875"/>
                </a:lnTo>
                <a:lnTo>
                  <a:pt x="4934" y="838"/>
                </a:lnTo>
                <a:lnTo>
                  <a:pt x="5158" y="838"/>
                </a:lnTo>
                <a:lnTo>
                  <a:pt x="5381" y="875"/>
                </a:lnTo>
                <a:lnTo>
                  <a:pt x="5605" y="912"/>
                </a:lnTo>
                <a:lnTo>
                  <a:pt x="5809" y="987"/>
                </a:lnTo>
                <a:lnTo>
                  <a:pt x="5921" y="1061"/>
                </a:lnTo>
                <a:lnTo>
                  <a:pt x="6144" y="1173"/>
                </a:lnTo>
                <a:lnTo>
                  <a:pt x="6256" y="1210"/>
                </a:lnTo>
                <a:lnTo>
                  <a:pt x="6349" y="1229"/>
                </a:lnTo>
                <a:lnTo>
                  <a:pt x="6386" y="1210"/>
                </a:lnTo>
                <a:lnTo>
                  <a:pt x="6405" y="1192"/>
                </a:lnTo>
                <a:lnTo>
                  <a:pt x="6424" y="1173"/>
                </a:lnTo>
                <a:lnTo>
                  <a:pt x="6424" y="1136"/>
                </a:lnTo>
                <a:lnTo>
                  <a:pt x="6386" y="1061"/>
                </a:lnTo>
                <a:lnTo>
                  <a:pt x="6331" y="1024"/>
                </a:lnTo>
                <a:lnTo>
                  <a:pt x="6275" y="968"/>
                </a:lnTo>
                <a:lnTo>
                  <a:pt x="6182" y="931"/>
                </a:lnTo>
                <a:lnTo>
                  <a:pt x="6014" y="856"/>
                </a:lnTo>
                <a:lnTo>
                  <a:pt x="5884" y="819"/>
                </a:lnTo>
                <a:lnTo>
                  <a:pt x="6815" y="763"/>
                </a:lnTo>
                <a:lnTo>
                  <a:pt x="7299" y="745"/>
                </a:lnTo>
                <a:lnTo>
                  <a:pt x="7597" y="745"/>
                </a:lnTo>
                <a:lnTo>
                  <a:pt x="7764" y="763"/>
                </a:lnTo>
                <a:lnTo>
                  <a:pt x="7839" y="801"/>
                </a:lnTo>
                <a:lnTo>
                  <a:pt x="7895" y="856"/>
                </a:lnTo>
                <a:lnTo>
                  <a:pt x="8025" y="968"/>
                </a:lnTo>
                <a:lnTo>
                  <a:pt x="8099" y="1061"/>
                </a:lnTo>
                <a:lnTo>
                  <a:pt x="8248" y="1192"/>
                </a:lnTo>
                <a:lnTo>
                  <a:pt x="8304" y="1247"/>
                </a:lnTo>
                <a:lnTo>
                  <a:pt x="8379" y="1266"/>
                </a:lnTo>
                <a:lnTo>
                  <a:pt x="8434" y="1266"/>
                </a:lnTo>
                <a:lnTo>
                  <a:pt x="8472" y="1247"/>
                </a:lnTo>
                <a:lnTo>
                  <a:pt x="8490" y="1210"/>
                </a:lnTo>
                <a:lnTo>
                  <a:pt x="8490" y="1154"/>
                </a:lnTo>
                <a:lnTo>
                  <a:pt x="8472" y="1098"/>
                </a:lnTo>
                <a:lnTo>
                  <a:pt x="8416" y="1024"/>
                </a:lnTo>
                <a:lnTo>
                  <a:pt x="8341" y="950"/>
                </a:lnTo>
                <a:lnTo>
                  <a:pt x="8081" y="726"/>
                </a:lnTo>
                <a:lnTo>
                  <a:pt x="8565" y="707"/>
                </a:lnTo>
                <a:lnTo>
                  <a:pt x="9123" y="670"/>
                </a:lnTo>
                <a:lnTo>
                  <a:pt x="9403" y="670"/>
                </a:lnTo>
                <a:lnTo>
                  <a:pt x="9663" y="689"/>
                </a:lnTo>
                <a:lnTo>
                  <a:pt x="9905" y="726"/>
                </a:lnTo>
                <a:lnTo>
                  <a:pt x="10129" y="782"/>
                </a:lnTo>
                <a:lnTo>
                  <a:pt x="10185" y="819"/>
                </a:lnTo>
                <a:lnTo>
                  <a:pt x="10259" y="875"/>
                </a:lnTo>
                <a:lnTo>
                  <a:pt x="10371" y="1005"/>
                </a:lnTo>
                <a:lnTo>
                  <a:pt x="10445" y="1061"/>
                </a:lnTo>
                <a:lnTo>
                  <a:pt x="10501" y="1117"/>
                </a:lnTo>
                <a:lnTo>
                  <a:pt x="10576" y="1136"/>
                </a:lnTo>
                <a:lnTo>
                  <a:pt x="10669" y="1154"/>
                </a:lnTo>
                <a:lnTo>
                  <a:pt x="10743" y="1136"/>
                </a:lnTo>
                <a:lnTo>
                  <a:pt x="10799" y="1117"/>
                </a:lnTo>
                <a:lnTo>
                  <a:pt x="10818" y="1061"/>
                </a:lnTo>
                <a:lnTo>
                  <a:pt x="10799" y="1024"/>
                </a:lnTo>
                <a:lnTo>
                  <a:pt x="10762" y="968"/>
                </a:lnTo>
                <a:lnTo>
                  <a:pt x="10724" y="912"/>
                </a:lnTo>
                <a:lnTo>
                  <a:pt x="10594" y="801"/>
                </a:lnTo>
                <a:lnTo>
                  <a:pt x="11506" y="838"/>
                </a:lnTo>
                <a:lnTo>
                  <a:pt x="11972" y="838"/>
                </a:lnTo>
                <a:lnTo>
                  <a:pt x="12139" y="856"/>
                </a:lnTo>
                <a:lnTo>
                  <a:pt x="12214" y="875"/>
                </a:lnTo>
                <a:lnTo>
                  <a:pt x="12251" y="912"/>
                </a:lnTo>
                <a:lnTo>
                  <a:pt x="12307" y="987"/>
                </a:lnTo>
                <a:lnTo>
                  <a:pt x="12344" y="1080"/>
                </a:lnTo>
                <a:lnTo>
                  <a:pt x="12400" y="1136"/>
                </a:lnTo>
                <a:lnTo>
                  <a:pt x="12512" y="1192"/>
                </a:lnTo>
                <a:lnTo>
                  <a:pt x="12642" y="1266"/>
                </a:lnTo>
                <a:lnTo>
                  <a:pt x="12717" y="1285"/>
                </a:lnTo>
                <a:lnTo>
                  <a:pt x="12772" y="1285"/>
                </a:lnTo>
                <a:lnTo>
                  <a:pt x="12810" y="1247"/>
                </a:lnTo>
                <a:lnTo>
                  <a:pt x="12847" y="1173"/>
                </a:lnTo>
                <a:lnTo>
                  <a:pt x="12828" y="1136"/>
                </a:lnTo>
                <a:lnTo>
                  <a:pt x="12772" y="1098"/>
                </a:lnTo>
                <a:lnTo>
                  <a:pt x="12624" y="1005"/>
                </a:lnTo>
                <a:lnTo>
                  <a:pt x="12344" y="875"/>
                </a:lnTo>
                <a:lnTo>
                  <a:pt x="13443" y="856"/>
                </a:lnTo>
                <a:lnTo>
                  <a:pt x="14020" y="856"/>
                </a:lnTo>
                <a:lnTo>
                  <a:pt x="14243" y="875"/>
                </a:lnTo>
                <a:lnTo>
                  <a:pt x="14355" y="894"/>
                </a:lnTo>
                <a:lnTo>
                  <a:pt x="14448" y="968"/>
                </a:lnTo>
                <a:lnTo>
                  <a:pt x="14597" y="1136"/>
                </a:lnTo>
                <a:lnTo>
                  <a:pt x="14690" y="1192"/>
                </a:lnTo>
                <a:lnTo>
                  <a:pt x="14783" y="1229"/>
                </a:lnTo>
                <a:lnTo>
                  <a:pt x="14839" y="1229"/>
                </a:lnTo>
                <a:lnTo>
                  <a:pt x="14876" y="1210"/>
                </a:lnTo>
                <a:lnTo>
                  <a:pt x="14895" y="1154"/>
                </a:lnTo>
                <a:lnTo>
                  <a:pt x="14895" y="1117"/>
                </a:lnTo>
                <a:lnTo>
                  <a:pt x="14858" y="1061"/>
                </a:lnTo>
                <a:lnTo>
                  <a:pt x="14820" y="1005"/>
                </a:lnTo>
                <a:lnTo>
                  <a:pt x="14765" y="950"/>
                </a:lnTo>
                <a:lnTo>
                  <a:pt x="14653" y="875"/>
                </a:lnTo>
                <a:lnTo>
                  <a:pt x="14560" y="801"/>
                </a:lnTo>
                <a:lnTo>
                  <a:pt x="15156" y="763"/>
                </a:lnTo>
                <a:lnTo>
                  <a:pt x="15453" y="745"/>
                </a:lnTo>
                <a:lnTo>
                  <a:pt x="15602" y="707"/>
                </a:lnTo>
                <a:lnTo>
                  <a:pt x="15714" y="670"/>
                </a:lnTo>
                <a:lnTo>
                  <a:pt x="15807" y="596"/>
                </a:lnTo>
                <a:lnTo>
                  <a:pt x="15900" y="503"/>
                </a:lnTo>
                <a:lnTo>
                  <a:pt x="15919" y="447"/>
                </a:lnTo>
                <a:lnTo>
                  <a:pt x="15919" y="410"/>
                </a:lnTo>
                <a:lnTo>
                  <a:pt x="15882" y="391"/>
                </a:lnTo>
                <a:lnTo>
                  <a:pt x="15770" y="391"/>
                </a:lnTo>
                <a:lnTo>
                  <a:pt x="15640" y="410"/>
                </a:lnTo>
                <a:lnTo>
                  <a:pt x="15714" y="335"/>
                </a:lnTo>
                <a:lnTo>
                  <a:pt x="15789" y="261"/>
                </a:lnTo>
                <a:lnTo>
                  <a:pt x="15863" y="186"/>
                </a:lnTo>
                <a:lnTo>
                  <a:pt x="15882" y="149"/>
                </a:lnTo>
                <a:lnTo>
                  <a:pt x="15882" y="93"/>
                </a:lnTo>
                <a:lnTo>
                  <a:pt x="15882" y="56"/>
                </a:lnTo>
                <a:lnTo>
                  <a:pt x="15863" y="37"/>
                </a:lnTo>
                <a:lnTo>
                  <a:pt x="15844" y="19"/>
                </a:lnTo>
                <a:lnTo>
                  <a:pt x="15826" y="19"/>
                </a:lnTo>
                <a:lnTo>
                  <a:pt x="15751" y="56"/>
                </a:lnTo>
                <a:lnTo>
                  <a:pt x="15677" y="112"/>
                </a:lnTo>
                <a:lnTo>
                  <a:pt x="15528" y="261"/>
                </a:lnTo>
                <a:lnTo>
                  <a:pt x="15491" y="335"/>
                </a:lnTo>
                <a:lnTo>
                  <a:pt x="15416" y="391"/>
                </a:lnTo>
                <a:lnTo>
                  <a:pt x="15323" y="428"/>
                </a:lnTo>
                <a:lnTo>
                  <a:pt x="15118" y="503"/>
                </a:lnTo>
                <a:lnTo>
                  <a:pt x="14876" y="540"/>
                </a:lnTo>
                <a:lnTo>
                  <a:pt x="14634" y="559"/>
                </a:lnTo>
                <a:lnTo>
                  <a:pt x="14132" y="596"/>
                </a:lnTo>
                <a:lnTo>
                  <a:pt x="13666" y="596"/>
                </a:lnTo>
                <a:lnTo>
                  <a:pt x="13945" y="335"/>
                </a:lnTo>
                <a:lnTo>
                  <a:pt x="14094" y="186"/>
                </a:lnTo>
                <a:lnTo>
                  <a:pt x="14150" y="112"/>
                </a:lnTo>
                <a:lnTo>
                  <a:pt x="14150" y="74"/>
                </a:lnTo>
                <a:lnTo>
                  <a:pt x="14113" y="19"/>
                </a:lnTo>
                <a:lnTo>
                  <a:pt x="14057" y="0"/>
                </a:lnTo>
                <a:lnTo>
                  <a:pt x="14001" y="19"/>
                </a:lnTo>
                <a:lnTo>
                  <a:pt x="13945" y="74"/>
                </a:lnTo>
                <a:lnTo>
                  <a:pt x="13834" y="205"/>
                </a:lnTo>
                <a:lnTo>
                  <a:pt x="13722" y="317"/>
                </a:lnTo>
                <a:lnTo>
                  <a:pt x="13648" y="428"/>
                </a:lnTo>
                <a:lnTo>
                  <a:pt x="13592" y="503"/>
                </a:lnTo>
                <a:lnTo>
                  <a:pt x="13554" y="559"/>
                </a:lnTo>
                <a:lnTo>
                  <a:pt x="13424" y="614"/>
                </a:lnTo>
                <a:lnTo>
                  <a:pt x="13312" y="633"/>
                </a:lnTo>
                <a:lnTo>
                  <a:pt x="12568" y="633"/>
                </a:lnTo>
                <a:lnTo>
                  <a:pt x="11562" y="596"/>
                </a:lnTo>
                <a:lnTo>
                  <a:pt x="11804" y="354"/>
                </a:lnTo>
                <a:lnTo>
                  <a:pt x="11860" y="279"/>
                </a:lnTo>
                <a:lnTo>
                  <a:pt x="11916" y="205"/>
                </a:lnTo>
                <a:lnTo>
                  <a:pt x="11935" y="130"/>
                </a:lnTo>
                <a:lnTo>
                  <a:pt x="11916" y="74"/>
                </a:lnTo>
                <a:lnTo>
                  <a:pt x="11897" y="56"/>
                </a:lnTo>
                <a:lnTo>
                  <a:pt x="11860" y="37"/>
                </a:lnTo>
                <a:lnTo>
                  <a:pt x="11804" y="37"/>
                </a:lnTo>
                <a:lnTo>
                  <a:pt x="11730" y="74"/>
                </a:lnTo>
                <a:lnTo>
                  <a:pt x="11655" y="130"/>
                </a:lnTo>
                <a:lnTo>
                  <a:pt x="11525" y="261"/>
                </a:lnTo>
                <a:lnTo>
                  <a:pt x="11451" y="335"/>
                </a:lnTo>
                <a:lnTo>
                  <a:pt x="11376" y="447"/>
                </a:lnTo>
                <a:lnTo>
                  <a:pt x="11339" y="503"/>
                </a:lnTo>
                <a:lnTo>
                  <a:pt x="11302" y="540"/>
                </a:lnTo>
                <a:lnTo>
                  <a:pt x="11190" y="577"/>
                </a:lnTo>
                <a:lnTo>
                  <a:pt x="11097" y="596"/>
                </a:lnTo>
                <a:lnTo>
                  <a:pt x="10911" y="596"/>
                </a:lnTo>
                <a:lnTo>
                  <a:pt x="10408" y="559"/>
                </a:lnTo>
                <a:lnTo>
                  <a:pt x="9403" y="484"/>
                </a:lnTo>
                <a:lnTo>
                  <a:pt x="9663" y="298"/>
                </a:lnTo>
                <a:lnTo>
                  <a:pt x="9738" y="242"/>
                </a:lnTo>
                <a:lnTo>
                  <a:pt x="9794" y="186"/>
                </a:lnTo>
                <a:lnTo>
                  <a:pt x="9831" y="130"/>
                </a:lnTo>
                <a:lnTo>
                  <a:pt x="9831" y="112"/>
                </a:lnTo>
                <a:lnTo>
                  <a:pt x="9812" y="74"/>
                </a:lnTo>
                <a:lnTo>
                  <a:pt x="9775" y="56"/>
                </a:lnTo>
                <a:lnTo>
                  <a:pt x="9719" y="56"/>
                </a:lnTo>
                <a:lnTo>
                  <a:pt x="9663" y="93"/>
                </a:lnTo>
                <a:lnTo>
                  <a:pt x="9589" y="130"/>
                </a:lnTo>
                <a:lnTo>
                  <a:pt x="9421" y="279"/>
                </a:lnTo>
                <a:lnTo>
                  <a:pt x="9272" y="372"/>
                </a:lnTo>
                <a:lnTo>
                  <a:pt x="9216" y="428"/>
                </a:lnTo>
                <a:lnTo>
                  <a:pt x="9142" y="447"/>
                </a:lnTo>
                <a:lnTo>
                  <a:pt x="8937" y="484"/>
                </a:lnTo>
                <a:lnTo>
                  <a:pt x="8770" y="503"/>
                </a:lnTo>
                <a:lnTo>
                  <a:pt x="8211" y="503"/>
                </a:lnTo>
                <a:lnTo>
                  <a:pt x="7839" y="484"/>
                </a:lnTo>
                <a:lnTo>
                  <a:pt x="7485" y="484"/>
                </a:lnTo>
                <a:lnTo>
                  <a:pt x="7578" y="391"/>
                </a:lnTo>
                <a:lnTo>
                  <a:pt x="7690" y="279"/>
                </a:lnTo>
                <a:lnTo>
                  <a:pt x="7746" y="223"/>
                </a:lnTo>
                <a:lnTo>
                  <a:pt x="7764" y="168"/>
                </a:lnTo>
                <a:lnTo>
                  <a:pt x="7764" y="93"/>
                </a:lnTo>
                <a:lnTo>
                  <a:pt x="7727" y="56"/>
                </a:lnTo>
                <a:lnTo>
                  <a:pt x="7690" y="19"/>
                </a:lnTo>
                <a:lnTo>
                  <a:pt x="7652" y="19"/>
                </a:lnTo>
                <a:lnTo>
                  <a:pt x="7578" y="37"/>
                </a:lnTo>
                <a:lnTo>
                  <a:pt x="7504" y="74"/>
                </a:lnTo>
                <a:lnTo>
                  <a:pt x="7429" y="149"/>
                </a:lnTo>
                <a:lnTo>
                  <a:pt x="7317" y="317"/>
                </a:lnTo>
                <a:lnTo>
                  <a:pt x="7224" y="410"/>
                </a:lnTo>
                <a:lnTo>
                  <a:pt x="7150" y="465"/>
                </a:lnTo>
                <a:lnTo>
                  <a:pt x="7038" y="503"/>
                </a:lnTo>
                <a:lnTo>
                  <a:pt x="6796" y="559"/>
                </a:lnTo>
                <a:lnTo>
                  <a:pt x="6517" y="596"/>
                </a:lnTo>
                <a:lnTo>
                  <a:pt x="6200" y="614"/>
                </a:lnTo>
                <a:lnTo>
                  <a:pt x="5586" y="596"/>
                </a:lnTo>
                <a:lnTo>
                  <a:pt x="5083" y="596"/>
                </a:lnTo>
                <a:lnTo>
                  <a:pt x="5195" y="521"/>
                </a:lnTo>
                <a:lnTo>
                  <a:pt x="5344" y="410"/>
                </a:lnTo>
                <a:lnTo>
                  <a:pt x="5418" y="335"/>
                </a:lnTo>
                <a:lnTo>
                  <a:pt x="5456" y="279"/>
                </a:lnTo>
                <a:lnTo>
                  <a:pt x="5474" y="205"/>
                </a:lnTo>
                <a:lnTo>
                  <a:pt x="5474" y="186"/>
                </a:lnTo>
                <a:lnTo>
                  <a:pt x="5474" y="149"/>
                </a:lnTo>
                <a:lnTo>
                  <a:pt x="5437" y="112"/>
                </a:lnTo>
                <a:lnTo>
                  <a:pt x="5400" y="93"/>
                </a:lnTo>
                <a:lnTo>
                  <a:pt x="5325" y="93"/>
                </a:lnTo>
                <a:lnTo>
                  <a:pt x="5251" y="149"/>
                </a:lnTo>
                <a:lnTo>
                  <a:pt x="5176" y="223"/>
                </a:lnTo>
                <a:lnTo>
                  <a:pt x="5027" y="391"/>
                </a:lnTo>
                <a:lnTo>
                  <a:pt x="4934" y="503"/>
                </a:lnTo>
                <a:lnTo>
                  <a:pt x="4860" y="540"/>
                </a:lnTo>
                <a:lnTo>
                  <a:pt x="4767" y="596"/>
                </a:lnTo>
                <a:lnTo>
                  <a:pt x="4543" y="652"/>
                </a:lnTo>
                <a:lnTo>
                  <a:pt x="4283" y="670"/>
                </a:lnTo>
                <a:lnTo>
                  <a:pt x="4003" y="689"/>
                </a:lnTo>
                <a:lnTo>
                  <a:pt x="3445" y="670"/>
                </a:lnTo>
                <a:lnTo>
                  <a:pt x="2979" y="652"/>
                </a:lnTo>
                <a:lnTo>
                  <a:pt x="3091" y="559"/>
                </a:lnTo>
                <a:lnTo>
                  <a:pt x="3184" y="447"/>
                </a:lnTo>
                <a:lnTo>
                  <a:pt x="3277" y="354"/>
                </a:lnTo>
                <a:lnTo>
                  <a:pt x="3333" y="261"/>
                </a:lnTo>
                <a:lnTo>
                  <a:pt x="3333" y="205"/>
                </a:lnTo>
                <a:lnTo>
                  <a:pt x="3314" y="186"/>
                </a:lnTo>
                <a:lnTo>
                  <a:pt x="3296" y="186"/>
                </a:lnTo>
                <a:lnTo>
                  <a:pt x="3184" y="223"/>
                </a:lnTo>
                <a:lnTo>
                  <a:pt x="3017" y="354"/>
                </a:lnTo>
                <a:lnTo>
                  <a:pt x="2849" y="503"/>
                </a:lnTo>
                <a:lnTo>
                  <a:pt x="2719" y="577"/>
                </a:lnTo>
                <a:lnTo>
                  <a:pt x="2644" y="614"/>
                </a:lnTo>
                <a:lnTo>
                  <a:pt x="2570" y="633"/>
                </a:lnTo>
                <a:lnTo>
                  <a:pt x="2328" y="633"/>
                </a:lnTo>
                <a:lnTo>
                  <a:pt x="1118" y="577"/>
                </a:lnTo>
                <a:lnTo>
                  <a:pt x="1322" y="447"/>
                </a:lnTo>
                <a:lnTo>
                  <a:pt x="1434" y="372"/>
                </a:lnTo>
                <a:lnTo>
                  <a:pt x="1564" y="279"/>
                </a:lnTo>
                <a:lnTo>
                  <a:pt x="1639" y="186"/>
                </a:lnTo>
                <a:lnTo>
                  <a:pt x="1676" y="149"/>
                </a:lnTo>
                <a:lnTo>
                  <a:pt x="1676" y="93"/>
                </a:lnTo>
                <a:lnTo>
                  <a:pt x="1676" y="74"/>
                </a:lnTo>
                <a:lnTo>
                  <a:pt x="1639" y="37"/>
                </a:lnTo>
                <a:lnTo>
                  <a:pt x="1602" y="19"/>
                </a:lnTo>
                <a:lnTo>
                  <a:pt x="152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938283" y="2010500"/>
            <a:ext cx="2089505" cy="174295"/>
          </a:xfrm>
          <a:custGeom>
            <a:avLst/>
            <a:gdLst/>
            <a:ahLst/>
            <a:cxnLst/>
            <a:rect l="0" t="0" r="0" b="0"/>
            <a:pathLst>
              <a:path w="15417" h="1286" extrusionOk="0">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5889300" y="2811114"/>
            <a:ext cx="2382119" cy="257512"/>
          </a:xfrm>
          <a:custGeom>
            <a:avLst/>
            <a:gdLst/>
            <a:ahLst/>
            <a:cxnLst/>
            <a:rect l="0" t="0" r="0" b="0"/>
            <a:pathLst>
              <a:path w="17576" h="1900" extrusionOk="0">
                <a:moveTo>
                  <a:pt x="7615" y="354"/>
                </a:moveTo>
                <a:lnTo>
                  <a:pt x="7578" y="373"/>
                </a:lnTo>
                <a:lnTo>
                  <a:pt x="7540" y="391"/>
                </a:lnTo>
                <a:lnTo>
                  <a:pt x="7410" y="540"/>
                </a:lnTo>
                <a:lnTo>
                  <a:pt x="7243" y="671"/>
                </a:lnTo>
                <a:lnTo>
                  <a:pt x="7168" y="745"/>
                </a:lnTo>
                <a:lnTo>
                  <a:pt x="7094" y="782"/>
                </a:lnTo>
                <a:lnTo>
                  <a:pt x="6665" y="801"/>
                </a:lnTo>
                <a:lnTo>
                  <a:pt x="6219" y="819"/>
                </a:lnTo>
                <a:lnTo>
                  <a:pt x="4859" y="819"/>
                </a:lnTo>
                <a:lnTo>
                  <a:pt x="3054" y="782"/>
                </a:lnTo>
                <a:lnTo>
                  <a:pt x="2290" y="745"/>
                </a:lnTo>
                <a:lnTo>
                  <a:pt x="1545" y="726"/>
                </a:lnTo>
                <a:lnTo>
                  <a:pt x="1080" y="689"/>
                </a:lnTo>
                <a:lnTo>
                  <a:pt x="391" y="689"/>
                </a:lnTo>
                <a:lnTo>
                  <a:pt x="168" y="708"/>
                </a:lnTo>
                <a:lnTo>
                  <a:pt x="75" y="708"/>
                </a:lnTo>
                <a:lnTo>
                  <a:pt x="37" y="726"/>
                </a:lnTo>
                <a:lnTo>
                  <a:pt x="19" y="764"/>
                </a:lnTo>
                <a:lnTo>
                  <a:pt x="0" y="801"/>
                </a:lnTo>
                <a:lnTo>
                  <a:pt x="19" y="838"/>
                </a:lnTo>
                <a:lnTo>
                  <a:pt x="37" y="875"/>
                </a:lnTo>
                <a:lnTo>
                  <a:pt x="75" y="894"/>
                </a:lnTo>
                <a:lnTo>
                  <a:pt x="186" y="913"/>
                </a:lnTo>
                <a:lnTo>
                  <a:pt x="298" y="931"/>
                </a:lnTo>
                <a:lnTo>
                  <a:pt x="521" y="950"/>
                </a:lnTo>
                <a:lnTo>
                  <a:pt x="987" y="968"/>
                </a:lnTo>
                <a:lnTo>
                  <a:pt x="1899" y="987"/>
                </a:lnTo>
                <a:lnTo>
                  <a:pt x="4357" y="1043"/>
                </a:lnTo>
                <a:lnTo>
                  <a:pt x="5232" y="1062"/>
                </a:lnTo>
                <a:lnTo>
                  <a:pt x="6535" y="1062"/>
                </a:lnTo>
                <a:lnTo>
                  <a:pt x="6945" y="1043"/>
                </a:lnTo>
                <a:lnTo>
                  <a:pt x="7112" y="1043"/>
                </a:lnTo>
                <a:lnTo>
                  <a:pt x="7149" y="1062"/>
                </a:lnTo>
                <a:lnTo>
                  <a:pt x="7280" y="1229"/>
                </a:lnTo>
                <a:lnTo>
                  <a:pt x="7373" y="1359"/>
                </a:lnTo>
                <a:lnTo>
                  <a:pt x="7429" y="1397"/>
                </a:lnTo>
                <a:lnTo>
                  <a:pt x="7503" y="1415"/>
                </a:lnTo>
                <a:lnTo>
                  <a:pt x="7540" y="1415"/>
                </a:lnTo>
                <a:lnTo>
                  <a:pt x="7578" y="1397"/>
                </a:lnTo>
                <a:lnTo>
                  <a:pt x="7615" y="1341"/>
                </a:lnTo>
                <a:lnTo>
                  <a:pt x="7615" y="1285"/>
                </a:lnTo>
                <a:lnTo>
                  <a:pt x="7596" y="1210"/>
                </a:lnTo>
                <a:lnTo>
                  <a:pt x="7540" y="1136"/>
                </a:lnTo>
                <a:lnTo>
                  <a:pt x="7485" y="1080"/>
                </a:lnTo>
                <a:lnTo>
                  <a:pt x="7354" y="913"/>
                </a:lnTo>
                <a:lnTo>
                  <a:pt x="7503" y="801"/>
                </a:lnTo>
                <a:lnTo>
                  <a:pt x="7652" y="689"/>
                </a:lnTo>
                <a:lnTo>
                  <a:pt x="7708" y="615"/>
                </a:lnTo>
                <a:lnTo>
                  <a:pt x="7764" y="522"/>
                </a:lnTo>
                <a:lnTo>
                  <a:pt x="7782" y="484"/>
                </a:lnTo>
                <a:lnTo>
                  <a:pt x="7764" y="429"/>
                </a:lnTo>
                <a:lnTo>
                  <a:pt x="7745" y="391"/>
                </a:lnTo>
                <a:lnTo>
                  <a:pt x="7708" y="354"/>
                </a:lnTo>
                <a:close/>
                <a:moveTo>
                  <a:pt x="8788" y="335"/>
                </a:moveTo>
                <a:lnTo>
                  <a:pt x="8955" y="484"/>
                </a:lnTo>
                <a:lnTo>
                  <a:pt x="9104" y="633"/>
                </a:lnTo>
                <a:lnTo>
                  <a:pt x="9253" y="801"/>
                </a:lnTo>
                <a:lnTo>
                  <a:pt x="9309" y="894"/>
                </a:lnTo>
                <a:lnTo>
                  <a:pt x="9346" y="931"/>
                </a:lnTo>
                <a:lnTo>
                  <a:pt x="9365" y="968"/>
                </a:lnTo>
                <a:lnTo>
                  <a:pt x="9365" y="1006"/>
                </a:lnTo>
                <a:lnTo>
                  <a:pt x="9328" y="1043"/>
                </a:lnTo>
                <a:lnTo>
                  <a:pt x="9235" y="1117"/>
                </a:lnTo>
                <a:lnTo>
                  <a:pt x="9067" y="1285"/>
                </a:lnTo>
                <a:lnTo>
                  <a:pt x="8918" y="1434"/>
                </a:lnTo>
                <a:lnTo>
                  <a:pt x="8769" y="1583"/>
                </a:lnTo>
                <a:lnTo>
                  <a:pt x="8620" y="1434"/>
                </a:lnTo>
                <a:lnTo>
                  <a:pt x="8471" y="1285"/>
                </a:lnTo>
                <a:lnTo>
                  <a:pt x="8304" y="1117"/>
                </a:lnTo>
                <a:lnTo>
                  <a:pt x="8118" y="968"/>
                </a:lnTo>
                <a:lnTo>
                  <a:pt x="8285" y="838"/>
                </a:lnTo>
                <a:lnTo>
                  <a:pt x="8453" y="671"/>
                </a:lnTo>
                <a:lnTo>
                  <a:pt x="8620" y="503"/>
                </a:lnTo>
                <a:lnTo>
                  <a:pt x="8788" y="335"/>
                </a:lnTo>
                <a:close/>
                <a:moveTo>
                  <a:pt x="9886" y="317"/>
                </a:moveTo>
                <a:lnTo>
                  <a:pt x="9849" y="335"/>
                </a:lnTo>
                <a:lnTo>
                  <a:pt x="9830" y="373"/>
                </a:lnTo>
                <a:lnTo>
                  <a:pt x="9812" y="410"/>
                </a:lnTo>
                <a:lnTo>
                  <a:pt x="9830" y="484"/>
                </a:lnTo>
                <a:lnTo>
                  <a:pt x="9886" y="559"/>
                </a:lnTo>
                <a:lnTo>
                  <a:pt x="9961" y="633"/>
                </a:lnTo>
                <a:lnTo>
                  <a:pt x="10091" y="764"/>
                </a:lnTo>
                <a:lnTo>
                  <a:pt x="10221" y="968"/>
                </a:lnTo>
                <a:lnTo>
                  <a:pt x="10240" y="987"/>
                </a:lnTo>
                <a:lnTo>
                  <a:pt x="10221" y="1006"/>
                </a:lnTo>
                <a:lnTo>
                  <a:pt x="10184" y="1062"/>
                </a:lnTo>
                <a:lnTo>
                  <a:pt x="10110" y="1117"/>
                </a:lnTo>
                <a:lnTo>
                  <a:pt x="9830" y="1378"/>
                </a:lnTo>
                <a:lnTo>
                  <a:pt x="9793" y="1453"/>
                </a:lnTo>
                <a:lnTo>
                  <a:pt x="9775" y="1490"/>
                </a:lnTo>
                <a:lnTo>
                  <a:pt x="9775" y="1527"/>
                </a:lnTo>
                <a:lnTo>
                  <a:pt x="9793" y="1564"/>
                </a:lnTo>
                <a:lnTo>
                  <a:pt x="9830" y="1601"/>
                </a:lnTo>
                <a:lnTo>
                  <a:pt x="9868" y="1620"/>
                </a:lnTo>
                <a:lnTo>
                  <a:pt x="9905" y="1639"/>
                </a:lnTo>
                <a:lnTo>
                  <a:pt x="9961" y="1620"/>
                </a:lnTo>
                <a:lnTo>
                  <a:pt x="10017" y="1583"/>
                </a:lnTo>
                <a:lnTo>
                  <a:pt x="10110" y="1490"/>
                </a:lnTo>
                <a:lnTo>
                  <a:pt x="10296" y="1304"/>
                </a:lnTo>
                <a:lnTo>
                  <a:pt x="10370" y="1210"/>
                </a:lnTo>
                <a:lnTo>
                  <a:pt x="10408" y="1173"/>
                </a:lnTo>
                <a:lnTo>
                  <a:pt x="10445" y="1136"/>
                </a:lnTo>
                <a:lnTo>
                  <a:pt x="10557" y="1136"/>
                </a:lnTo>
                <a:lnTo>
                  <a:pt x="10668" y="1155"/>
                </a:lnTo>
                <a:lnTo>
                  <a:pt x="11376" y="1155"/>
                </a:lnTo>
                <a:lnTo>
                  <a:pt x="11878" y="1136"/>
                </a:lnTo>
                <a:lnTo>
                  <a:pt x="14783" y="1136"/>
                </a:lnTo>
                <a:lnTo>
                  <a:pt x="15825" y="1099"/>
                </a:lnTo>
                <a:lnTo>
                  <a:pt x="16310" y="1080"/>
                </a:lnTo>
                <a:lnTo>
                  <a:pt x="16812" y="1062"/>
                </a:lnTo>
                <a:lnTo>
                  <a:pt x="17054" y="1062"/>
                </a:lnTo>
                <a:lnTo>
                  <a:pt x="17296" y="1043"/>
                </a:lnTo>
                <a:lnTo>
                  <a:pt x="17427" y="1024"/>
                </a:lnTo>
                <a:lnTo>
                  <a:pt x="17483" y="1006"/>
                </a:lnTo>
                <a:lnTo>
                  <a:pt x="17538" y="968"/>
                </a:lnTo>
                <a:lnTo>
                  <a:pt x="17576" y="950"/>
                </a:lnTo>
                <a:lnTo>
                  <a:pt x="17576" y="913"/>
                </a:lnTo>
                <a:lnTo>
                  <a:pt x="17576" y="857"/>
                </a:lnTo>
                <a:lnTo>
                  <a:pt x="17557" y="819"/>
                </a:lnTo>
                <a:lnTo>
                  <a:pt x="17520" y="801"/>
                </a:lnTo>
                <a:lnTo>
                  <a:pt x="17464" y="782"/>
                </a:lnTo>
                <a:lnTo>
                  <a:pt x="17110" y="782"/>
                </a:lnTo>
                <a:lnTo>
                  <a:pt x="16607" y="838"/>
                </a:lnTo>
                <a:lnTo>
                  <a:pt x="15583" y="875"/>
                </a:lnTo>
                <a:lnTo>
                  <a:pt x="14559" y="894"/>
                </a:lnTo>
                <a:lnTo>
                  <a:pt x="11692" y="894"/>
                </a:lnTo>
                <a:lnTo>
                  <a:pt x="11283" y="875"/>
                </a:lnTo>
                <a:lnTo>
                  <a:pt x="10873" y="894"/>
                </a:lnTo>
                <a:lnTo>
                  <a:pt x="10650" y="894"/>
                </a:lnTo>
                <a:lnTo>
                  <a:pt x="10557" y="913"/>
                </a:lnTo>
                <a:lnTo>
                  <a:pt x="10501" y="894"/>
                </a:lnTo>
                <a:lnTo>
                  <a:pt x="10463" y="875"/>
                </a:lnTo>
                <a:lnTo>
                  <a:pt x="10352" y="689"/>
                </a:lnTo>
                <a:lnTo>
                  <a:pt x="10203" y="522"/>
                </a:lnTo>
                <a:lnTo>
                  <a:pt x="10110" y="429"/>
                </a:lnTo>
                <a:lnTo>
                  <a:pt x="9998" y="354"/>
                </a:lnTo>
                <a:lnTo>
                  <a:pt x="9924" y="317"/>
                </a:lnTo>
                <a:close/>
                <a:moveTo>
                  <a:pt x="8788" y="0"/>
                </a:moveTo>
                <a:lnTo>
                  <a:pt x="8732" y="19"/>
                </a:lnTo>
                <a:lnTo>
                  <a:pt x="8639" y="93"/>
                </a:lnTo>
                <a:lnTo>
                  <a:pt x="8546" y="186"/>
                </a:lnTo>
                <a:lnTo>
                  <a:pt x="8397" y="373"/>
                </a:lnTo>
                <a:lnTo>
                  <a:pt x="8192" y="596"/>
                </a:lnTo>
                <a:lnTo>
                  <a:pt x="7987" y="801"/>
                </a:lnTo>
                <a:lnTo>
                  <a:pt x="7950" y="857"/>
                </a:lnTo>
                <a:lnTo>
                  <a:pt x="7894" y="913"/>
                </a:lnTo>
                <a:lnTo>
                  <a:pt x="7894" y="950"/>
                </a:lnTo>
                <a:lnTo>
                  <a:pt x="7913" y="968"/>
                </a:lnTo>
                <a:lnTo>
                  <a:pt x="7931" y="1024"/>
                </a:lnTo>
                <a:lnTo>
                  <a:pt x="8006" y="1136"/>
                </a:lnTo>
                <a:lnTo>
                  <a:pt x="8080" y="1229"/>
                </a:lnTo>
                <a:lnTo>
                  <a:pt x="8229" y="1378"/>
                </a:lnTo>
                <a:lnTo>
                  <a:pt x="8378" y="1546"/>
                </a:lnTo>
                <a:lnTo>
                  <a:pt x="8564" y="1750"/>
                </a:lnTo>
                <a:lnTo>
                  <a:pt x="8676" y="1862"/>
                </a:lnTo>
                <a:lnTo>
                  <a:pt x="8751" y="1899"/>
                </a:lnTo>
                <a:lnTo>
                  <a:pt x="8806" y="1881"/>
                </a:lnTo>
                <a:lnTo>
                  <a:pt x="8881" y="1843"/>
                </a:lnTo>
                <a:lnTo>
                  <a:pt x="8993" y="1750"/>
                </a:lnTo>
                <a:lnTo>
                  <a:pt x="9179" y="1546"/>
                </a:lnTo>
                <a:lnTo>
                  <a:pt x="9402" y="1322"/>
                </a:lnTo>
                <a:lnTo>
                  <a:pt x="9607" y="1099"/>
                </a:lnTo>
                <a:lnTo>
                  <a:pt x="9644" y="1062"/>
                </a:lnTo>
                <a:lnTo>
                  <a:pt x="9663" y="1006"/>
                </a:lnTo>
                <a:lnTo>
                  <a:pt x="9644" y="950"/>
                </a:lnTo>
                <a:lnTo>
                  <a:pt x="9626" y="894"/>
                </a:lnTo>
                <a:lnTo>
                  <a:pt x="9570" y="782"/>
                </a:lnTo>
                <a:lnTo>
                  <a:pt x="9495" y="689"/>
                </a:lnTo>
                <a:lnTo>
                  <a:pt x="9309" y="466"/>
                </a:lnTo>
                <a:lnTo>
                  <a:pt x="9104" y="261"/>
                </a:lnTo>
                <a:lnTo>
                  <a:pt x="9011" y="168"/>
                </a:lnTo>
                <a:lnTo>
                  <a:pt x="8918" y="75"/>
                </a:lnTo>
                <a:lnTo>
                  <a:pt x="8881" y="19"/>
                </a:lnTo>
                <a:lnTo>
                  <a:pt x="884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sp>
        <p:nvSpPr>
          <p:cNvPr id="323" name="Shape 323"/>
          <p:cNvSpPr txBox="1"/>
          <p:nvPr/>
        </p:nvSpPr>
        <p:spPr>
          <a:xfrm>
            <a:off x="6019975" y="6168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a:solidFill>
                  <a:srgbClr val="7C7F91"/>
                </a:solidFill>
                <a:latin typeface="Muli Light"/>
                <a:ea typeface="Muli Light"/>
                <a:cs typeface="Muli Light"/>
                <a:sym typeface="Muli Light"/>
              </a:rPr>
              <a:t>SlidesCarnival icons are editable shapes. </a:t>
            </a:r>
            <a:endParaRPr sz="900">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endParaRPr sz="900">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r>
              <a:rPr lang="en" sz="900">
                <a:solidFill>
                  <a:srgbClr val="7C7F91"/>
                </a:solidFill>
                <a:latin typeface="Muli Light"/>
                <a:ea typeface="Muli Light"/>
                <a:cs typeface="Muli Light"/>
                <a:sym typeface="Muli Light"/>
              </a:rPr>
              <a:t>This means that you can:</a:t>
            </a:r>
            <a:endParaRPr sz="900">
              <a:solidFill>
                <a:srgbClr val="7C7F91"/>
              </a:solidFill>
              <a:latin typeface="Muli Light"/>
              <a:ea typeface="Muli Light"/>
              <a:cs typeface="Muli Light"/>
              <a:sym typeface="Muli Light"/>
            </a:endParaRPr>
          </a:p>
          <a:p>
            <a:pPr marL="457200" lvl="0" indent="-285750" rtl="0">
              <a:spcBef>
                <a:spcPts val="0"/>
              </a:spcBef>
              <a:spcAft>
                <a:spcPts val="0"/>
              </a:spcAft>
              <a:buClr>
                <a:srgbClr val="7C7F91"/>
              </a:buClr>
              <a:buSzPts val="900"/>
              <a:buFont typeface="Muli Light"/>
              <a:buChar char="●"/>
            </a:pPr>
            <a:r>
              <a:rPr lang="en" sz="900">
                <a:solidFill>
                  <a:srgbClr val="7C7F91"/>
                </a:solidFill>
                <a:latin typeface="Muli Light"/>
                <a:ea typeface="Muli Light"/>
                <a:cs typeface="Muli Light"/>
                <a:sym typeface="Muli Light"/>
              </a:rPr>
              <a:t>Resize them without losing quality.</a:t>
            </a:r>
            <a:endParaRPr sz="900">
              <a:solidFill>
                <a:srgbClr val="7C7F91"/>
              </a:solidFill>
              <a:latin typeface="Muli Light"/>
              <a:ea typeface="Muli Light"/>
              <a:cs typeface="Muli Light"/>
              <a:sym typeface="Muli Light"/>
            </a:endParaRPr>
          </a:p>
          <a:p>
            <a:pPr marL="457200" lvl="0" indent="-285750" rtl="0">
              <a:spcBef>
                <a:spcPts val="0"/>
              </a:spcBef>
              <a:spcAft>
                <a:spcPts val="0"/>
              </a:spcAft>
              <a:buClr>
                <a:srgbClr val="7C7F91"/>
              </a:buClr>
              <a:buSzPts val="900"/>
              <a:buFont typeface="Muli Light"/>
              <a:buChar char="●"/>
            </a:pPr>
            <a:r>
              <a:rPr lang="en" sz="900">
                <a:solidFill>
                  <a:srgbClr val="7C7F91"/>
                </a:solidFill>
                <a:latin typeface="Muli Light"/>
                <a:ea typeface="Muli Light"/>
                <a:cs typeface="Muli Light"/>
                <a:sym typeface="Muli Light"/>
              </a:rPr>
              <a:t>Change fill color and opacity.</a:t>
            </a:r>
            <a:endParaRPr sz="900">
              <a:solidFill>
                <a:srgbClr val="7C7F91"/>
              </a:solidFill>
              <a:latin typeface="Muli Light"/>
              <a:ea typeface="Muli Light"/>
              <a:cs typeface="Muli Light"/>
              <a:sym typeface="Muli Light"/>
            </a:endParaRPr>
          </a:p>
          <a:p>
            <a:pPr marL="0" lvl="0" indent="0" rtl="0">
              <a:spcBef>
                <a:spcPts val="0"/>
              </a:spcBef>
              <a:spcAft>
                <a:spcPts val="0"/>
              </a:spcAft>
              <a:buNone/>
            </a:pPr>
            <a:endParaRPr sz="900">
              <a:solidFill>
                <a:srgbClr val="7C7F91"/>
              </a:solidFill>
              <a:latin typeface="Muli Light"/>
              <a:ea typeface="Muli Light"/>
              <a:cs typeface="Muli Light"/>
              <a:sym typeface="Muli Light"/>
            </a:endParaRPr>
          </a:p>
          <a:p>
            <a:pPr marL="0" lvl="0" indent="0" rtl="0">
              <a:spcBef>
                <a:spcPts val="0"/>
              </a:spcBef>
              <a:spcAft>
                <a:spcPts val="0"/>
              </a:spcAft>
              <a:buNone/>
            </a:pPr>
            <a:r>
              <a:rPr lang="en" sz="900">
                <a:solidFill>
                  <a:srgbClr val="7C7F91"/>
                </a:solidFill>
                <a:latin typeface="Muli Light"/>
                <a:ea typeface="Muli Light"/>
                <a:cs typeface="Muli Light"/>
                <a:sym typeface="Muli Light"/>
              </a:rPr>
              <a:t>Isn’t that nice? :)</a:t>
            </a:r>
            <a:endParaRPr sz="900">
              <a:solidFill>
                <a:srgbClr val="7C7F91"/>
              </a:solidFill>
              <a:latin typeface="Muli Light"/>
              <a:ea typeface="Muli Light"/>
              <a:cs typeface="Muli Light"/>
              <a:sym typeface="Muli Light"/>
            </a:endParaRPr>
          </a:p>
          <a:p>
            <a:pPr marL="0" lvl="0" indent="0" rtl="0">
              <a:spcBef>
                <a:spcPts val="0"/>
              </a:spcBef>
              <a:spcAft>
                <a:spcPts val="0"/>
              </a:spcAft>
              <a:buNone/>
            </a:pPr>
            <a:endParaRPr sz="900">
              <a:solidFill>
                <a:srgbClr val="7C7F91"/>
              </a:solidFill>
              <a:latin typeface="Muli Light"/>
              <a:ea typeface="Muli Light"/>
              <a:cs typeface="Muli Light"/>
              <a:sym typeface="Muli Light"/>
            </a:endParaRPr>
          </a:p>
          <a:p>
            <a:pPr marL="0" lvl="0" indent="0" rtl="0">
              <a:spcBef>
                <a:spcPts val="0"/>
              </a:spcBef>
              <a:spcAft>
                <a:spcPts val="0"/>
              </a:spcAft>
              <a:buNone/>
            </a:pPr>
            <a:r>
              <a:rPr lang="en" sz="900">
                <a:solidFill>
                  <a:srgbClr val="7C7F91"/>
                </a:solidFill>
                <a:latin typeface="Muli Light"/>
                <a:ea typeface="Muli Light"/>
                <a:cs typeface="Muli Light"/>
                <a:sym typeface="Muli Light"/>
              </a:rPr>
              <a:t>Examples:</a:t>
            </a:r>
            <a:endParaRPr sz="900">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endParaRPr sz="900">
              <a:solidFill>
                <a:srgbClr val="7C7F91"/>
              </a:solidFill>
              <a:latin typeface="Muli Light"/>
              <a:ea typeface="Muli Light"/>
              <a:cs typeface="Muli Light"/>
              <a:sym typeface="Muli Light"/>
            </a:endParaRPr>
          </a:p>
          <a:p>
            <a:pPr marL="0" lvl="0" indent="0" rtl="0">
              <a:spcBef>
                <a:spcPts val="0"/>
              </a:spcBef>
              <a:spcAft>
                <a:spcPts val="0"/>
              </a:spcAft>
              <a:buNone/>
            </a:pPr>
            <a:endParaRPr sz="900">
              <a:solidFill>
                <a:srgbClr val="7C7F91"/>
              </a:solidFill>
              <a:latin typeface="Muli Light"/>
              <a:ea typeface="Muli Light"/>
              <a:cs typeface="Muli Light"/>
              <a:sym typeface="Muli Light"/>
            </a:endParaRPr>
          </a:p>
        </p:txBody>
      </p:sp>
      <p:sp>
        <p:nvSpPr>
          <p:cNvPr id="324" name="Shape 324"/>
          <p:cNvSpPr/>
          <p:nvPr/>
        </p:nvSpPr>
        <p:spPr>
          <a:xfrm>
            <a:off x="604976" y="537575"/>
            <a:ext cx="330507" cy="424055"/>
          </a:xfrm>
          <a:custGeom>
            <a:avLst/>
            <a:gdLst/>
            <a:ahLst/>
            <a:cxnLst/>
            <a:rect l="0" t="0" r="0" b="0"/>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1113120" y="596807"/>
            <a:ext cx="352609" cy="298533"/>
          </a:xfrm>
          <a:custGeom>
            <a:avLst/>
            <a:gdLst/>
            <a:ahLst/>
            <a:cxnLst/>
            <a:rect l="0" t="0" r="0" b="0"/>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a:off x="1636797" y="597734"/>
            <a:ext cx="342234" cy="302300"/>
          </a:xfrm>
          <a:custGeom>
            <a:avLst/>
            <a:gdLst/>
            <a:ahLst/>
            <a:cxnLst/>
            <a:rect l="0" t="0" r="0" b="0"/>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2190070" y="589756"/>
            <a:ext cx="278788" cy="313100"/>
          </a:xfrm>
          <a:custGeom>
            <a:avLst/>
            <a:gdLst/>
            <a:ahLst/>
            <a:cxnLst/>
            <a:rect l="0" t="0" r="0" b="0"/>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2726883" y="586935"/>
            <a:ext cx="237423" cy="315921"/>
          </a:xfrm>
          <a:custGeom>
            <a:avLst/>
            <a:gdLst/>
            <a:ahLst/>
            <a:cxnLst/>
            <a:rect l="0" t="0" r="0" b="0"/>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3180027" y="583168"/>
            <a:ext cx="366713" cy="323919"/>
          </a:xfrm>
          <a:custGeom>
            <a:avLst/>
            <a:gdLst/>
            <a:ahLst/>
            <a:cxnLst/>
            <a:rect l="0" t="0" r="0" b="0"/>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3726268" y="563888"/>
            <a:ext cx="314510" cy="363409"/>
          </a:xfrm>
          <a:custGeom>
            <a:avLst/>
            <a:gdLst/>
            <a:ahLst/>
            <a:cxnLst/>
            <a:rect l="0" t="0" r="0" b="0"/>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4220309" y="587399"/>
            <a:ext cx="366230" cy="320152"/>
          </a:xfrm>
          <a:custGeom>
            <a:avLst/>
            <a:gdLst/>
            <a:ahLst/>
            <a:cxnLst/>
            <a:rect l="0" t="0" r="0" b="0"/>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4759480" y="593040"/>
            <a:ext cx="323919" cy="308869"/>
          </a:xfrm>
          <a:custGeom>
            <a:avLst/>
            <a:gdLst/>
            <a:ahLst/>
            <a:cxnLst/>
            <a:rect l="0" t="0" r="0" b="0"/>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5284084" y="585525"/>
            <a:ext cx="314510" cy="321098"/>
          </a:xfrm>
          <a:custGeom>
            <a:avLst/>
            <a:gdLst/>
            <a:ahLst/>
            <a:cxnLst/>
            <a:rect l="0" t="0" r="0" b="0"/>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08743" y="1062183"/>
            <a:ext cx="325793" cy="403363"/>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1128170" y="1062183"/>
            <a:ext cx="325793" cy="403363"/>
          </a:xfrm>
          <a:custGeom>
            <a:avLst/>
            <a:gdLst/>
            <a:ahLst/>
            <a:cxnLst/>
            <a:rect l="0" t="0" r="0" b="0"/>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1638671" y="1122826"/>
            <a:ext cx="336129" cy="289124"/>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2157634" y="1093673"/>
            <a:ext cx="335666" cy="339897"/>
          </a:xfrm>
          <a:custGeom>
            <a:avLst/>
            <a:gdLst/>
            <a:ahLst/>
            <a:cxnLst/>
            <a:rect l="0" t="0" r="0" b="0"/>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2679417" y="1115774"/>
            <a:ext cx="332845" cy="294302"/>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3204485" y="1115774"/>
            <a:ext cx="322972" cy="297586"/>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3732372" y="1119058"/>
            <a:ext cx="299479" cy="291017"/>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4235359" y="1102599"/>
            <a:ext cx="331898" cy="325329"/>
          </a:xfrm>
          <a:custGeom>
            <a:avLst/>
            <a:gdLst/>
            <a:ahLst/>
            <a:cxnLst/>
            <a:rect l="0" t="0" r="0" b="0"/>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4720938" y="1066878"/>
            <a:ext cx="405237" cy="399132"/>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5250237" y="1080981"/>
            <a:ext cx="379851" cy="362946"/>
          </a:xfrm>
          <a:custGeom>
            <a:avLst/>
            <a:gdLst/>
            <a:ahLst/>
            <a:cxnLst/>
            <a:rect l="0" t="0" r="0" b="0"/>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582875" y="1656823"/>
            <a:ext cx="372354" cy="264220"/>
          </a:xfrm>
          <a:custGeom>
            <a:avLst/>
            <a:gdLst/>
            <a:ahLst/>
            <a:cxnLst/>
            <a:rect l="0" t="0" r="0" b="0"/>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1104195" y="1606999"/>
            <a:ext cx="369514" cy="357768"/>
          </a:xfrm>
          <a:custGeom>
            <a:avLst/>
            <a:gdLst/>
            <a:ahLst/>
            <a:cxnLst/>
            <a:rect l="0" t="0" r="0" b="0"/>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1637260" y="1622976"/>
            <a:ext cx="332845" cy="336149"/>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2153403" y="1612640"/>
            <a:ext cx="346949" cy="346002"/>
          </a:xfrm>
          <a:custGeom>
            <a:avLst/>
            <a:gdLst/>
            <a:ahLst/>
            <a:cxnLst/>
            <a:rect l="0" t="0" r="0" b="0"/>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2684111" y="1623459"/>
            <a:ext cx="322972" cy="324383"/>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3218104" y="1585381"/>
            <a:ext cx="294302" cy="400059"/>
          </a:xfrm>
          <a:custGeom>
            <a:avLst/>
            <a:gdLst/>
            <a:ahLst/>
            <a:cxnLst/>
            <a:rect l="0" t="0" r="0" b="0"/>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3698526" y="1664821"/>
            <a:ext cx="369514" cy="238351"/>
          </a:xfrm>
          <a:custGeom>
            <a:avLst/>
            <a:gdLst/>
            <a:ahLst/>
            <a:cxnLst/>
            <a:rect l="0" t="0" r="0" b="0"/>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4233466" y="1614051"/>
            <a:ext cx="340380" cy="344128"/>
          </a:xfrm>
          <a:custGeom>
            <a:avLst/>
            <a:gdLst/>
            <a:ahLst/>
            <a:cxnLst/>
            <a:rect l="0" t="0" r="0" b="0"/>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4751964" y="1600894"/>
            <a:ext cx="342254" cy="355874"/>
          </a:xfrm>
          <a:custGeom>
            <a:avLst/>
            <a:gdLst/>
            <a:ahLst/>
            <a:cxnLst/>
            <a:rect l="0" t="0" r="0" b="0"/>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5255414" y="1611230"/>
            <a:ext cx="366230" cy="343181"/>
          </a:xfrm>
          <a:custGeom>
            <a:avLst/>
            <a:gdLst/>
            <a:ahLst/>
            <a:cxnLst/>
            <a:rect l="0" t="0" r="0" b="0"/>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626130" y="2146638"/>
            <a:ext cx="286786" cy="313119"/>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1132864" y="2147120"/>
            <a:ext cx="306067" cy="307922"/>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1658415" y="2147120"/>
            <a:ext cx="306048" cy="307922"/>
          </a:xfrm>
          <a:custGeom>
            <a:avLst/>
            <a:gdLst/>
            <a:ahLst/>
            <a:cxnLst/>
            <a:rect l="0" t="0" r="0" b="0"/>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2173610" y="2147120"/>
            <a:ext cx="305584" cy="307922"/>
          </a:xfrm>
          <a:custGeom>
            <a:avLst/>
            <a:gdLst/>
            <a:ahLst/>
            <a:cxnLst/>
            <a:rect l="0" t="0" r="0" b="0"/>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2764014" y="2099171"/>
            <a:ext cx="165031" cy="407130"/>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3293332" y="2101991"/>
            <a:ext cx="142929" cy="402416"/>
          </a:xfrm>
          <a:custGeom>
            <a:avLst/>
            <a:gdLst/>
            <a:ahLst/>
            <a:cxnLst/>
            <a:rect l="0" t="0" r="0" b="0"/>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3817453" y="2146638"/>
            <a:ext cx="130236" cy="308405"/>
          </a:xfrm>
          <a:custGeom>
            <a:avLst/>
            <a:gdLst/>
            <a:ahLst/>
            <a:cxnLst/>
            <a:rect l="0" t="0" r="0" b="0"/>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4250872" y="2142407"/>
            <a:ext cx="303227" cy="321098"/>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4757606" y="2150868"/>
            <a:ext cx="332381" cy="306995"/>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5283137" y="2098688"/>
            <a:ext cx="305584" cy="36671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713104" y="2632704"/>
            <a:ext cx="112365" cy="379870"/>
          </a:xfrm>
          <a:custGeom>
            <a:avLst/>
            <a:gdLst/>
            <a:ahLst/>
            <a:cxnLst/>
            <a:rect l="0" t="0" r="0" b="0"/>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1166711" y="2618601"/>
            <a:ext cx="243065" cy="407130"/>
          </a:xfrm>
          <a:custGeom>
            <a:avLst/>
            <a:gdLst/>
            <a:ahLst/>
            <a:cxnLst/>
            <a:rect l="0" t="0" r="0" b="0"/>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1650880" y="2618601"/>
            <a:ext cx="318278" cy="407130"/>
          </a:xfrm>
          <a:custGeom>
            <a:avLst/>
            <a:gdLst/>
            <a:ahLst/>
            <a:cxnLst/>
            <a:rect l="0" t="0" r="0" b="0"/>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2650728" y="2687706"/>
            <a:ext cx="384101" cy="214375"/>
          </a:xfrm>
          <a:custGeom>
            <a:avLst/>
            <a:gdLst/>
            <a:ahLst/>
            <a:cxnLst/>
            <a:rect l="0" t="0" r="0" b="0"/>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2138817" y="2643040"/>
            <a:ext cx="372818" cy="352609"/>
          </a:xfrm>
          <a:custGeom>
            <a:avLst/>
            <a:gdLst/>
            <a:ahLst/>
            <a:cxnLst/>
            <a:rect l="0" t="0" r="0" b="0"/>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3197433" y="2651985"/>
            <a:ext cx="330024" cy="332845"/>
          </a:xfrm>
          <a:custGeom>
            <a:avLst/>
            <a:gdLst/>
            <a:ahLst/>
            <a:cxnLst/>
            <a:rect l="0" t="0" r="0" b="0"/>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3715449" y="2654805"/>
            <a:ext cx="334255" cy="332845"/>
          </a:xfrm>
          <a:custGeom>
            <a:avLst/>
            <a:gdLst/>
            <a:ahLst/>
            <a:cxnLst/>
            <a:rect l="0" t="0" r="0" b="0"/>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4188820" y="2654805"/>
            <a:ext cx="435318" cy="352126"/>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4790042" y="2640702"/>
            <a:ext cx="261863" cy="364337"/>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5311825" y="2659036"/>
            <a:ext cx="255739" cy="350233"/>
          </a:xfrm>
          <a:custGeom>
            <a:avLst/>
            <a:gdLst/>
            <a:ahLst/>
            <a:cxnLst/>
            <a:rect l="0" t="0" r="0" b="0"/>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593230" y="3196801"/>
            <a:ext cx="369514" cy="292428"/>
          </a:xfrm>
          <a:custGeom>
            <a:avLst/>
            <a:gdLst/>
            <a:ahLst/>
            <a:cxnLst/>
            <a:rect l="0" t="0" r="0" b="0"/>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1108889" y="3218419"/>
            <a:ext cx="360125" cy="244475"/>
          </a:xfrm>
          <a:custGeom>
            <a:avLst/>
            <a:gdLst/>
            <a:ahLst/>
            <a:cxnLst/>
            <a:rect l="0" t="0" r="0" b="0"/>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1638671" y="3208083"/>
            <a:ext cx="341771" cy="267041"/>
          </a:xfrm>
          <a:custGeom>
            <a:avLst/>
            <a:gdLst/>
            <a:ahLst/>
            <a:cxnLst/>
            <a:rect l="0" t="0" r="0" b="0"/>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2155740" y="3201031"/>
            <a:ext cx="344147" cy="279734"/>
          </a:xfrm>
          <a:custGeom>
            <a:avLst/>
            <a:gdLst/>
            <a:ahLst/>
            <a:cxnLst/>
            <a:rect l="0" t="0" r="0" b="0"/>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693520" y="3178467"/>
            <a:ext cx="310743" cy="313564"/>
          </a:xfrm>
          <a:custGeom>
            <a:avLst/>
            <a:gdLst/>
            <a:ahLst/>
            <a:cxnLst/>
            <a:rect l="0" t="0" r="0" b="0"/>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3184741" y="3217955"/>
            <a:ext cx="351180" cy="258579"/>
          </a:xfrm>
          <a:custGeom>
            <a:avLst/>
            <a:gdLst/>
            <a:ahLst/>
            <a:cxnLst/>
            <a:rect l="0" t="0" r="0" b="0"/>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3705114" y="3217955"/>
            <a:ext cx="350716" cy="258579"/>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4233948" y="3192570"/>
            <a:ext cx="338003" cy="296176"/>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4735969" y="3156849"/>
            <a:ext cx="370944" cy="373745"/>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5282210" y="3178003"/>
            <a:ext cx="317795" cy="322026"/>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588053" y="3683795"/>
            <a:ext cx="361999" cy="352590"/>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1091502" y="3740670"/>
            <a:ext cx="385975" cy="236013"/>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1701650" y="3659820"/>
            <a:ext cx="226624" cy="386439"/>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2188660" y="3696951"/>
            <a:ext cx="284429" cy="356840"/>
          </a:xfrm>
          <a:custGeom>
            <a:avLst/>
            <a:gdLst/>
            <a:ahLst/>
            <a:cxnLst/>
            <a:rect l="0" t="0" r="0" b="0"/>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2686468" y="3724229"/>
            <a:ext cx="320152" cy="278305"/>
          </a:xfrm>
          <a:custGeom>
            <a:avLst/>
            <a:gdLst/>
            <a:ahLst/>
            <a:cxnLst/>
            <a:rect l="0" t="0" r="0" b="0"/>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3204001" y="3699308"/>
            <a:ext cx="321098" cy="321562"/>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3722037" y="3695077"/>
            <a:ext cx="323436" cy="330971"/>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4216542" y="3698361"/>
            <a:ext cx="373282" cy="315457"/>
          </a:xfrm>
          <a:custGeom>
            <a:avLst/>
            <a:gdLst/>
            <a:ahLst/>
            <a:cxnLst/>
            <a:rect l="0" t="0" r="0" b="0"/>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4751964" y="3691793"/>
            <a:ext cx="339897" cy="335666"/>
          </a:xfrm>
          <a:custGeom>
            <a:avLst/>
            <a:gdLst/>
            <a:ahLst/>
            <a:cxnLst/>
            <a:rect l="0" t="0" r="0" b="0"/>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5279853" y="3675797"/>
            <a:ext cx="325793" cy="364356"/>
          </a:xfrm>
          <a:custGeom>
            <a:avLst/>
            <a:gdLst/>
            <a:ahLst/>
            <a:cxnLst/>
            <a:rect l="0" t="0" r="0" b="0"/>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563151" y="4262940"/>
            <a:ext cx="419341" cy="236477"/>
          </a:xfrm>
          <a:custGeom>
            <a:avLst/>
            <a:gdLst/>
            <a:ahLst/>
            <a:cxnLst/>
            <a:rect l="0" t="0" r="0" b="0"/>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1117834" y="4200405"/>
            <a:ext cx="338023" cy="355894"/>
          </a:xfrm>
          <a:custGeom>
            <a:avLst/>
            <a:gdLst/>
            <a:ahLst/>
            <a:cxnLst/>
            <a:rect l="0" t="0" r="0" b="0"/>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1624104" y="4180197"/>
            <a:ext cx="371852" cy="383618"/>
          </a:xfrm>
          <a:custGeom>
            <a:avLst/>
            <a:gdLst/>
            <a:ahLst/>
            <a:cxnLst/>
            <a:rect l="0" t="0" r="0" b="0"/>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2162328" y="4212634"/>
            <a:ext cx="328150" cy="332381"/>
          </a:xfrm>
          <a:custGeom>
            <a:avLst/>
            <a:gdLst/>
            <a:ahLst/>
            <a:cxnLst/>
            <a:rect l="0" t="0" r="0" b="0"/>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2648855" y="4213580"/>
            <a:ext cx="394437" cy="329078"/>
          </a:xfrm>
          <a:custGeom>
            <a:avLst/>
            <a:gdLst/>
            <a:ahLst/>
            <a:cxnLst/>
            <a:rect l="0" t="0" r="0" b="0"/>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3212463" y="4185375"/>
            <a:ext cx="304174" cy="368104"/>
          </a:xfrm>
          <a:custGeom>
            <a:avLst/>
            <a:gdLst/>
            <a:ahLst/>
            <a:cxnLst/>
            <a:rect l="0" t="0" r="0" b="0"/>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3667500" y="4181143"/>
            <a:ext cx="436748" cy="396311"/>
          </a:xfrm>
          <a:custGeom>
            <a:avLst/>
            <a:gdLst/>
            <a:ahLst/>
            <a:cxnLst/>
            <a:rect l="0" t="0" r="0" b="0"/>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4192567" y="4175019"/>
            <a:ext cx="428749" cy="410415"/>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4731738" y="4273276"/>
            <a:ext cx="381280" cy="220963"/>
          </a:xfrm>
          <a:custGeom>
            <a:avLst/>
            <a:gdLst/>
            <a:ahLst/>
            <a:cxnLst/>
            <a:rect l="0" t="0" r="0" b="0"/>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5302417" y="4232841"/>
            <a:ext cx="284429" cy="312173"/>
          </a:xfrm>
          <a:custGeom>
            <a:avLst/>
            <a:gdLst/>
            <a:ahLst/>
            <a:cxnLst/>
            <a:rect l="0" t="0" r="0" b="0"/>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7C7F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6122392" y="2182404"/>
            <a:ext cx="458409" cy="451502"/>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0C3A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7016012" y="2182394"/>
            <a:ext cx="1104911" cy="1088368"/>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307108" y="2393258"/>
            <a:ext cx="436619" cy="266981"/>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7461247" y="2690655"/>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sp>
        <p:nvSpPr>
          <p:cNvPr id="413" name="Shape 413"/>
          <p:cNvSpPr txBox="1"/>
          <p:nvPr/>
        </p:nvSpPr>
        <p:spPr>
          <a:xfrm>
            <a:off x="2087650" y="9142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rgbClr val="7C7F91"/>
                </a:solidFill>
                <a:latin typeface="Muli Light"/>
                <a:ea typeface="Muli Light"/>
                <a:cs typeface="Muli Light"/>
                <a:sym typeface="Muli Light"/>
              </a:rPr>
              <a:t>Now you can use any emoji as an icon!</a:t>
            </a:r>
            <a:endParaRPr>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r>
              <a:rPr lang="en">
                <a:solidFill>
                  <a:srgbClr val="7C7F91"/>
                </a:solidFill>
                <a:latin typeface="Muli Light"/>
                <a:ea typeface="Muli Light"/>
                <a:cs typeface="Muli Light"/>
                <a:sym typeface="Muli Light"/>
              </a:rPr>
              <a:t>And of course it resizes without losing quality and you can change the color.</a:t>
            </a:r>
            <a:endParaRPr>
              <a:solidFill>
                <a:srgbClr val="7C7F91"/>
              </a:solidFill>
              <a:latin typeface="Muli Light"/>
              <a:ea typeface="Muli Light"/>
              <a:cs typeface="Muli Light"/>
              <a:sym typeface="Muli Light"/>
            </a:endParaRPr>
          </a:p>
          <a:p>
            <a:pPr marL="0" lvl="0" indent="0" rtl="0">
              <a:spcBef>
                <a:spcPts val="0"/>
              </a:spcBef>
              <a:spcAft>
                <a:spcPts val="0"/>
              </a:spcAft>
              <a:buNone/>
            </a:pPr>
            <a:endParaRPr>
              <a:solidFill>
                <a:srgbClr val="7C7F91"/>
              </a:solidFill>
              <a:latin typeface="Muli Light"/>
              <a:ea typeface="Muli Light"/>
              <a:cs typeface="Muli Light"/>
              <a:sym typeface="Muli Light"/>
            </a:endParaRPr>
          </a:p>
          <a:p>
            <a:pPr marL="0" lvl="0" indent="0">
              <a:spcBef>
                <a:spcPts val="0"/>
              </a:spcBef>
              <a:spcAft>
                <a:spcPts val="0"/>
              </a:spcAft>
              <a:buNone/>
            </a:pPr>
            <a:r>
              <a:rPr lang="en">
                <a:solidFill>
                  <a:srgbClr val="7C7F91"/>
                </a:solidFill>
                <a:latin typeface="Muli Light"/>
                <a:ea typeface="Muli Light"/>
                <a:cs typeface="Muli Light"/>
                <a:sym typeface="Muli Light"/>
              </a:rPr>
              <a:t>How? Follow Google instructions </a:t>
            </a:r>
            <a:r>
              <a:rPr lang="en" u="sng">
                <a:solidFill>
                  <a:srgbClr val="7C7F91"/>
                </a:solidFill>
                <a:latin typeface="Muli Light"/>
                <a:ea typeface="Muli Light"/>
                <a:cs typeface="Muli Light"/>
                <a:sym typeface="Muli Light"/>
                <a:hlinkClick r:id="rId3"/>
              </a:rPr>
              <a:t>https://twitter.com/googledocs/status/730087240156643328</a:t>
            </a:r>
            <a:endParaRPr>
              <a:solidFill>
                <a:srgbClr val="7C7F91"/>
              </a:solidFill>
              <a:latin typeface="Muli Light"/>
              <a:ea typeface="Muli Light"/>
              <a:cs typeface="Muli Light"/>
              <a:sym typeface="Muli Light"/>
            </a:endParaRPr>
          </a:p>
          <a:p>
            <a:pPr marL="0" lvl="0" indent="0" rtl="0">
              <a:spcBef>
                <a:spcPts val="0"/>
              </a:spcBef>
              <a:spcAft>
                <a:spcPts val="0"/>
              </a:spcAft>
              <a:buNone/>
            </a:pPr>
            <a:endParaRPr>
              <a:solidFill>
                <a:srgbClr val="7C7F91"/>
              </a:solidFill>
              <a:latin typeface="Muli Light"/>
              <a:ea typeface="Muli Light"/>
              <a:cs typeface="Muli Light"/>
              <a:sym typeface="Muli Light"/>
            </a:endParaRPr>
          </a:p>
          <a:p>
            <a:pPr marL="0" lvl="0" indent="0" rtl="0">
              <a:spcBef>
                <a:spcPts val="0"/>
              </a:spcBef>
              <a:spcAft>
                <a:spcPts val="0"/>
              </a:spcAft>
              <a:buNone/>
            </a:pPr>
            <a:endParaRPr>
              <a:solidFill>
                <a:srgbClr val="7C7F91"/>
              </a:solidFill>
              <a:latin typeface="Muli Light"/>
              <a:ea typeface="Muli Light"/>
              <a:cs typeface="Muli Light"/>
              <a:sym typeface="Muli Light"/>
            </a:endParaRPr>
          </a:p>
          <a:p>
            <a:pPr marL="0" lvl="0" indent="0" rtl="0">
              <a:spcBef>
                <a:spcPts val="0"/>
              </a:spcBef>
              <a:spcAft>
                <a:spcPts val="0"/>
              </a:spcAft>
              <a:buClr>
                <a:schemeClr val="dk1"/>
              </a:buClr>
              <a:buSzPts val="1100"/>
              <a:buFont typeface="Arial"/>
              <a:buNone/>
            </a:pPr>
            <a:endParaRPr>
              <a:solidFill>
                <a:srgbClr val="7C7F91"/>
              </a:solidFill>
              <a:latin typeface="Muli Light"/>
              <a:ea typeface="Muli Light"/>
              <a:cs typeface="Muli Light"/>
              <a:sym typeface="Muli Light"/>
            </a:endParaRPr>
          </a:p>
          <a:p>
            <a:pPr marL="0" lvl="0" indent="0" rtl="0">
              <a:spcBef>
                <a:spcPts val="0"/>
              </a:spcBef>
              <a:spcAft>
                <a:spcPts val="0"/>
              </a:spcAft>
              <a:buNone/>
            </a:pPr>
            <a:endParaRPr>
              <a:solidFill>
                <a:srgbClr val="7C7F91"/>
              </a:solidFill>
              <a:latin typeface="Muli Light"/>
              <a:ea typeface="Muli Light"/>
              <a:cs typeface="Muli Light"/>
              <a:sym typeface="Muli Light"/>
            </a:endParaRPr>
          </a:p>
        </p:txBody>
      </p:sp>
      <p:sp>
        <p:nvSpPr>
          <p:cNvPr id="414" name="Shape 414"/>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7C7F91"/>
                </a:solidFill>
                <a:latin typeface="Muli Light"/>
                <a:ea typeface="Muli Light"/>
                <a:cs typeface="Muli Light"/>
                <a:sym typeface="Muli Light"/>
              </a:rPr>
              <a:t>✋👆👉👍👤👦👧👨👩👪💃🏃💑❤😂😉😋😒😭👶😸🐟🍒🍔💣📌📖🔨🎃🎈🎨🏈🏰🌏🔌🔑</a:t>
            </a:r>
            <a:r>
              <a:rPr lang="en" sz="2400">
                <a:solidFill>
                  <a:srgbClr val="7C7F91"/>
                </a:solidFill>
                <a:highlight>
                  <a:srgbClr val="FDDDAA"/>
                </a:highlight>
                <a:latin typeface="Muli Light"/>
                <a:ea typeface="Muli Light"/>
                <a:cs typeface="Muli Light"/>
                <a:sym typeface="Muli Light"/>
              </a:rPr>
              <a:t> and many more...</a:t>
            </a:r>
            <a:endParaRPr sz="2400">
              <a:solidFill>
                <a:srgbClr val="7C7F91"/>
              </a:solidFill>
              <a:highlight>
                <a:srgbClr val="FDDDAA"/>
              </a:highlight>
              <a:latin typeface="Muli Light"/>
              <a:ea typeface="Muli Light"/>
              <a:cs typeface="Muli Light"/>
              <a:sym typeface="Muli Light"/>
            </a:endParaRPr>
          </a:p>
        </p:txBody>
      </p:sp>
      <p:sp>
        <p:nvSpPr>
          <p:cNvPr id="415" name="Shape 415"/>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ADDED4"/>
                </a:solidFill>
              </a:rPr>
              <a:t>😉</a:t>
            </a:r>
            <a:endParaRPr sz="9600">
              <a:solidFill>
                <a:srgbClr val="ADDED4"/>
              </a:solidFill>
            </a:endParaRPr>
          </a:p>
        </p:txBody>
      </p:sp>
      <p:sp>
        <p:nvSpPr>
          <p:cNvPr id="416" name="Shape 41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428596" y="357172"/>
            <a:ext cx="8286808" cy="435771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p:txBody>
      </p:sp>
      <p:sp>
        <p:nvSpPr>
          <p:cNvPr id="75" name="Shape 75"/>
          <p:cNvSpPr txBox="1">
            <a:spLocks noGrp="1"/>
          </p:cNvSpPr>
          <p:nvPr>
            <p:ph type="subTitle" idx="1"/>
          </p:nvPr>
        </p:nvSpPr>
        <p:spPr>
          <a:xfrm>
            <a:off x="428596" y="285734"/>
            <a:ext cx="8358246" cy="4572032"/>
          </a:xfrm>
          <a:prstGeom prst="rect">
            <a:avLst/>
          </a:prstGeom>
        </p:spPr>
        <p:txBody>
          <a:bodyPr spcFirstLastPara="1" wrap="square" lIns="91425" tIns="91425" rIns="91425" bIns="91425" anchor="t" anchorCtr="0">
            <a:noAutofit/>
          </a:bodyPr>
          <a:lstStyle/>
          <a:p>
            <a:pPr marL="0" lvl="0" indent="0" algn="r">
              <a:lnSpc>
                <a:spcPct val="150000"/>
              </a:lnSpc>
            </a:pPr>
            <a:r>
              <a:rPr lang="ar-IQ" dirty="0" smtClean="0">
                <a:solidFill>
                  <a:schemeClr val="tx1"/>
                </a:solidFill>
                <a:cs typeface="PT Bold Mirror" pitchFamily="2" charset="-78"/>
              </a:rPr>
              <a:t>ثانياً</a:t>
            </a:r>
            <a:r>
              <a:rPr lang="ar-IQ" dirty="0" smtClean="0">
                <a:solidFill>
                  <a:schemeClr val="tx1"/>
                </a:solidFill>
              </a:rPr>
              <a:t>- </a:t>
            </a:r>
            <a:r>
              <a:rPr lang="ar-IQ" dirty="0" smtClean="0">
                <a:solidFill>
                  <a:schemeClr val="tx1"/>
                </a:solidFill>
                <a:cs typeface="PT Bold Mirror" pitchFamily="2" charset="-78"/>
              </a:rPr>
              <a:t>التشريع العادي </a:t>
            </a:r>
            <a:r>
              <a:rPr lang="ar-IQ" dirty="0" smtClean="0">
                <a:solidFill>
                  <a:schemeClr val="tx1"/>
                </a:solidFill>
              </a:rPr>
              <a:t>:</a:t>
            </a:r>
            <a:r>
              <a:rPr lang="en-US" dirty="0" smtClean="0">
                <a:solidFill>
                  <a:schemeClr val="tx1"/>
                </a:solidFill>
              </a:rPr>
              <a:t/>
            </a:r>
            <a:br>
              <a:rPr lang="en-US" dirty="0" smtClean="0">
                <a:solidFill>
                  <a:schemeClr val="tx1"/>
                </a:solidFill>
              </a:rPr>
            </a:br>
            <a:r>
              <a:rPr lang="ar-IQ" dirty="0" smtClean="0">
                <a:solidFill>
                  <a:schemeClr val="tx1"/>
                </a:solidFill>
                <a:latin typeface="Monotype Koufi" pitchFamily="2" charset="-78"/>
                <a:ea typeface="Monotype Koufi" pitchFamily="2" charset="-78"/>
                <a:cs typeface="Monotype Koufi" pitchFamily="2" charset="-78"/>
              </a:rPr>
              <a:t>ونعني </a:t>
            </a:r>
            <a:r>
              <a:rPr lang="ar-IQ" dirty="0" err="1" smtClean="0">
                <a:solidFill>
                  <a:schemeClr val="tx1"/>
                </a:solidFill>
                <a:latin typeface="Monotype Koufi" pitchFamily="2" charset="-78"/>
                <a:ea typeface="Monotype Koufi" pitchFamily="2" charset="-78"/>
                <a:cs typeface="Monotype Koufi" pitchFamily="2" charset="-78"/>
              </a:rPr>
              <a:t>به</a:t>
            </a:r>
            <a:r>
              <a:rPr lang="ar-IQ" dirty="0" smtClean="0">
                <a:solidFill>
                  <a:schemeClr val="tx1"/>
                </a:solidFill>
                <a:latin typeface="Monotype Koufi" pitchFamily="2" charset="-78"/>
                <a:ea typeface="Monotype Koufi" pitchFamily="2" charset="-78"/>
                <a:cs typeface="Monotype Koufi" pitchFamily="2" charset="-78"/>
              </a:rPr>
              <a:t> القوانين التي تسنها السلطة التشريعية في الدولة أي المجالس النيابية (البرلمان) الذي يختص بوظيفة التشريع على وفق أحكام دساتير معظم الدول .</a:t>
            </a:r>
            <a:r>
              <a:rPr lang="en-US" dirty="0" smtClean="0">
                <a:solidFill>
                  <a:schemeClr val="tx1"/>
                </a:solidFill>
                <a:ea typeface="Monotype Koufi" pitchFamily="2" charset="-78"/>
                <a:cs typeface="Monotype Koufi" pitchFamily="2" charset="-78"/>
              </a:rPr>
              <a:t/>
            </a:r>
            <a:br>
              <a:rPr lang="en-US" dirty="0" smtClean="0">
                <a:solidFill>
                  <a:schemeClr val="tx1"/>
                </a:solidFill>
                <a:ea typeface="Monotype Koufi" pitchFamily="2" charset="-78"/>
                <a:cs typeface="Monotype Koufi" pitchFamily="2" charset="-78"/>
              </a:rPr>
            </a:br>
            <a:r>
              <a:rPr lang="ar-IQ" dirty="0" smtClean="0">
                <a:solidFill>
                  <a:schemeClr val="tx1"/>
                </a:solidFill>
                <a:latin typeface="Monotype Koufi" pitchFamily="2" charset="-78"/>
                <a:ea typeface="Monotype Koufi" pitchFamily="2" charset="-78"/>
                <a:cs typeface="Monotype Koufi" pitchFamily="2" charset="-78"/>
              </a:rPr>
              <a:t>تأتي القوانين في المرتبة الثانية بعد القواعد الدستورية من حيث تدرج القواعد القانونية نظراً لصدورها من ممثلي الشعب، وهي ملزمة لهيأت سلطة الدولة كافة فضلاً عن الأفراد ما لم تلغ أو تعدل على وفق الإجراءات المقررة.</a:t>
            </a:r>
            <a:r>
              <a:rPr lang="en-US" dirty="0" smtClean="0">
                <a:solidFill>
                  <a:schemeClr val="tx1"/>
                </a:solidFill>
                <a:ea typeface="Monotype Koufi" pitchFamily="2" charset="-78"/>
                <a:cs typeface="Monotype Koufi" pitchFamily="2" charset="-78"/>
              </a:rPr>
              <a:t/>
            </a:r>
            <a:br>
              <a:rPr lang="en-US" dirty="0" smtClean="0">
                <a:solidFill>
                  <a:schemeClr val="tx1"/>
                </a:solidFill>
                <a:ea typeface="Monotype Koufi" pitchFamily="2" charset="-78"/>
                <a:cs typeface="Monotype Koufi" pitchFamily="2" charset="-78"/>
              </a:rPr>
            </a:br>
            <a:r>
              <a:rPr lang="ar-IQ" dirty="0" smtClean="0">
                <a:solidFill>
                  <a:schemeClr val="tx1"/>
                </a:solidFill>
                <a:latin typeface="Monotype Koufi" pitchFamily="2" charset="-78"/>
                <a:ea typeface="Monotype Koufi" pitchFamily="2" charset="-78"/>
                <a:cs typeface="Monotype Koufi" pitchFamily="2" charset="-78"/>
              </a:rPr>
              <a:t>ينبغي على الإدارة أن تباشر أعمالها طبقاً لأحكام القوانين حتى لا تتسم هذه </a:t>
            </a:r>
            <a:r>
              <a:rPr lang="ar-IQ" dirty="0" err="1" smtClean="0">
                <a:solidFill>
                  <a:schemeClr val="tx1"/>
                </a:solidFill>
                <a:latin typeface="Monotype Koufi" pitchFamily="2" charset="-78"/>
                <a:ea typeface="Monotype Koufi" pitchFamily="2" charset="-78"/>
                <a:cs typeface="Monotype Koufi" pitchFamily="2" charset="-78"/>
              </a:rPr>
              <a:t>الاعمال</a:t>
            </a:r>
            <a:r>
              <a:rPr lang="ar-IQ" dirty="0" smtClean="0">
                <a:solidFill>
                  <a:schemeClr val="tx1"/>
                </a:solidFill>
                <a:latin typeface="Monotype Koufi" pitchFamily="2" charset="-78"/>
                <a:ea typeface="Monotype Koufi" pitchFamily="2" charset="-78"/>
                <a:cs typeface="Monotype Koufi" pitchFamily="2" charset="-78"/>
              </a:rPr>
              <a:t> بعدم المشروعية، ومن ثم يمكن للقضاء الإداري إن يلغي العمل المخالف للقانون أو يعوض عن الأضرار الناجمة عنه.</a:t>
            </a:r>
            <a:r>
              <a:rPr lang="en-US" dirty="0" smtClean="0">
                <a:solidFill>
                  <a:schemeClr val="tx1"/>
                </a:solidFill>
              </a:rPr>
              <a:t/>
            </a:r>
            <a:br>
              <a:rPr lang="en-US" dirty="0" smtClean="0">
                <a:solidFill>
                  <a:schemeClr val="tx1"/>
                </a:solidFill>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type="subTitle" idx="4294967295"/>
          </p:nvPr>
        </p:nvSpPr>
        <p:spPr>
          <a:xfrm>
            <a:off x="357158" y="500030"/>
            <a:ext cx="8358246" cy="4643470"/>
          </a:xfrm>
          <a:prstGeom prst="rect">
            <a:avLst/>
          </a:prstGeom>
        </p:spPr>
        <p:txBody>
          <a:bodyPr spcFirstLastPara="1" wrap="square" lIns="91425" tIns="91425" rIns="91425" bIns="91425" anchor="t" anchorCtr="0">
            <a:noAutofit/>
          </a:bodyPr>
          <a:lstStyle/>
          <a:p>
            <a:pPr algn="r" rtl="1"/>
            <a:r>
              <a:rPr lang="ar-IQ" sz="2400" dirty="0" smtClean="0">
                <a:solidFill>
                  <a:schemeClr val="bg1"/>
                </a:solidFill>
              </a:rPr>
              <a:t>ولكن </a:t>
            </a:r>
            <a:r>
              <a:rPr lang="ar-IQ" sz="1400" dirty="0" smtClean="0">
                <a:solidFill>
                  <a:schemeClr val="tx1"/>
                </a:solidFill>
              </a:rPr>
              <a:t>السؤال الذي يطرح نفسه في هذا المضمار ما القيمة القانونية للمعاهدات الدولية وما مرتبتها في سلم مصادر المشروعية؟ إن الإجابة على هذا السؤال تختلف بحسب الدول،  ففي فرنسا على سبيل المثال تكون المعاهدات الدولية قيمة أعلى من القوانين في ظل دستور الجمهورية الخامسة النافذ (م 55) ولكن في موقع أدنى من الدستور شرط تطبيقها من الطرف الأخر. أما في مصر فهي من مصف القوانين بعد إبرامها وتأييدها من البرلمان ونشرها.</a:t>
            </a:r>
            <a:endParaRPr lang="en-US" sz="1400" dirty="0" smtClean="0">
              <a:solidFill>
                <a:schemeClr val="tx1"/>
              </a:solidFill>
            </a:endParaRPr>
          </a:p>
          <a:p>
            <a:pPr algn="just" rtl="1"/>
            <a:r>
              <a:rPr lang="ar-IQ" sz="1400" dirty="0" err="1" smtClean="0">
                <a:solidFill>
                  <a:schemeClr val="tx1"/>
                </a:solidFill>
              </a:rPr>
              <a:t>ان</a:t>
            </a:r>
            <a:r>
              <a:rPr lang="ar-IQ" sz="1400" dirty="0" smtClean="0">
                <a:solidFill>
                  <a:schemeClr val="tx1"/>
                </a:solidFill>
              </a:rPr>
              <a:t> عد المعاهدات الدولية مصدراً من مصادر المشروعية قد يصطدم بصعوبات عملية، فالقاضي الإداري </a:t>
            </a:r>
            <a:r>
              <a:rPr lang="ar-IQ" sz="1400" dirty="0" err="1" smtClean="0">
                <a:solidFill>
                  <a:schemeClr val="tx1"/>
                </a:solidFill>
              </a:rPr>
              <a:t>ان</a:t>
            </a:r>
            <a:r>
              <a:rPr lang="ar-IQ" sz="1400" dirty="0" smtClean="0">
                <a:solidFill>
                  <a:schemeClr val="tx1"/>
                </a:solidFill>
              </a:rPr>
              <a:t> وجد غموضاً يعتري المعاهدة، فان عليه إحالة </a:t>
            </a:r>
            <a:r>
              <a:rPr lang="ar-IQ" sz="1400" dirty="0" err="1" smtClean="0">
                <a:solidFill>
                  <a:schemeClr val="tx1"/>
                </a:solidFill>
              </a:rPr>
              <a:t>الامر</a:t>
            </a:r>
            <a:r>
              <a:rPr lang="ar-IQ" sz="1400" dirty="0" smtClean="0">
                <a:solidFill>
                  <a:schemeClr val="tx1"/>
                </a:solidFill>
              </a:rPr>
              <a:t> </a:t>
            </a:r>
            <a:r>
              <a:rPr lang="ar-IQ" sz="1400" dirty="0" err="1" smtClean="0">
                <a:solidFill>
                  <a:schemeClr val="tx1"/>
                </a:solidFill>
              </a:rPr>
              <a:t>الى</a:t>
            </a:r>
            <a:r>
              <a:rPr lang="ar-IQ" sz="1400" dirty="0" smtClean="0">
                <a:solidFill>
                  <a:schemeClr val="tx1"/>
                </a:solidFill>
              </a:rPr>
              <a:t> وزارة الخارجية </a:t>
            </a:r>
            <a:r>
              <a:rPr lang="ar-IQ" sz="1400" dirty="0" err="1" smtClean="0">
                <a:solidFill>
                  <a:schemeClr val="tx1"/>
                </a:solidFill>
              </a:rPr>
              <a:t>اذ</a:t>
            </a:r>
            <a:r>
              <a:rPr lang="ar-IQ" sz="1400" dirty="0" smtClean="0">
                <a:solidFill>
                  <a:schemeClr val="tx1"/>
                </a:solidFill>
              </a:rPr>
              <a:t> تتولى عملية التفسير لجنة تتشكل من ممثلي الدول الأعضاء في المعاهدة، فضلاً عن هذا نجد </a:t>
            </a:r>
            <a:r>
              <a:rPr lang="ar-IQ" sz="1400" dirty="0" err="1" smtClean="0">
                <a:solidFill>
                  <a:schemeClr val="tx1"/>
                </a:solidFill>
              </a:rPr>
              <a:t>ان</a:t>
            </a:r>
            <a:r>
              <a:rPr lang="ar-IQ" sz="1400" dirty="0" smtClean="0">
                <a:solidFill>
                  <a:schemeClr val="tx1"/>
                </a:solidFill>
              </a:rPr>
              <a:t> المعاهدة تعالج موضوعات تخص العلاقات الدولية وهذه عادة ما تكون من </a:t>
            </a:r>
            <a:r>
              <a:rPr lang="ar-IQ" sz="1400" dirty="0" err="1" smtClean="0">
                <a:solidFill>
                  <a:schemeClr val="tx1"/>
                </a:solidFill>
              </a:rPr>
              <a:t>اعمال</a:t>
            </a:r>
            <a:r>
              <a:rPr lang="ar-IQ" sz="1400" dirty="0" smtClean="0">
                <a:solidFill>
                  <a:schemeClr val="tx1"/>
                </a:solidFill>
              </a:rPr>
              <a:t> السيادة التي تخرج عن نطاق الرقابة القضائية.</a:t>
            </a:r>
            <a:endParaRPr lang="en-US" sz="1400" dirty="0" smtClean="0">
              <a:solidFill>
                <a:schemeClr val="tx1"/>
              </a:solidFill>
            </a:endParaRPr>
          </a:p>
          <a:p>
            <a:pPr algn="just" rtl="1"/>
            <a:r>
              <a:rPr lang="ar-IQ" sz="1400" dirty="0" smtClean="0">
                <a:solidFill>
                  <a:schemeClr val="tx1"/>
                </a:solidFill>
              </a:rPr>
              <a:t>المعاهدات الدولية مصدراً من مصادر مبدأ المشروعية في الدولة وذلك بعد إقرارها وتأييدها من السلطة المختصة على وفق الإجراءات القانونية ، </a:t>
            </a:r>
            <a:r>
              <a:rPr lang="ar-IQ" sz="1400" dirty="0" err="1" smtClean="0">
                <a:solidFill>
                  <a:schemeClr val="tx1"/>
                </a:solidFill>
              </a:rPr>
              <a:t>اذ</a:t>
            </a:r>
            <a:r>
              <a:rPr lang="ar-IQ" sz="1400" dirty="0" smtClean="0">
                <a:solidFill>
                  <a:schemeClr val="tx1"/>
                </a:solidFill>
              </a:rPr>
              <a:t> تصبح بهذا التأييد جزءً من القانون الداخلي للدولة، ومن ثم يلتزم الأفراد والسلطات العامة باحترامها والنزول على حكمها.</a:t>
            </a:r>
            <a:endParaRPr lang="en-US" sz="1400" dirty="0" smtClean="0">
              <a:solidFill>
                <a:schemeClr val="tx1"/>
              </a:solidFill>
            </a:endParaRPr>
          </a:p>
          <a:p>
            <a:pPr lvl="8" algn="r" rtl="1"/>
            <a:r>
              <a:rPr lang="ar-IQ" sz="1400" dirty="0" err="1" smtClean="0">
                <a:solidFill>
                  <a:schemeClr val="tx1"/>
                </a:solidFill>
              </a:rPr>
              <a:t>اما</a:t>
            </a:r>
            <a:r>
              <a:rPr lang="ar-IQ" sz="1400" dirty="0" smtClean="0">
                <a:solidFill>
                  <a:schemeClr val="tx1"/>
                </a:solidFill>
              </a:rPr>
              <a:t> </a:t>
            </a:r>
            <a:r>
              <a:rPr lang="ar-IQ" sz="1400" dirty="0" err="1" smtClean="0">
                <a:solidFill>
                  <a:schemeClr val="tx1"/>
                </a:solidFill>
              </a:rPr>
              <a:t>اذا</a:t>
            </a:r>
            <a:r>
              <a:rPr lang="ar-IQ" sz="1400" dirty="0" smtClean="0">
                <a:solidFill>
                  <a:schemeClr val="tx1"/>
                </a:solidFill>
              </a:rPr>
              <a:t> تعارضت المعاهدة مع نص دستوري فان الدستور الفرنسي </a:t>
            </a:r>
            <a:r>
              <a:rPr lang="ar-IQ" sz="1400" dirty="0" err="1" smtClean="0">
                <a:solidFill>
                  <a:schemeClr val="tx1"/>
                </a:solidFill>
              </a:rPr>
              <a:t>اجاز</a:t>
            </a:r>
            <a:r>
              <a:rPr lang="ar-IQ" sz="1400" dirty="0" smtClean="0">
                <a:solidFill>
                  <a:schemeClr val="tx1"/>
                </a:solidFill>
              </a:rPr>
              <a:t> لرئيس الجمهورية والوزير </a:t>
            </a:r>
            <a:r>
              <a:rPr lang="ar-IQ" sz="1400" dirty="0" err="1" smtClean="0">
                <a:solidFill>
                  <a:schemeClr val="tx1"/>
                </a:solidFill>
              </a:rPr>
              <a:t>الاول</a:t>
            </a:r>
            <a:r>
              <a:rPr lang="ar-IQ" sz="1400" dirty="0" smtClean="0">
                <a:solidFill>
                  <a:schemeClr val="tx1"/>
                </a:solidFill>
              </a:rPr>
              <a:t> ورئيس مجلسي البرلمان (الجمعية الوطنية ومجلس الشيوخ) عرض </a:t>
            </a:r>
            <a:r>
              <a:rPr lang="ar-IQ" sz="1400" dirty="0" err="1" smtClean="0">
                <a:solidFill>
                  <a:schemeClr val="tx1"/>
                </a:solidFill>
              </a:rPr>
              <a:t>الامر</a:t>
            </a:r>
            <a:r>
              <a:rPr lang="ar-IQ" sz="1400" dirty="0" smtClean="0">
                <a:solidFill>
                  <a:schemeClr val="tx1"/>
                </a:solidFill>
              </a:rPr>
              <a:t> على المجلس الدستوري، </a:t>
            </a:r>
            <a:r>
              <a:rPr lang="ar-IQ" sz="1400" dirty="0" err="1" smtClean="0">
                <a:solidFill>
                  <a:schemeClr val="tx1"/>
                </a:solidFill>
              </a:rPr>
              <a:t>فاذا</a:t>
            </a:r>
            <a:r>
              <a:rPr lang="ar-IQ" sz="1400" dirty="0" smtClean="0">
                <a:solidFill>
                  <a:schemeClr val="tx1"/>
                </a:solidFill>
              </a:rPr>
              <a:t> قرر </a:t>
            </a:r>
            <a:r>
              <a:rPr lang="ar-IQ" sz="1400" dirty="0" err="1" smtClean="0">
                <a:solidFill>
                  <a:schemeClr val="tx1"/>
                </a:solidFill>
              </a:rPr>
              <a:t>الاخير</a:t>
            </a:r>
            <a:r>
              <a:rPr lang="ar-IQ" sz="1400" dirty="0" smtClean="0">
                <a:solidFill>
                  <a:schemeClr val="tx1"/>
                </a:solidFill>
              </a:rPr>
              <a:t> </a:t>
            </a:r>
            <a:r>
              <a:rPr lang="ar-IQ" sz="1400" dirty="0" err="1" smtClean="0">
                <a:solidFill>
                  <a:schemeClr val="tx1"/>
                </a:solidFill>
              </a:rPr>
              <a:t>ان</a:t>
            </a:r>
            <a:r>
              <a:rPr lang="ar-IQ" sz="1400" dirty="0" smtClean="0">
                <a:solidFill>
                  <a:schemeClr val="tx1"/>
                </a:solidFill>
              </a:rPr>
              <a:t> في المعاهدة نصوص تتعارض مع الدستور فلا يمكن تطبيقها </a:t>
            </a:r>
            <a:r>
              <a:rPr lang="ar-IQ" sz="1400" dirty="0" err="1" smtClean="0">
                <a:solidFill>
                  <a:schemeClr val="tx1"/>
                </a:solidFill>
              </a:rPr>
              <a:t>الا</a:t>
            </a:r>
            <a:r>
              <a:rPr lang="ar-IQ" sz="1400" dirty="0" smtClean="0">
                <a:solidFill>
                  <a:schemeClr val="tx1"/>
                </a:solidFill>
              </a:rPr>
              <a:t> بعد </a:t>
            </a:r>
            <a:r>
              <a:rPr lang="ar-IQ" sz="1400" dirty="0" err="1" smtClean="0">
                <a:solidFill>
                  <a:schemeClr val="tx1"/>
                </a:solidFill>
              </a:rPr>
              <a:t>ان</a:t>
            </a:r>
            <a:r>
              <a:rPr lang="ar-IQ" sz="1400" dirty="0" smtClean="0">
                <a:solidFill>
                  <a:schemeClr val="tx1"/>
                </a:solidFill>
              </a:rPr>
              <a:t> يعدل الدستور.</a:t>
            </a:r>
            <a:endParaRPr lang="en-US" sz="1400" dirty="0" smtClean="0">
              <a:solidFill>
                <a:schemeClr val="tx1"/>
              </a:solidFill>
            </a:endParaRPr>
          </a:p>
          <a:p>
            <a:pPr algn="r" rtl="1"/>
            <a:r>
              <a:rPr lang="ar-IQ" sz="1400" dirty="0" smtClean="0">
                <a:solidFill>
                  <a:schemeClr val="tx1"/>
                </a:solidFill>
              </a:rPr>
              <a:t>هذا ويملك مجلس الوزراء في العراق اختصاص عقد المعاهدات والاتفاقيات الدولية، ثم يؤيدها مجلس مجلس النواب بأغلبية عدد </a:t>
            </a:r>
            <a:r>
              <a:rPr lang="ar-IQ" sz="1400" dirty="0" err="1" smtClean="0">
                <a:solidFill>
                  <a:schemeClr val="tx1"/>
                </a:solidFill>
              </a:rPr>
              <a:t>اعضائه</a:t>
            </a:r>
            <a:r>
              <a:rPr lang="ar-IQ" sz="1400" dirty="0" smtClean="0">
                <a:solidFill>
                  <a:schemeClr val="tx1"/>
                </a:solidFill>
              </a:rPr>
              <a:t>، ثم تصبح بعد التأييد بمنزلة القانون، وهي ملزمة لكل هيأت الدولة </a:t>
            </a:r>
            <a:r>
              <a:rPr lang="ar-IQ" sz="1400" dirty="0" err="1" smtClean="0">
                <a:solidFill>
                  <a:schemeClr val="tx1"/>
                </a:solidFill>
              </a:rPr>
              <a:t>والافراد</a:t>
            </a:r>
            <a:r>
              <a:rPr lang="ar-IQ" sz="1400" dirty="0" smtClean="0">
                <a:solidFill>
                  <a:schemeClr val="tx1"/>
                </a:solidFill>
              </a:rPr>
              <a:t>.</a:t>
            </a:r>
            <a:endParaRPr lang="en-US" sz="1400" dirty="0" smtClean="0">
              <a:solidFill>
                <a:schemeClr val="tx1"/>
              </a:solidFill>
            </a:endParaRPr>
          </a:p>
        </p:txBody>
      </p:sp>
      <p:sp>
        <p:nvSpPr>
          <p:cNvPr id="83" name="Shape 83"/>
          <p:cNvSpPr txBox="1">
            <a:spLocks noGrp="1"/>
          </p:cNvSpPr>
          <p:nvPr>
            <p:ph type="sldNum" idx="12"/>
          </p:nvPr>
        </p:nvSpPr>
        <p:spPr>
          <a:xfrm>
            <a:off x="0" y="0"/>
            <a:ext cx="8858280" cy="714362"/>
          </a:xfrm>
          <a:prstGeom prst="rect">
            <a:avLst/>
          </a:prstGeom>
        </p:spPr>
        <p:txBody>
          <a:bodyPr spcFirstLastPara="1" wrap="square" lIns="91425" tIns="91425" rIns="91425" bIns="91425" anchor="ctr" anchorCtr="0">
            <a:noAutofit/>
          </a:bodyPr>
          <a:lstStyle/>
          <a:p>
            <a:pPr lvl="0" algn="r"/>
            <a:r>
              <a:rPr lang="ar-IQ" dirty="0" smtClean="0">
                <a:solidFill>
                  <a:schemeClr val="accent1"/>
                </a:solidFill>
                <a:ea typeface="Monotype Koufi" pitchFamily="2" charset="-78"/>
                <a:cs typeface="Monotype Koufi" pitchFamily="2" charset="-78"/>
              </a:rPr>
              <a:t> </a:t>
            </a:r>
            <a:r>
              <a:rPr lang="ar-IQ" sz="1800" dirty="0" smtClean="0">
                <a:solidFill>
                  <a:schemeClr val="accent1"/>
                </a:solidFill>
                <a:cs typeface="PT Bold Mirror" pitchFamily="2" charset="-78"/>
              </a:rPr>
              <a:t>ثالثاً-المعاهدات والاتفاقيات الدولية</a:t>
            </a:r>
            <a:endParaRPr lang="ar-IQ"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dirty="0" smtClean="0"/>
              <a:t>.</a:t>
            </a:r>
            <a:endParaRPr/>
          </a:p>
        </p:txBody>
      </p:sp>
      <p:sp>
        <p:nvSpPr>
          <p:cNvPr id="89" name="Shape 89"/>
          <p:cNvSpPr txBox="1">
            <a:spLocks noGrp="1"/>
          </p:cNvSpPr>
          <p:nvPr>
            <p:ph type="title"/>
          </p:nvPr>
        </p:nvSpPr>
        <p:spPr>
          <a:xfrm>
            <a:off x="890300" y="205974"/>
            <a:ext cx="7896542" cy="4294601"/>
          </a:xfrm>
          <a:prstGeom prst="rect">
            <a:avLst/>
          </a:prstGeom>
        </p:spPr>
        <p:txBody>
          <a:bodyPr spcFirstLastPara="1" wrap="square" lIns="91425" tIns="91425" rIns="91425" bIns="91425" anchor="b" anchorCtr="0">
            <a:noAutofit/>
          </a:bodyPr>
          <a:lstStyle/>
          <a:p>
            <a:r>
              <a:rPr lang="ar-IQ" dirty="0" smtClean="0">
                <a:cs typeface="PT Bold Mirror" pitchFamily="2" charset="-78"/>
              </a:rPr>
              <a:t>مصادر مبدأ المشروعية : </a:t>
            </a:r>
            <a:r>
              <a:rPr lang="ar-IQ" dirty="0" smtClean="0">
                <a:solidFill>
                  <a:schemeClr val="tx1"/>
                </a:solidFill>
                <a:latin typeface="Andalus" pitchFamily="18" charset="-78"/>
                <a:cs typeface="Akhbar MT" pitchFamily="2" charset="-78"/>
              </a:rPr>
              <a:t>أن موافقة أعمال </a:t>
            </a:r>
            <a:r>
              <a:rPr lang="ar-IQ" dirty="0" err="1" smtClean="0">
                <a:solidFill>
                  <a:schemeClr val="tx1"/>
                </a:solidFill>
                <a:latin typeface="Andalus" pitchFamily="18" charset="-78"/>
                <a:cs typeface="Akhbar MT" pitchFamily="2" charset="-78"/>
              </a:rPr>
              <a:t>الادارة</a:t>
            </a:r>
            <a:r>
              <a:rPr lang="ar-IQ" dirty="0" smtClean="0">
                <a:solidFill>
                  <a:schemeClr val="tx1"/>
                </a:solidFill>
                <a:latin typeface="Andalus" pitchFamily="18" charset="-78"/>
                <a:cs typeface="Akhbar MT" pitchFamily="2" charset="-78"/>
              </a:rPr>
              <a:t> للقانون لا ينعي ذلك </a:t>
            </a:r>
            <a:r>
              <a:rPr lang="ar-IQ" dirty="0" err="1" smtClean="0">
                <a:solidFill>
                  <a:schemeClr val="tx1"/>
                </a:solidFill>
                <a:latin typeface="Andalus" pitchFamily="18" charset="-78"/>
                <a:cs typeface="Akhbar MT" pitchFamily="2" charset="-78"/>
              </a:rPr>
              <a:t>القاون</a:t>
            </a:r>
            <a:r>
              <a:rPr lang="ar-IQ" dirty="0" smtClean="0">
                <a:solidFill>
                  <a:schemeClr val="tx1"/>
                </a:solidFill>
                <a:latin typeface="Andalus" pitchFamily="18" charset="-78"/>
                <a:cs typeface="Akhbar MT" pitchFamily="2" charset="-78"/>
              </a:rPr>
              <a:t> بمعناه </a:t>
            </a:r>
            <a:r>
              <a:rPr lang="ar-IQ" u="sng" dirty="0" smtClean="0">
                <a:solidFill>
                  <a:schemeClr val="tx1"/>
                </a:solidFill>
                <a:latin typeface="Andalus" pitchFamily="18" charset="-78"/>
                <a:cs typeface="Akhbar MT" pitchFamily="2" charset="-78"/>
              </a:rPr>
              <a:t>الضيق</a:t>
            </a:r>
            <a:r>
              <a:rPr lang="ar-IQ" dirty="0" smtClean="0">
                <a:solidFill>
                  <a:schemeClr val="tx1"/>
                </a:solidFill>
                <a:latin typeface="Andalus" pitchFamily="18" charset="-78"/>
                <a:cs typeface="Akhbar MT" pitchFamily="2" charset="-78"/>
              </a:rPr>
              <a:t> </a:t>
            </a:r>
            <a:r>
              <a:rPr lang="ar-IQ" dirty="0" err="1" smtClean="0">
                <a:solidFill>
                  <a:schemeClr val="tx1"/>
                </a:solidFill>
                <a:latin typeface="Andalus" pitchFamily="18" charset="-78"/>
                <a:cs typeface="Akhbar MT" pitchFamily="2" charset="-78"/>
              </a:rPr>
              <a:t>وانما</a:t>
            </a:r>
            <a:r>
              <a:rPr lang="ar-IQ" dirty="0" smtClean="0">
                <a:solidFill>
                  <a:schemeClr val="tx1"/>
                </a:solidFill>
                <a:latin typeface="Andalus" pitchFamily="18" charset="-78"/>
                <a:cs typeface="Akhbar MT" pitchFamily="2" charset="-78"/>
              </a:rPr>
              <a:t> بمعناه </a:t>
            </a:r>
            <a:r>
              <a:rPr lang="ar-IQ" u="sng" dirty="0" smtClean="0">
                <a:solidFill>
                  <a:schemeClr val="tx1"/>
                </a:solidFill>
                <a:latin typeface="Andalus" pitchFamily="18" charset="-78"/>
                <a:cs typeface="Akhbar MT" pitchFamily="2" charset="-78"/>
              </a:rPr>
              <a:t>الواسع</a:t>
            </a:r>
            <a:r>
              <a:rPr lang="ar-IQ" dirty="0" smtClean="0">
                <a:solidFill>
                  <a:schemeClr val="tx1"/>
                </a:solidFill>
                <a:latin typeface="Andalus" pitchFamily="18" charset="-78"/>
                <a:cs typeface="Akhbar MT" pitchFamily="2" charset="-78"/>
              </a:rPr>
              <a:t> الذي يشمل جميع القواعد القانونية النافذة في الدولة وهي على نوعين من المصادر :  </a:t>
            </a:r>
            <a:r>
              <a:rPr lang="en-US" dirty="0" smtClean="0">
                <a:solidFill>
                  <a:schemeClr val="tx1"/>
                </a:solidFill>
                <a:latin typeface="Andalus" pitchFamily="18" charset="-78"/>
                <a:cs typeface="Akhbar MT" pitchFamily="2" charset="-78"/>
              </a:rPr>
              <a:t/>
            </a:r>
            <a:br>
              <a:rPr lang="en-US" dirty="0" smtClean="0">
                <a:solidFill>
                  <a:schemeClr val="tx1"/>
                </a:solidFill>
                <a:latin typeface="Andalus" pitchFamily="18" charset="-78"/>
                <a:cs typeface="Akhbar MT" pitchFamily="2" charset="-78"/>
              </a:rPr>
            </a:br>
            <a:r>
              <a:rPr lang="ar-IQ" dirty="0" smtClean="0">
                <a:solidFill>
                  <a:schemeClr val="tx1"/>
                </a:solidFill>
                <a:latin typeface="Andalus" pitchFamily="18" charset="-78"/>
                <a:cs typeface="Akhbar MT" pitchFamily="2" charset="-78"/>
              </a:rPr>
              <a:t>أولاً- المصادر المدونة : هي الدستور والقانون العادي </a:t>
            </a:r>
            <a:r>
              <a:rPr lang="ar-IQ" dirty="0" err="1" smtClean="0">
                <a:solidFill>
                  <a:schemeClr val="tx1"/>
                </a:solidFill>
                <a:latin typeface="Andalus" pitchFamily="18" charset="-78"/>
                <a:cs typeface="Akhbar MT" pitchFamily="2" charset="-78"/>
              </a:rPr>
              <a:t>و</a:t>
            </a:r>
            <a:r>
              <a:rPr lang="ar-IQ" dirty="0" smtClean="0">
                <a:solidFill>
                  <a:schemeClr val="tx1"/>
                </a:solidFill>
                <a:latin typeface="Andalus" pitchFamily="18" charset="-78"/>
                <a:cs typeface="Akhbar MT" pitchFamily="2" charset="-78"/>
              </a:rPr>
              <a:t> </a:t>
            </a:r>
            <a:r>
              <a:rPr lang="ar-IQ" dirty="0" err="1" smtClean="0">
                <a:solidFill>
                  <a:schemeClr val="tx1"/>
                </a:solidFill>
                <a:latin typeface="Andalus" pitchFamily="18" charset="-78"/>
                <a:cs typeface="Akhbar MT" pitchFamily="2" charset="-78"/>
              </a:rPr>
              <a:t>الانظمة</a:t>
            </a:r>
            <a:r>
              <a:rPr lang="ar-IQ" dirty="0" smtClean="0">
                <a:solidFill>
                  <a:schemeClr val="tx1"/>
                </a:solidFill>
                <a:latin typeface="Andalus" pitchFamily="18" charset="-78"/>
                <a:cs typeface="Akhbar MT" pitchFamily="2" charset="-78"/>
              </a:rPr>
              <a:t> . </a:t>
            </a:r>
            <a:br>
              <a:rPr lang="ar-IQ" dirty="0" smtClean="0">
                <a:solidFill>
                  <a:schemeClr val="tx1"/>
                </a:solidFill>
                <a:latin typeface="Andalus" pitchFamily="18" charset="-78"/>
                <a:cs typeface="Akhbar MT" pitchFamily="2" charset="-78"/>
              </a:rPr>
            </a:br>
            <a:r>
              <a:rPr lang="ar-IQ" dirty="0" smtClean="0">
                <a:solidFill>
                  <a:schemeClr val="tx1"/>
                </a:solidFill>
                <a:latin typeface="Andalus" pitchFamily="18" charset="-78"/>
                <a:cs typeface="Akhbar MT" pitchFamily="2" charset="-78"/>
              </a:rPr>
              <a:t>ثانياً- المصادر غير المدونة : هي العرف والمبادئ العامة للقانون </a:t>
            </a:r>
            <a:r>
              <a:rPr lang="ar-IQ" dirty="0" smtClean="0">
                <a:latin typeface="Andalus" pitchFamily="18" charset="-78"/>
                <a:cs typeface="Akhbar MT" pitchFamily="2" charset="-78"/>
              </a:rPr>
              <a:t>. </a:t>
            </a:r>
            <a:r>
              <a:rPr lang="ar-IQ" dirty="0" smtClean="0">
                <a:latin typeface="Andalus" pitchFamily="18" charset="-78"/>
                <a:cs typeface="Andalus" pitchFamily="18" charset="-78"/>
              </a:rPr>
              <a:t/>
            </a:r>
            <a:br>
              <a:rPr lang="ar-IQ" dirty="0" smtClean="0">
                <a:latin typeface="Andalus" pitchFamily="18" charset="-78"/>
                <a:cs typeface="Andalus" pitchFamily="18" charset="-78"/>
              </a:rPr>
            </a:br>
            <a:endParaRPr/>
          </a:p>
        </p:txBody>
      </p:sp>
      <p:sp>
        <p:nvSpPr>
          <p:cNvPr id="90" name="Shape 90"/>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dirty="0" smtClean="0"/>
              <a:t>.</a:t>
            </a:r>
            <a:endParaRPr/>
          </a:p>
        </p:txBody>
      </p:sp>
      <p:sp>
        <p:nvSpPr>
          <p:cNvPr id="91" name="Shape 91"/>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28596" y="357172"/>
            <a:ext cx="8358246" cy="4214842"/>
          </a:xfrm>
          <a:prstGeom prst="rect">
            <a:avLst/>
          </a:prstGeom>
        </p:spPr>
        <p:txBody>
          <a:bodyPr spcFirstLastPara="1" wrap="square" lIns="91425" tIns="91425" rIns="91425" bIns="91425" anchor="ctr" anchorCtr="0">
            <a:noAutofit/>
          </a:bodyPr>
          <a:lstStyle/>
          <a:p>
            <a:pPr algn="just" rtl="1"/>
            <a:r>
              <a:rPr lang="ar-IQ" sz="1800" dirty="0" smtClean="0">
                <a:cs typeface="PT Bold Mirror" pitchFamily="2" charset="-78"/>
              </a:rPr>
              <a:t> </a:t>
            </a:r>
            <a:r>
              <a:rPr lang="ar-IQ" sz="1800" dirty="0" err="1" smtClean="0">
                <a:solidFill>
                  <a:schemeClr val="tx1">
                    <a:lumMod val="85000"/>
                    <a:lumOff val="15000"/>
                  </a:schemeClr>
                </a:solidFill>
                <a:cs typeface="PT Bold Mirror" pitchFamily="2" charset="-78"/>
              </a:rPr>
              <a:t>الانظمة</a:t>
            </a:r>
            <a:r>
              <a:rPr lang="ar-IQ" sz="1800" dirty="0" smtClean="0">
                <a:solidFill>
                  <a:schemeClr val="tx1">
                    <a:lumMod val="85000"/>
                    <a:lumOff val="15000"/>
                  </a:schemeClr>
                </a:solidFill>
                <a:cs typeface="PT Bold Mirror" pitchFamily="2" charset="-78"/>
              </a:rPr>
              <a:t> والقرارات التنظيمية </a:t>
            </a:r>
            <a:r>
              <a:rPr lang="ar-IQ" sz="1400" dirty="0" smtClean="0">
                <a:solidFill>
                  <a:schemeClr val="tx1"/>
                </a:solidFill>
              </a:rPr>
              <a:t>: </a:t>
            </a:r>
            <a:r>
              <a:rPr lang="ar-IQ" sz="1400" b="1" i="0" dirty="0" smtClean="0">
                <a:solidFill>
                  <a:schemeClr val="tx1"/>
                </a:solidFill>
              </a:rPr>
              <a:t>وهو عمل قانوني يصدر من </a:t>
            </a:r>
            <a:r>
              <a:rPr lang="ar-IQ" sz="1400" b="1" i="0" dirty="0" err="1" smtClean="0">
                <a:solidFill>
                  <a:schemeClr val="tx1"/>
                </a:solidFill>
              </a:rPr>
              <a:t>الادارة</a:t>
            </a:r>
            <a:r>
              <a:rPr lang="ar-IQ" sz="1400" b="1" i="0" dirty="0" smtClean="0">
                <a:solidFill>
                  <a:schemeClr val="tx1"/>
                </a:solidFill>
              </a:rPr>
              <a:t> ويتضمن قواعد عامة ومجردة لا تخاطب شخصاً معيناً بذاته وإنما الأشخاص بصفاتهم، لهذا فأن القرار </a:t>
            </a:r>
            <a:r>
              <a:rPr lang="ar-IQ" sz="1400" b="1" i="0" dirty="0" err="1" smtClean="0">
                <a:solidFill>
                  <a:schemeClr val="tx1"/>
                </a:solidFill>
              </a:rPr>
              <a:t>الاداري</a:t>
            </a:r>
            <a:r>
              <a:rPr lang="ar-IQ" sz="1400" b="1" i="0" dirty="0" smtClean="0">
                <a:solidFill>
                  <a:schemeClr val="tx1"/>
                </a:solidFill>
              </a:rPr>
              <a:t> التنظيمي يشابه القانون من هذه الناحية فيسمى أحياناً بالتشريع الفرعي، </a:t>
            </a:r>
            <a:r>
              <a:rPr lang="ar-IQ" sz="1400" b="1" i="0" dirty="0" err="1" smtClean="0">
                <a:solidFill>
                  <a:schemeClr val="tx1"/>
                </a:solidFill>
              </a:rPr>
              <a:t>الا</a:t>
            </a:r>
            <a:r>
              <a:rPr lang="ar-IQ" sz="1400" b="1" i="0" dirty="0" smtClean="0">
                <a:solidFill>
                  <a:schemeClr val="tx1"/>
                </a:solidFill>
              </a:rPr>
              <a:t> إنه يتميز من القانون في جهة الإصدار، فالقرار التنظيمي يصدر من </a:t>
            </a:r>
            <a:r>
              <a:rPr lang="ar-IQ" sz="1400" b="1" i="0" dirty="0" err="1" smtClean="0">
                <a:solidFill>
                  <a:schemeClr val="tx1"/>
                </a:solidFill>
              </a:rPr>
              <a:t>الادارة</a:t>
            </a:r>
            <a:r>
              <a:rPr lang="ar-IQ" sz="1400" b="1" i="0" dirty="0" smtClean="0">
                <a:solidFill>
                  <a:schemeClr val="tx1"/>
                </a:solidFill>
              </a:rPr>
              <a:t> أي السلطة التنفيذية في حين إن القانون يصدر من السلطة التشريعية.</a:t>
            </a:r>
            <a:endParaRPr lang="en-US" sz="1400" b="1" i="0" dirty="0" smtClean="0">
              <a:solidFill>
                <a:schemeClr val="tx1"/>
              </a:solidFill>
            </a:endParaRPr>
          </a:p>
          <a:p>
            <a:pPr algn="just" rtl="1"/>
            <a:r>
              <a:rPr lang="ar-IQ" sz="1400" b="1" i="0" dirty="0" smtClean="0">
                <a:solidFill>
                  <a:schemeClr val="tx1"/>
                </a:solidFill>
              </a:rPr>
              <a:t>والقرار </a:t>
            </a:r>
            <a:r>
              <a:rPr lang="ar-IQ" sz="1400" b="1" i="0" dirty="0" err="1" smtClean="0">
                <a:solidFill>
                  <a:schemeClr val="tx1"/>
                </a:solidFill>
              </a:rPr>
              <a:t>الاداري</a:t>
            </a:r>
            <a:r>
              <a:rPr lang="ar-IQ" sz="1400" b="1" i="0" dirty="0" smtClean="0">
                <a:solidFill>
                  <a:schemeClr val="tx1"/>
                </a:solidFill>
              </a:rPr>
              <a:t> التنظيمي يعد مصدراً من مصادر المشروعية التي يجب على الإدارة </a:t>
            </a:r>
            <a:r>
              <a:rPr lang="ar-IQ" sz="1400" b="1" i="0" dirty="0" err="1" smtClean="0">
                <a:solidFill>
                  <a:schemeClr val="tx1"/>
                </a:solidFill>
              </a:rPr>
              <a:t>إحترامها</a:t>
            </a:r>
            <a:r>
              <a:rPr lang="ar-IQ" sz="1400" b="1" i="0" dirty="0" smtClean="0">
                <a:solidFill>
                  <a:schemeClr val="tx1"/>
                </a:solidFill>
              </a:rPr>
              <a:t> فيما تصدره من قرارات فردية، فهذه الأخيرة يجب أن لا تخالف القرارات </a:t>
            </a:r>
            <a:r>
              <a:rPr lang="ar-IQ" sz="1400" b="1" i="0" dirty="0" err="1" smtClean="0">
                <a:solidFill>
                  <a:schemeClr val="tx1"/>
                </a:solidFill>
              </a:rPr>
              <a:t>الادارية</a:t>
            </a:r>
            <a:r>
              <a:rPr lang="ar-IQ" sz="1400" b="1" i="0" dirty="0" smtClean="0">
                <a:solidFill>
                  <a:schemeClr val="tx1"/>
                </a:solidFill>
              </a:rPr>
              <a:t> </a:t>
            </a:r>
            <a:r>
              <a:rPr lang="ar-IQ" sz="1400" b="1" i="0" dirty="0" err="1" smtClean="0">
                <a:solidFill>
                  <a:schemeClr val="tx1"/>
                </a:solidFill>
              </a:rPr>
              <a:t>التنظيمة</a:t>
            </a:r>
            <a:r>
              <a:rPr lang="ar-IQ" sz="1400" b="1" i="0" dirty="0" smtClean="0">
                <a:solidFill>
                  <a:schemeClr val="tx1"/>
                </a:solidFill>
              </a:rPr>
              <a:t> ، لأنها في مرتبة </a:t>
            </a:r>
            <a:r>
              <a:rPr lang="ar-IQ" sz="1400" b="1" i="0" dirty="0" err="1" smtClean="0">
                <a:solidFill>
                  <a:schemeClr val="tx1"/>
                </a:solidFill>
              </a:rPr>
              <a:t>آدنى</a:t>
            </a:r>
            <a:r>
              <a:rPr lang="ar-IQ" sz="1400" b="1" i="0" dirty="0" smtClean="0">
                <a:solidFill>
                  <a:schemeClr val="tx1"/>
                </a:solidFill>
              </a:rPr>
              <a:t> منها، حتى لو صدرت من جهة إدارية أعلى من الجهة التي أصدرت القرار التنظيمي.</a:t>
            </a:r>
            <a:endParaRPr lang="en-US" sz="1400" b="1" i="0" dirty="0" smtClean="0">
              <a:solidFill>
                <a:schemeClr val="tx1"/>
              </a:solidFill>
            </a:endParaRPr>
          </a:p>
          <a:p>
            <a:pPr algn="just" rtl="1"/>
            <a:r>
              <a:rPr lang="ar-IQ" sz="1400" b="1" i="0" dirty="0" smtClean="0">
                <a:solidFill>
                  <a:schemeClr val="tx1"/>
                </a:solidFill>
              </a:rPr>
              <a:t>ومن باب أولى فإنه يجب على </a:t>
            </a:r>
            <a:r>
              <a:rPr lang="ar-IQ" sz="1400" b="1" i="0" dirty="0" err="1" smtClean="0">
                <a:solidFill>
                  <a:schemeClr val="tx1"/>
                </a:solidFill>
              </a:rPr>
              <a:t>الادارة</a:t>
            </a:r>
            <a:r>
              <a:rPr lang="ar-IQ" sz="1400" b="1" i="0" dirty="0" smtClean="0">
                <a:solidFill>
                  <a:schemeClr val="tx1"/>
                </a:solidFill>
              </a:rPr>
              <a:t> في قراراتها التنظيمية أن لا تخالف القوانين لان القوانين تعلو على القرارات التنظيمية في سلم  مصادر المشروعية.</a:t>
            </a:r>
            <a:endParaRPr lang="en-US" sz="1400" b="1" i="0" dirty="0" smtClean="0">
              <a:solidFill>
                <a:schemeClr val="tx1"/>
              </a:solidFill>
            </a:endParaRPr>
          </a:p>
          <a:p>
            <a:pPr algn="just" rtl="1"/>
            <a:r>
              <a:rPr lang="ar-IQ" sz="1400" b="1" i="0" dirty="0" smtClean="0">
                <a:solidFill>
                  <a:schemeClr val="tx1"/>
                </a:solidFill>
              </a:rPr>
              <a:t>والقرار التنظيمي- يصدر من </a:t>
            </a:r>
            <a:r>
              <a:rPr lang="ar-IQ" sz="1400" b="1" i="0" dirty="0" err="1" smtClean="0">
                <a:solidFill>
                  <a:schemeClr val="tx1"/>
                </a:solidFill>
              </a:rPr>
              <a:t>الادارة</a:t>
            </a:r>
            <a:r>
              <a:rPr lang="ar-IQ" sz="1400" b="1" i="0" dirty="0" smtClean="0">
                <a:solidFill>
                  <a:schemeClr val="tx1"/>
                </a:solidFill>
              </a:rPr>
              <a:t> ومن ثم فهو ملزم لها وللسلطات </a:t>
            </a:r>
            <a:r>
              <a:rPr lang="ar-IQ" sz="1400" b="1" i="0" dirty="0" err="1" smtClean="0">
                <a:solidFill>
                  <a:schemeClr val="tx1"/>
                </a:solidFill>
              </a:rPr>
              <a:t>الادارية</a:t>
            </a:r>
            <a:r>
              <a:rPr lang="ar-IQ" sz="1400" b="1" i="0" dirty="0" smtClean="0">
                <a:solidFill>
                  <a:schemeClr val="tx1"/>
                </a:solidFill>
              </a:rPr>
              <a:t> </a:t>
            </a:r>
            <a:r>
              <a:rPr lang="ar-IQ" sz="1400" b="1" i="0" dirty="0" err="1" smtClean="0">
                <a:solidFill>
                  <a:schemeClr val="tx1"/>
                </a:solidFill>
              </a:rPr>
              <a:t>الادنى</a:t>
            </a:r>
            <a:r>
              <a:rPr lang="ar-IQ" sz="1400" b="1" i="0" dirty="0" smtClean="0">
                <a:solidFill>
                  <a:schemeClr val="tx1"/>
                </a:solidFill>
              </a:rPr>
              <a:t> درجة منها ما لم يعدل </a:t>
            </a:r>
            <a:r>
              <a:rPr lang="ar-IQ" sz="1400" b="1" i="0" dirty="0" err="1" smtClean="0">
                <a:solidFill>
                  <a:schemeClr val="tx1"/>
                </a:solidFill>
              </a:rPr>
              <a:t>او</a:t>
            </a:r>
            <a:r>
              <a:rPr lang="ar-IQ" sz="1400" b="1" i="0" dirty="0" smtClean="0">
                <a:solidFill>
                  <a:schemeClr val="tx1"/>
                </a:solidFill>
              </a:rPr>
              <a:t> يلغ بقرار تنظيمي </a:t>
            </a:r>
            <a:r>
              <a:rPr lang="ar-IQ" sz="1400" b="1" i="0" dirty="0" err="1" smtClean="0">
                <a:solidFill>
                  <a:schemeClr val="tx1"/>
                </a:solidFill>
              </a:rPr>
              <a:t>اخر</a:t>
            </a:r>
            <a:r>
              <a:rPr lang="ar-IQ" sz="1400" b="1" i="0" dirty="0" smtClean="0">
                <a:solidFill>
                  <a:schemeClr val="tx1"/>
                </a:solidFill>
              </a:rPr>
              <a:t> صادر من الجهة نفسها </a:t>
            </a:r>
            <a:r>
              <a:rPr lang="ar-IQ" sz="1400" b="1" i="0" dirty="0" err="1" smtClean="0">
                <a:solidFill>
                  <a:schemeClr val="tx1"/>
                </a:solidFill>
              </a:rPr>
              <a:t>او</a:t>
            </a:r>
            <a:r>
              <a:rPr lang="ar-IQ" sz="1400" b="1" i="0" dirty="0" smtClean="0">
                <a:solidFill>
                  <a:schemeClr val="tx1"/>
                </a:solidFill>
              </a:rPr>
              <a:t> جهة </a:t>
            </a:r>
            <a:r>
              <a:rPr lang="ar-IQ" sz="1400" b="1" i="0" dirty="0" err="1" smtClean="0">
                <a:solidFill>
                  <a:schemeClr val="tx1"/>
                </a:solidFill>
              </a:rPr>
              <a:t>ادارية</a:t>
            </a:r>
            <a:r>
              <a:rPr lang="ar-IQ" sz="1400" b="1" i="0" dirty="0" smtClean="0">
                <a:solidFill>
                  <a:schemeClr val="tx1"/>
                </a:solidFill>
              </a:rPr>
              <a:t> </a:t>
            </a:r>
            <a:r>
              <a:rPr lang="ar-IQ" sz="1400" b="1" i="0" dirty="0" err="1" smtClean="0">
                <a:solidFill>
                  <a:schemeClr val="tx1"/>
                </a:solidFill>
              </a:rPr>
              <a:t>اعلى</a:t>
            </a:r>
            <a:r>
              <a:rPr lang="ar-IQ" sz="1400" b="1" i="0" dirty="0" smtClean="0">
                <a:solidFill>
                  <a:schemeClr val="tx1"/>
                </a:solidFill>
              </a:rPr>
              <a:t> درجة منها. </a:t>
            </a:r>
          </a:p>
          <a:p>
            <a:pPr algn="just" rtl="1"/>
            <a:r>
              <a:rPr lang="ar-IQ" sz="1400" b="1" i="0" dirty="0" smtClean="0">
                <a:solidFill>
                  <a:schemeClr val="tx1"/>
                </a:solidFill>
              </a:rPr>
              <a:t>وهي على أنواع : </a:t>
            </a:r>
            <a:r>
              <a:rPr lang="ar-IQ" sz="1400" b="1" i="0" dirty="0" err="1" smtClean="0">
                <a:solidFill>
                  <a:schemeClr val="tx1"/>
                </a:solidFill>
              </a:rPr>
              <a:t>الانظمة</a:t>
            </a:r>
            <a:r>
              <a:rPr lang="ar-IQ" sz="1400" b="1" i="0" dirty="0" smtClean="0">
                <a:solidFill>
                  <a:schemeClr val="tx1"/>
                </a:solidFill>
              </a:rPr>
              <a:t> التنفيذية ، </a:t>
            </a:r>
            <a:r>
              <a:rPr lang="ar-IQ" sz="1400" b="1" i="0" dirty="0" err="1" smtClean="0">
                <a:solidFill>
                  <a:schemeClr val="tx1"/>
                </a:solidFill>
              </a:rPr>
              <a:t>والانظمة</a:t>
            </a:r>
            <a:r>
              <a:rPr lang="ar-IQ" sz="1400" b="1" i="0" dirty="0" smtClean="0">
                <a:solidFill>
                  <a:schemeClr val="tx1"/>
                </a:solidFill>
              </a:rPr>
              <a:t> المستقلة ، </a:t>
            </a:r>
            <a:r>
              <a:rPr lang="ar-IQ" sz="1400" b="1" i="0" dirty="0" err="1" smtClean="0">
                <a:solidFill>
                  <a:schemeClr val="tx1"/>
                </a:solidFill>
              </a:rPr>
              <a:t>والانظمة</a:t>
            </a:r>
            <a:r>
              <a:rPr lang="ar-IQ" sz="1400" b="1" i="0" dirty="0" smtClean="0">
                <a:solidFill>
                  <a:schemeClr val="tx1"/>
                </a:solidFill>
              </a:rPr>
              <a:t> التفويضية ، </a:t>
            </a:r>
            <a:r>
              <a:rPr lang="ar-IQ" sz="1400" b="1" i="0" dirty="0" err="1" smtClean="0">
                <a:solidFill>
                  <a:schemeClr val="tx1"/>
                </a:solidFill>
              </a:rPr>
              <a:t>وانظمة</a:t>
            </a:r>
            <a:r>
              <a:rPr lang="ar-IQ" sz="1400" b="1" i="0" dirty="0" smtClean="0">
                <a:solidFill>
                  <a:schemeClr val="tx1"/>
                </a:solidFill>
              </a:rPr>
              <a:t> الضبط ، </a:t>
            </a:r>
            <a:r>
              <a:rPr lang="ar-IQ" sz="1400" b="1" i="0" dirty="0" err="1" smtClean="0">
                <a:solidFill>
                  <a:schemeClr val="tx1"/>
                </a:solidFill>
              </a:rPr>
              <a:t>وانظمة</a:t>
            </a:r>
            <a:r>
              <a:rPr lang="ar-IQ" sz="1400" b="1" i="0" dirty="0" smtClean="0">
                <a:solidFill>
                  <a:schemeClr val="tx1"/>
                </a:solidFill>
              </a:rPr>
              <a:t> الضرورة </a:t>
            </a:r>
            <a:endParaRPr lang="en-US" sz="1400" b="1" i="0" dirty="0" smtClean="0">
              <a:solidFill>
                <a:schemeClr val="tx1"/>
              </a:solidFill>
              <a:ea typeface="Monotype Koufi" pitchFamily="2" charset="-78"/>
              <a:cs typeface="Monotype Koufi" pitchFamily="2" charset="-78"/>
            </a:endParaRPr>
          </a:p>
        </p:txBody>
      </p:sp>
      <p:sp>
        <p:nvSpPr>
          <p:cNvPr id="97" name="Shape 9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body" idx="1"/>
          </p:nvPr>
        </p:nvSpPr>
        <p:spPr>
          <a:xfrm>
            <a:off x="500034" y="428610"/>
            <a:ext cx="8215370" cy="4143404"/>
          </a:xfrm>
          <a:prstGeom prst="rect">
            <a:avLst/>
          </a:prstGeom>
        </p:spPr>
        <p:txBody>
          <a:bodyPr spcFirstLastPara="1" wrap="square" lIns="91425" tIns="91425" rIns="91425" bIns="91425" anchor="t" anchorCtr="0">
            <a:noAutofit/>
          </a:bodyPr>
          <a:lstStyle/>
          <a:p>
            <a:pPr marL="457200" lvl="0" indent="-368300" rtl="0">
              <a:spcBef>
                <a:spcPts val="600"/>
              </a:spcBef>
              <a:spcAft>
                <a:spcPts val="0"/>
              </a:spcAft>
              <a:buSzPts val="2200"/>
              <a:buChar char="‐"/>
            </a:pPr>
            <a:endParaRPr/>
          </a:p>
        </p:txBody>
      </p:sp>
      <p:sp>
        <p:nvSpPr>
          <p:cNvPr id="104" name="Shape 10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idx="4294967295"/>
          </p:nvPr>
        </p:nvSpPr>
        <p:spPr>
          <a:xfrm>
            <a:off x="4566975" y="1507150"/>
            <a:ext cx="3891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b="0">
                <a:solidFill>
                  <a:srgbClr val="C3CED9"/>
                </a:solidFill>
              </a:rPr>
              <a:t>Big concept</a:t>
            </a:r>
            <a:endParaRPr sz="8000" b="0">
              <a:solidFill>
                <a:srgbClr val="C3CED9"/>
              </a:solidFill>
            </a:endParaRPr>
          </a:p>
        </p:txBody>
      </p:sp>
      <p:sp>
        <p:nvSpPr>
          <p:cNvPr id="110" name="Shape 110"/>
          <p:cNvSpPr txBox="1">
            <a:spLocks noGrp="1"/>
          </p:cNvSpPr>
          <p:nvPr>
            <p:ph type="subTitle" idx="4294967295"/>
          </p:nvPr>
        </p:nvSpPr>
        <p:spPr>
          <a:xfrm>
            <a:off x="4566975" y="2649555"/>
            <a:ext cx="38913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Bring the attention of your audience over a key concept using icons or illustrations</a:t>
            </a:r>
            <a:endParaRPr/>
          </a:p>
        </p:txBody>
      </p:sp>
      <p:sp>
        <p:nvSpPr>
          <p:cNvPr id="111" name="Shape 111"/>
          <p:cNvSpPr/>
          <p:nvPr/>
        </p:nvSpPr>
        <p:spPr>
          <a:xfrm rot="2029310">
            <a:off x="1835854" y="808124"/>
            <a:ext cx="2077874" cy="210553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B5D4E9"/>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12" name="Shape 112"/>
          <p:cNvSpPr/>
          <p:nvPr/>
        </p:nvSpPr>
        <p:spPr>
          <a:xfrm rot="395342">
            <a:off x="671225" y="2795056"/>
            <a:ext cx="1214875" cy="1183440"/>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9E4B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13" name="Shape 113"/>
          <p:cNvSpPr/>
          <p:nvPr/>
        </p:nvSpPr>
        <p:spPr>
          <a:xfrm rot="-1077582">
            <a:off x="1093761" y="961218"/>
            <a:ext cx="531869" cy="516840"/>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14" name="Shape 114"/>
          <p:cNvSpPr/>
          <p:nvPr/>
        </p:nvSpPr>
        <p:spPr>
          <a:xfrm rot="1409619">
            <a:off x="1992324" y="3630141"/>
            <a:ext cx="378438" cy="367745"/>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15" name="Shape 11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In two or three columns</a:t>
            </a:r>
            <a:endParaRPr/>
          </a:p>
        </p:txBody>
      </p:sp>
      <p:sp>
        <p:nvSpPr>
          <p:cNvPr id="121" name="Shape 121"/>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122" name="Shape 122"/>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123" name="Shape 123"/>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
        <p:nvSpPr>
          <p:cNvPr id="124" name="Shape 12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1425</Words>
  <PresentationFormat>عرض على الشاشة (9:16)‏</PresentationFormat>
  <Paragraphs>165</Paragraphs>
  <Slides>29</Slides>
  <Notes>28</Notes>
  <HiddenSlides>0</HiddenSlides>
  <MMClips>0</MMClips>
  <ScaleCrop>false</ScaleCrop>
  <HeadingPairs>
    <vt:vector size="6" baseType="variant">
      <vt:variant>
        <vt:lpstr>الخطوط المستخدمة</vt:lpstr>
      </vt:variant>
      <vt:variant>
        <vt:i4>10</vt:i4>
      </vt:variant>
      <vt:variant>
        <vt:lpstr>سمة</vt:lpstr>
      </vt:variant>
      <vt:variant>
        <vt:i4>1</vt:i4>
      </vt:variant>
      <vt:variant>
        <vt:lpstr>عناوين الشرائح</vt:lpstr>
      </vt:variant>
      <vt:variant>
        <vt:i4>29</vt:i4>
      </vt:variant>
    </vt:vector>
  </HeadingPairs>
  <TitlesOfParts>
    <vt:vector size="40" baseType="lpstr">
      <vt:lpstr>Arial</vt:lpstr>
      <vt:lpstr>Amatic SC</vt:lpstr>
      <vt:lpstr>PT Bold Mirror</vt:lpstr>
      <vt:lpstr>Andalus</vt:lpstr>
      <vt:lpstr>Akhbar MT</vt:lpstr>
      <vt:lpstr>Muli Light</vt:lpstr>
      <vt:lpstr>DecoType Naskh Extensions</vt:lpstr>
      <vt:lpstr>Simplified Arabic</vt:lpstr>
      <vt:lpstr>Monotype Koufi</vt:lpstr>
      <vt:lpstr>Muli</vt:lpstr>
      <vt:lpstr>Quickly template</vt:lpstr>
      <vt:lpstr>مصادر مبدأ المشروعية : أن موافقة أعمال الادارة للقانون لا ينعي ذلك القاون بمعناه الضيق وانما بمعناه الواسع الذي يشمل جميع القواعد القانونية النافذة في الدولة وهي على نوعين من المصادر :   أولاً- المصادر المدونة : هي الدستور والقانون العادي و الانظمة .  ثانياً- المصادر غير المدونة : هي العرف والمبادئ العامة للقانون .  </vt:lpstr>
      <vt:lpstr>Instructions for use</vt:lpstr>
      <vt:lpstr>الشريحة 3</vt:lpstr>
      <vt:lpstr>الشريحة 4</vt:lpstr>
      <vt:lpstr>مصادر مبدأ المشروعية : أن موافقة أعمال الادارة للقانون لا ينعي ذلك القاون بمعناه الضيق وانما بمعناه الواسع الذي يشمل جميع القواعد القانونية النافذة في الدولة وهي على نوعين من المصادر :   أولاً- المصادر المدونة : هي الدستور والقانون العادي و الانظمة .  ثانياً- المصادر غير المدونة : هي العرف والمبادئ العامة للقانون .  </vt:lpstr>
      <vt:lpstr>الشريحة 6</vt:lpstr>
      <vt:lpstr>الشريحة 7</vt:lpstr>
      <vt:lpstr>Big concept</vt:lpstr>
      <vt:lpstr>In two or three columns</vt:lpstr>
      <vt:lpstr>A picture is worth a thousand words</vt:lpstr>
      <vt:lpstr>Want big impact? Use big image.</vt:lpstr>
      <vt:lpstr>Use diagrams to explain your ideas</vt:lpstr>
      <vt:lpstr>And tables to compare data</vt:lpstr>
      <vt:lpstr>Maps</vt:lpstr>
      <vt:lpstr>89,526,124</vt:lpstr>
      <vt:lpstr>89,526,124$</vt:lpstr>
      <vt:lpstr>Our process is easy</vt:lpstr>
      <vt:lpstr>Let’s review some concepts</vt:lpstr>
      <vt:lpstr>الشريحة 19</vt:lpstr>
      <vt:lpstr>الشريحة 20</vt:lpstr>
      <vt:lpstr>الشريحة 21</vt:lpstr>
      <vt:lpstr>الشريحة 22</vt:lpstr>
      <vt:lpstr>الشريحة 23</vt:lpstr>
      <vt:lpstr>THANKS!</vt:lpstr>
      <vt:lpstr>Credits</vt:lpstr>
      <vt:lpstr>Presentation design</vt:lpstr>
      <vt:lpstr>Extra graphics</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مصادر مبدأ المشروعية : أن موافقة أعمال الادارة للقانون لا ينعي ذلك القاون بمعناه الضيق وانما بمعناه الواسع الذي يشمل جميع القواعد القانونية النافذة في الدولة وهي على نوعين من المصادر :   أولاً- المصادر المدونة : هي الدستور والقانون العادي و الانظمة .  ثانياً- المصادر غير المدونة : هي العرف والمبادئ العامة للقانون .  </dc:title>
  <cp:lastModifiedBy>CITY.NET</cp:lastModifiedBy>
  <cp:revision>9</cp:revision>
  <dcterms:modified xsi:type="dcterms:W3CDTF">2019-01-02T20:23:51Z</dcterms:modified>
</cp:coreProperties>
</file>