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5143500" type="screen16x9"/>
  <p:notesSz cx="6858000" cy="9144000"/>
  <p:embeddedFontLst>
    <p:embeddedFont>
      <p:font typeface="Roboto Condensed" charset="0"/>
      <p:regular r:id="rId31"/>
      <p:bold r:id="rId32"/>
      <p:italic r:id="rId33"/>
      <p:boldItalic r:id="rId34"/>
    </p:embeddedFont>
    <p:embeddedFont>
      <p:font typeface="PT Bold Arch" pitchFamily="2" charset="-78"/>
      <p:regular r:id="rId35"/>
    </p:embeddedFont>
    <p:embeddedFont>
      <p:font typeface="Roboto Condensed Light" charset="0"/>
      <p:regular r:id="rId36"/>
      <p:bold r:id="rId37"/>
      <p:italic r:id="rId38"/>
      <p:boldItalic r:id="rId39"/>
    </p:embeddedFont>
    <p:embeddedFont>
      <p:font typeface="Rockwell Extra Bold" pitchFamily="18" charset="0"/>
      <p:bold r:id="rId40"/>
    </p:embeddedFont>
    <p:embeddedFont>
      <p:font typeface="Simple Bold Jut Out" pitchFamily="2" charset="-78"/>
      <p:regular r:id="rId41"/>
    </p:embeddedFont>
    <p:embeddedFont>
      <p:font typeface="Simplified Arabic" pitchFamily="18" charset="-78"/>
      <p:regular r:id="rId42"/>
      <p:bold r:id="rId43"/>
    </p:embeddedFont>
    <p:embeddedFont>
      <p:font typeface="Arvo" charset="0"/>
      <p:regular r:id="rId44"/>
      <p:bold r:id="rId45"/>
      <p:italic r:id="rId46"/>
      <p:boldItalic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3492EE2F-1F04-4E61-97ED-DD704E24EE39}">
  <a:tblStyle styleId="{3492EE2F-1F04-4E61-97ED-DD704E24EE3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font" Target="fonts/font12.fntdata"/><Relationship Id="rId47" Type="http://schemas.openxmlformats.org/officeDocument/2006/relationships/font" Target="fonts/font17.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46" Type="http://schemas.openxmlformats.org/officeDocument/2006/relationships/font" Target="fonts/font1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font" Target="fonts/font10.fntdata"/><Relationship Id="rId45" Type="http://schemas.openxmlformats.org/officeDocument/2006/relationships/font" Target="fonts/font1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4" Type="http://schemas.openxmlformats.org/officeDocument/2006/relationships/font" Target="fonts/font1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 Id="rId43" Type="http://schemas.openxmlformats.org/officeDocument/2006/relationships/font" Target="fonts/font13.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8" name="Shape 2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2" name="Shape 3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9" name="Shape 3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4" name="Shape 3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0" name="Shape 4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Shape 467"/>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8" name="Shape 4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Shape 475"/>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6" name="Shape 4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Shape 48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4" name="Shape 4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2" name="Shape 4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0" name="Shape 5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0" name="Shape 5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8" name="Shape 5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Shape 532"/>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3" name="Shape 5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Shape 985"/>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6" name="Shape 9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p:nvPr/>
        </p:nvSpPr>
        <p:spPr>
          <a:xfrm>
            <a:off x="7544483" y="657775"/>
            <a:ext cx="1299300" cy="4329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1" name="Shape 11"/>
          <p:cNvGrpSpPr/>
          <p:nvPr/>
        </p:nvGrpSpPr>
        <p:grpSpPr>
          <a:xfrm>
            <a:off x="0" y="-7088"/>
            <a:ext cx="8661398" cy="5150588"/>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4" name="Shape 14"/>
          <p:cNvGrpSpPr/>
          <p:nvPr/>
        </p:nvGrpSpPr>
        <p:grpSpPr>
          <a:xfrm rot="10800000" flipH="1">
            <a:off x="1" y="1090763"/>
            <a:ext cx="8847502" cy="2961975"/>
            <a:chOff x="-8178042" y="-4493254"/>
            <a:chExt cx="19483598" cy="6522736"/>
          </a:xfrm>
        </p:grpSpPr>
        <p:sp>
          <p:nvSpPr>
            <p:cNvPr id="15" name="Shape 15"/>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6" name="Shape 16"/>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7" name="Shape 17"/>
          <p:cNvGrpSpPr/>
          <p:nvPr/>
        </p:nvGrpSpPr>
        <p:grpSpPr>
          <a:xfrm>
            <a:off x="3677236" y="4278349"/>
            <a:ext cx="5480829" cy="432996"/>
            <a:chOff x="5582265" y="4646738"/>
            <a:chExt cx="5480829" cy="432996"/>
          </a:xfrm>
        </p:grpSpPr>
        <p:sp>
          <p:nvSpPr>
            <p:cNvPr id="18" name="Shape 18"/>
            <p:cNvSpPr/>
            <p:nvPr/>
          </p:nvSpPr>
          <p:spPr>
            <a:xfrm rot="10800000">
              <a:off x="5582265"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9" name="Shape 19"/>
            <p:cNvGrpSpPr/>
            <p:nvPr/>
          </p:nvGrpSpPr>
          <p:grpSpPr>
            <a:xfrm flipH="1">
              <a:off x="5585232" y="4646738"/>
              <a:ext cx="5477861" cy="304551"/>
              <a:chOff x="-24158748" y="330075"/>
              <a:chExt cx="30568423" cy="1699506"/>
            </a:xfrm>
          </p:grpSpPr>
          <p:sp>
            <p:nvSpPr>
              <p:cNvPr id="20" name="Shape 20"/>
              <p:cNvSpPr/>
              <p:nvPr/>
            </p:nvSpPr>
            <p:spPr>
              <a:xfrm>
                <a:off x="-24158748" y="330081"/>
                <a:ext cx="289080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1" name="Shape 21"/>
              <p:cNvSpPr/>
              <p:nvPr/>
            </p:nvSpPr>
            <p:spPr>
              <a:xfrm>
                <a:off x="4710175"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2" name="Shape 22"/>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23"/>
        <p:cNvGrpSpPr/>
        <p:nvPr/>
      </p:nvGrpSpPr>
      <p:grpSpPr>
        <a:xfrm>
          <a:off x="0" y="0"/>
          <a:ext cx="0" cy="0"/>
          <a:chOff x="0" y="0"/>
          <a:chExt cx="0" cy="0"/>
        </a:xfrm>
      </p:grpSpPr>
      <p:sp>
        <p:nvSpPr>
          <p:cNvPr id="24" name="Shape 24"/>
          <p:cNvSpPr/>
          <p:nvPr/>
        </p:nvSpPr>
        <p:spPr>
          <a:xfrm>
            <a:off x="5697214" y="2635519"/>
            <a:ext cx="889200" cy="296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25" name="Shape 25"/>
          <p:cNvGrpSpPr/>
          <p:nvPr/>
        </p:nvGrpSpPr>
        <p:grpSpPr>
          <a:xfrm>
            <a:off x="0" y="-7088"/>
            <a:ext cx="8661398" cy="5150588"/>
            <a:chOff x="0" y="-7088"/>
            <a:chExt cx="8661398" cy="5150588"/>
          </a:xfrm>
        </p:grpSpPr>
        <p:sp>
          <p:nvSpPr>
            <p:cNvPr id="26" name="Shape 26"/>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28" name="Shape 28"/>
          <p:cNvGrpSpPr/>
          <p:nvPr/>
        </p:nvGrpSpPr>
        <p:grpSpPr>
          <a:xfrm rot="10800000" flipH="1">
            <a:off x="-2" y="2924826"/>
            <a:ext cx="6589087" cy="2027268"/>
            <a:chOff x="-9894852" y="-4493254"/>
            <a:chExt cx="21200407" cy="6522740"/>
          </a:xfrm>
        </p:grpSpPr>
        <p:sp>
          <p:nvSpPr>
            <p:cNvPr id="29" name="Shape 29"/>
            <p:cNvSpPr/>
            <p:nvPr/>
          </p:nvSpPr>
          <p:spPr>
            <a:xfrm>
              <a:off x="-9894852" y="-4493114"/>
              <a:ext cx="146853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0" name="Shape 30"/>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31" name="Shape 31"/>
          <p:cNvGrpSpPr/>
          <p:nvPr/>
        </p:nvGrpSpPr>
        <p:grpSpPr>
          <a:xfrm>
            <a:off x="6946842" y="4472723"/>
            <a:ext cx="2202830" cy="670795"/>
            <a:chOff x="5575242" y="4472723"/>
            <a:chExt cx="2202830" cy="670795"/>
          </a:xfrm>
        </p:grpSpPr>
        <p:sp>
          <p:nvSpPr>
            <p:cNvPr id="32" name="Shape 32"/>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3" name="Shape 33"/>
            <p:cNvGrpSpPr/>
            <p:nvPr/>
          </p:nvGrpSpPr>
          <p:grpSpPr>
            <a:xfrm flipH="1">
              <a:off x="5734850" y="4472723"/>
              <a:ext cx="2040837" cy="670795"/>
              <a:chOff x="1297954" y="330075"/>
              <a:chExt cx="5169293" cy="1699506"/>
            </a:xfrm>
          </p:grpSpPr>
          <p:sp>
            <p:nvSpPr>
              <p:cNvPr id="34" name="Shape 34"/>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5" name="Shape 35"/>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6" name="Shape 36"/>
            <p:cNvGrpSpPr/>
            <p:nvPr/>
          </p:nvGrpSpPr>
          <p:grpSpPr>
            <a:xfrm flipH="1">
              <a:off x="5578209" y="4646738"/>
              <a:ext cx="2199863" cy="304563"/>
              <a:chOff x="-5827153" y="330075"/>
              <a:chExt cx="12276019" cy="1699569"/>
            </a:xfrm>
          </p:grpSpPr>
          <p:sp>
            <p:nvSpPr>
              <p:cNvPr id="37" name="Shape 37"/>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8" name="Shape 38"/>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39" name="Shape 39"/>
          <p:cNvSpPr txBox="1">
            <a:spLocks noGrp="1"/>
          </p:cNvSpPr>
          <p:nvPr>
            <p:ph type="ctrTitle"/>
          </p:nvPr>
        </p:nvSpPr>
        <p:spPr>
          <a:xfrm>
            <a:off x="463525" y="2871148"/>
            <a:ext cx="4094400" cy="1159800"/>
          </a:xfrm>
          <a:prstGeom prst="rect">
            <a:avLst/>
          </a:prstGeom>
        </p:spPr>
        <p:txBody>
          <a:bodyPr spcFirstLastPara="1" wrap="square" lIns="91425" tIns="91425" rIns="91425" bIns="91425" anchor="b" anchorCtr="0"/>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40" name="Shape 40"/>
          <p:cNvSpPr txBox="1">
            <a:spLocks noGrp="1"/>
          </p:cNvSpPr>
          <p:nvPr>
            <p:ph type="subTitle" idx="1"/>
          </p:nvPr>
        </p:nvSpPr>
        <p:spPr>
          <a:xfrm>
            <a:off x="463525" y="3975449"/>
            <a:ext cx="4094400" cy="784800"/>
          </a:xfrm>
          <a:prstGeom prst="rect">
            <a:avLst/>
          </a:prstGeom>
        </p:spPr>
        <p:txBody>
          <a:bodyPr spcFirstLastPara="1" wrap="square" lIns="91425" tIns="91425" rIns="91425" bIns="91425" anchor="t" anchorCtr="0"/>
          <a:lstStyle>
            <a:lvl1pPr lvl="0" rtl="0">
              <a:spcBef>
                <a:spcPts val="0"/>
              </a:spcBef>
              <a:spcAft>
                <a:spcPts val="0"/>
              </a:spcAft>
              <a:buClr>
                <a:srgbClr val="FF9800"/>
              </a:buClr>
              <a:buSzPts val="2000"/>
              <a:buNone/>
              <a:defRPr sz="2000">
                <a:solidFill>
                  <a:srgbClr val="FF9800"/>
                </a:solidFill>
              </a:defRPr>
            </a:lvl1pPr>
            <a:lvl2pPr lvl="1" rtl="0">
              <a:spcBef>
                <a:spcPts val="1000"/>
              </a:spcBef>
              <a:spcAft>
                <a:spcPts val="0"/>
              </a:spcAft>
              <a:buClr>
                <a:srgbClr val="FF9800"/>
              </a:buClr>
              <a:buSzPts val="2000"/>
              <a:buNone/>
              <a:defRPr sz="2000">
                <a:solidFill>
                  <a:srgbClr val="FF9800"/>
                </a:solidFill>
              </a:defRPr>
            </a:lvl2pPr>
            <a:lvl3pPr lvl="2" rtl="0">
              <a:spcBef>
                <a:spcPts val="1000"/>
              </a:spcBef>
              <a:spcAft>
                <a:spcPts val="0"/>
              </a:spcAft>
              <a:buClr>
                <a:srgbClr val="FF9800"/>
              </a:buClr>
              <a:buSzPts val="2000"/>
              <a:buNone/>
              <a:defRPr sz="2000">
                <a:solidFill>
                  <a:srgbClr val="FF9800"/>
                </a:solidFill>
              </a:defRPr>
            </a:lvl3pPr>
            <a:lvl4pPr lvl="3" rtl="0">
              <a:spcBef>
                <a:spcPts val="1000"/>
              </a:spcBef>
              <a:spcAft>
                <a:spcPts val="0"/>
              </a:spcAft>
              <a:buClr>
                <a:srgbClr val="FF9800"/>
              </a:buClr>
              <a:buSzPts val="2000"/>
              <a:buNone/>
              <a:defRPr sz="2000">
                <a:solidFill>
                  <a:srgbClr val="FF9800"/>
                </a:solidFill>
              </a:defRPr>
            </a:lvl4pPr>
            <a:lvl5pPr lvl="4" rtl="0">
              <a:spcBef>
                <a:spcPts val="1000"/>
              </a:spcBef>
              <a:spcAft>
                <a:spcPts val="0"/>
              </a:spcAft>
              <a:buClr>
                <a:srgbClr val="FF9800"/>
              </a:buClr>
              <a:buSzPts val="2000"/>
              <a:buNone/>
              <a:defRPr sz="2000">
                <a:solidFill>
                  <a:srgbClr val="FF9800"/>
                </a:solidFill>
              </a:defRPr>
            </a:lvl5pPr>
            <a:lvl6pPr lvl="5" rtl="0">
              <a:spcBef>
                <a:spcPts val="1000"/>
              </a:spcBef>
              <a:spcAft>
                <a:spcPts val="0"/>
              </a:spcAft>
              <a:buClr>
                <a:srgbClr val="FF9800"/>
              </a:buClr>
              <a:buSzPts val="2000"/>
              <a:buNone/>
              <a:defRPr sz="2000">
                <a:solidFill>
                  <a:srgbClr val="FF9800"/>
                </a:solidFill>
              </a:defRPr>
            </a:lvl6pPr>
            <a:lvl7pPr lvl="6" rtl="0">
              <a:spcBef>
                <a:spcPts val="1000"/>
              </a:spcBef>
              <a:spcAft>
                <a:spcPts val="0"/>
              </a:spcAft>
              <a:buClr>
                <a:srgbClr val="FF9800"/>
              </a:buClr>
              <a:buSzPts val="2000"/>
              <a:buNone/>
              <a:defRPr sz="2000">
                <a:solidFill>
                  <a:srgbClr val="FF9800"/>
                </a:solidFill>
              </a:defRPr>
            </a:lvl7pPr>
            <a:lvl8pPr lvl="7" rtl="0">
              <a:spcBef>
                <a:spcPts val="1000"/>
              </a:spcBef>
              <a:spcAft>
                <a:spcPts val="0"/>
              </a:spcAft>
              <a:buClr>
                <a:srgbClr val="FF9800"/>
              </a:buClr>
              <a:buSzPts val="2000"/>
              <a:buNone/>
              <a:defRPr sz="2000">
                <a:solidFill>
                  <a:srgbClr val="FF9800"/>
                </a:solidFill>
              </a:defRPr>
            </a:lvl8pPr>
            <a:lvl9pPr lvl="8" rtl="0">
              <a:spcBef>
                <a:spcPts val="1000"/>
              </a:spcBef>
              <a:spcAft>
                <a:spcPts val="1000"/>
              </a:spcAft>
              <a:buClr>
                <a:srgbClr val="FF9800"/>
              </a:buClr>
              <a:buSzPts val="2000"/>
              <a:buNone/>
              <a:defRPr sz="2000">
                <a:solidFill>
                  <a:srgbClr val="FF9800"/>
                </a:solidFill>
              </a:defRPr>
            </a:lvl9pPr>
          </a:lstStyle>
          <a:p>
            <a:endParaRPr/>
          </a:p>
        </p:txBody>
      </p:sp>
      <p:sp>
        <p:nvSpPr>
          <p:cNvPr id="41" name="Shape 41"/>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42"/>
        <p:cNvGrpSpPr/>
        <p:nvPr/>
      </p:nvGrpSpPr>
      <p:grpSpPr>
        <a:xfrm>
          <a:off x="0" y="0"/>
          <a:ext cx="0" cy="0"/>
          <a:chOff x="0" y="0"/>
          <a:chExt cx="0" cy="0"/>
        </a:xfrm>
      </p:grpSpPr>
      <p:sp>
        <p:nvSpPr>
          <p:cNvPr id="43" name="Shape 43"/>
          <p:cNvSpPr/>
          <p:nvPr/>
        </p:nvSpPr>
        <p:spPr>
          <a:xfrm>
            <a:off x="7544483" y="657775"/>
            <a:ext cx="1299300" cy="4329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44" name="Shape 44"/>
          <p:cNvGrpSpPr/>
          <p:nvPr/>
        </p:nvGrpSpPr>
        <p:grpSpPr>
          <a:xfrm>
            <a:off x="0" y="-7088"/>
            <a:ext cx="8661398" cy="5150588"/>
            <a:chOff x="0" y="-7088"/>
            <a:chExt cx="8661398" cy="5150588"/>
          </a:xfrm>
        </p:grpSpPr>
        <p:sp>
          <p:nvSpPr>
            <p:cNvPr id="45" name="Shape 45"/>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47" name="Shape 47"/>
          <p:cNvGrpSpPr/>
          <p:nvPr/>
        </p:nvGrpSpPr>
        <p:grpSpPr>
          <a:xfrm rot="10800000" flipH="1">
            <a:off x="1" y="1090763"/>
            <a:ext cx="8847502" cy="2961975"/>
            <a:chOff x="-8178042" y="-4493254"/>
            <a:chExt cx="19483598" cy="6522736"/>
          </a:xfrm>
        </p:grpSpPr>
        <p:sp>
          <p:nvSpPr>
            <p:cNvPr id="48" name="Shape 48"/>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49" name="Shape 49"/>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sp>
        <p:nvSpPr>
          <p:cNvPr id="50" name="Shape 50"/>
          <p:cNvSpPr txBox="1">
            <a:spLocks noGrp="1"/>
          </p:cNvSpPr>
          <p:nvPr>
            <p:ph type="body" idx="1"/>
          </p:nvPr>
        </p:nvSpPr>
        <p:spPr>
          <a:xfrm>
            <a:off x="829775" y="1202000"/>
            <a:ext cx="5090700" cy="2745000"/>
          </a:xfrm>
          <a:prstGeom prst="rect">
            <a:avLst/>
          </a:prstGeom>
        </p:spPr>
        <p:txBody>
          <a:bodyPr spcFirstLastPara="1" wrap="square" lIns="91425" tIns="91425" rIns="91425" bIns="91425" anchor="t" anchorCtr="0"/>
          <a:lstStyle>
            <a:lvl1pPr marL="457200" lvl="0" indent="-419100" rtl="0">
              <a:spcBef>
                <a:spcPts val="600"/>
              </a:spcBef>
              <a:spcAft>
                <a:spcPts val="0"/>
              </a:spcAft>
              <a:buClr>
                <a:srgbClr val="FFFFFF"/>
              </a:buClr>
              <a:buSzPts val="3000"/>
              <a:buChar char="▰"/>
              <a:defRPr sz="3000" i="1">
                <a:solidFill>
                  <a:srgbClr val="FFFFFF"/>
                </a:solidFill>
              </a:defRPr>
            </a:lvl1pPr>
            <a:lvl2pPr marL="914400" lvl="1" indent="-419100" rtl="0">
              <a:spcBef>
                <a:spcPts val="480"/>
              </a:spcBef>
              <a:spcAft>
                <a:spcPts val="0"/>
              </a:spcAft>
              <a:buClr>
                <a:srgbClr val="FFFFFF"/>
              </a:buClr>
              <a:buSzPts val="3000"/>
              <a:buChar char="▻"/>
              <a:defRPr sz="3000" i="1">
                <a:solidFill>
                  <a:srgbClr val="FFFFFF"/>
                </a:solidFill>
              </a:defRPr>
            </a:lvl2pPr>
            <a:lvl3pPr marL="1371600" lvl="2" indent="-419100" rtl="0">
              <a:spcBef>
                <a:spcPts val="480"/>
              </a:spcBef>
              <a:spcAft>
                <a:spcPts val="0"/>
              </a:spcAft>
              <a:buClr>
                <a:srgbClr val="FFFFFF"/>
              </a:buClr>
              <a:buSzPts val="3000"/>
              <a:buChar char="▻"/>
              <a:defRPr sz="3000" i="1">
                <a:solidFill>
                  <a:srgbClr val="FFFFFF"/>
                </a:solidFill>
              </a:defRPr>
            </a:lvl3pPr>
            <a:lvl4pPr marL="1828800" lvl="3" indent="-419100" rtl="0">
              <a:spcBef>
                <a:spcPts val="360"/>
              </a:spcBef>
              <a:spcAft>
                <a:spcPts val="0"/>
              </a:spcAft>
              <a:buClr>
                <a:srgbClr val="FFFFFF"/>
              </a:buClr>
              <a:buSzPts val="3000"/>
              <a:buChar char="▻"/>
              <a:defRPr sz="3000" i="1">
                <a:solidFill>
                  <a:srgbClr val="FFFFFF"/>
                </a:solidFill>
              </a:defRPr>
            </a:lvl4pPr>
            <a:lvl5pPr marL="2286000" lvl="4" indent="-419100" rtl="0">
              <a:spcBef>
                <a:spcPts val="360"/>
              </a:spcBef>
              <a:spcAft>
                <a:spcPts val="0"/>
              </a:spcAft>
              <a:buClr>
                <a:srgbClr val="FFFFFF"/>
              </a:buClr>
              <a:buSzPts val="3000"/>
              <a:buChar char="▻"/>
              <a:defRPr sz="3000" i="1">
                <a:solidFill>
                  <a:srgbClr val="FFFFFF"/>
                </a:solidFill>
              </a:defRPr>
            </a:lvl5pPr>
            <a:lvl6pPr marL="2743200" lvl="5" indent="-419100" rtl="0">
              <a:spcBef>
                <a:spcPts val="360"/>
              </a:spcBef>
              <a:spcAft>
                <a:spcPts val="0"/>
              </a:spcAft>
              <a:buClr>
                <a:srgbClr val="FFFFFF"/>
              </a:buClr>
              <a:buSzPts val="3000"/>
              <a:buChar char="▻"/>
              <a:defRPr sz="3000" i="1">
                <a:solidFill>
                  <a:srgbClr val="FFFFFF"/>
                </a:solidFill>
              </a:defRPr>
            </a:lvl6pPr>
            <a:lvl7pPr marL="3200400" lvl="6" indent="-419100" rtl="0">
              <a:spcBef>
                <a:spcPts val="360"/>
              </a:spcBef>
              <a:spcAft>
                <a:spcPts val="0"/>
              </a:spcAft>
              <a:buClr>
                <a:srgbClr val="FFFFFF"/>
              </a:buClr>
              <a:buSzPts val="3000"/>
              <a:buChar char="▻"/>
              <a:defRPr sz="3000" i="1">
                <a:solidFill>
                  <a:srgbClr val="FFFFFF"/>
                </a:solidFill>
              </a:defRPr>
            </a:lvl7pPr>
            <a:lvl8pPr marL="3657600" lvl="7" indent="-419100" rtl="0">
              <a:spcBef>
                <a:spcPts val="360"/>
              </a:spcBef>
              <a:spcAft>
                <a:spcPts val="0"/>
              </a:spcAft>
              <a:buClr>
                <a:srgbClr val="FFFFFF"/>
              </a:buClr>
              <a:buSzPts val="3000"/>
              <a:buChar char="▻"/>
              <a:defRPr sz="3000" i="1">
                <a:solidFill>
                  <a:srgbClr val="FFFFFF"/>
                </a:solidFill>
              </a:defRPr>
            </a:lvl8pPr>
            <a:lvl9pPr marL="4114800" lvl="8" indent="-419100">
              <a:spcBef>
                <a:spcPts val="360"/>
              </a:spcBef>
              <a:spcAft>
                <a:spcPts val="0"/>
              </a:spcAft>
              <a:buClr>
                <a:srgbClr val="FFFFFF"/>
              </a:buClr>
              <a:buSzPts val="3000"/>
              <a:buChar char="▻"/>
              <a:defRPr sz="3000" i="1">
                <a:solidFill>
                  <a:srgbClr val="FFFFFF"/>
                </a:solidFill>
              </a:defRPr>
            </a:lvl9pPr>
          </a:lstStyle>
          <a:p>
            <a:endParaRPr/>
          </a:p>
        </p:txBody>
      </p:sp>
      <p:sp>
        <p:nvSpPr>
          <p:cNvPr id="51" name="Shape 51"/>
          <p:cNvSpPr txBox="1"/>
          <p:nvPr/>
        </p:nvSpPr>
        <p:spPr>
          <a:xfrm>
            <a:off x="286600" y="1014575"/>
            <a:ext cx="676500" cy="653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7200" b="1">
                <a:solidFill>
                  <a:srgbClr val="FF9800"/>
                </a:solidFill>
              </a:rPr>
              <a:t>“</a:t>
            </a:r>
            <a:endParaRPr sz="7200" b="1">
              <a:solidFill>
                <a:srgbClr val="FF9800"/>
              </a:solidFill>
            </a:endParaRPr>
          </a:p>
        </p:txBody>
      </p:sp>
      <p:grpSp>
        <p:nvGrpSpPr>
          <p:cNvPr id="52" name="Shape 52"/>
          <p:cNvGrpSpPr/>
          <p:nvPr/>
        </p:nvGrpSpPr>
        <p:grpSpPr>
          <a:xfrm>
            <a:off x="6946842" y="4472723"/>
            <a:ext cx="2202830" cy="670795"/>
            <a:chOff x="5575242" y="4472723"/>
            <a:chExt cx="2202830" cy="670795"/>
          </a:xfrm>
        </p:grpSpPr>
        <p:sp>
          <p:nvSpPr>
            <p:cNvPr id="53" name="Shape 53"/>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54" name="Shape 54"/>
            <p:cNvGrpSpPr/>
            <p:nvPr/>
          </p:nvGrpSpPr>
          <p:grpSpPr>
            <a:xfrm flipH="1">
              <a:off x="5734850" y="4472723"/>
              <a:ext cx="2040837" cy="670795"/>
              <a:chOff x="1297954" y="330075"/>
              <a:chExt cx="5169293" cy="1699506"/>
            </a:xfrm>
          </p:grpSpPr>
          <p:sp>
            <p:nvSpPr>
              <p:cNvPr id="55" name="Shape 55"/>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6" name="Shape 56"/>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7" name="Shape 57"/>
            <p:cNvGrpSpPr/>
            <p:nvPr/>
          </p:nvGrpSpPr>
          <p:grpSpPr>
            <a:xfrm flipH="1">
              <a:off x="5578209" y="4646738"/>
              <a:ext cx="2199863" cy="304563"/>
              <a:chOff x="-5827153" y="330075"/>
              <a:chExt cx="12276019" cy="1699569"/>
            </a:xfrm>
          </p:grpSpPr>
          <p:sp>
            <p:nvSpPr>
              <p:cNvPr id="58" name="Shape 58"/>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9" name="Shape 59"/>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60" name="Shape 60"/>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1"/>
        <p:cNvGrpSpPr/>
        <p:nvPr/>
      </p:nvGrpSpPr>
      <p:grpSpPr>
        <a:xfrm>
          <a:off x="0" y="0"/>
          <a:ext cx="0" cy="0"/>
          <a:chOff x="0" y="0"/>
          <a:chExt cx="0" cy="0"/>
        </a:xfrm>
      </p:grpSpPr>
      <p:grpSp>
        <p:nvGrpSpPr>
          <p:cNvPr id="62" name="Shape 62"/>
          <p:cNvGrpSpPr/>
          <p:nvPr/>
        </p:nvGrpSpPr>
        <p:grpSpPr>
          <a:xfrm>
            <a:off x="-4" y="40"/>
            <a:ext cx="7072430" cy="1327315"/>
            <a:chOff x="-4" y="40"/>
            <a:chExt cx="7072430" cy="1327315"/>
          </a:xfrm>
        </p:grpSpPr>
        <p:sp>
          <p:nvSpPr>
            <p:cNvPr id="63" name="Shape 63"/>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64" name="Shape 64"/>
            <p:cNvGrpSpPr/>
            <p:nvPr/>
          </p:nvGrpSpPr>
          <p:grpSpPr>
            <a:xfrm rot="10800000" flipH="1">
              <a:off x="3" y="40"/>
              <a:ext cx="6756168" cy="1327315"/>
              <a:chOff x="-2168138" y="330075"/>
              <a:chExt cx="8650663" cy="1699506"/>
            </a:xfrm>
          </p:grpSpPr>
          <p:sp>
            <p:nvSpPr>
              <p:cNvPr id="65" name="Shape 65"/>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66" name="Shape 66"/>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67" name="Shape 67"/>
            <p:cNvGrpSpPr/>
            <p:nvPr/>
          </p:nvGrpSpPr>
          <p:grpSpPr>
            <a:xfrm rot="10800000" flipH="1">
              <a:off x="-4" y="381007"/>
              <a:ext cx="7072430" cy="771744"/>
              <a:chOff x="-9092084" y="330075"/>
              <a:chExt cx="15574609" cy="1699501"/>
            </a:xfrm>
          </p:grpSpPr>
          <p:sp>
            <p:nvSpPr>
              <p:cNvPr id="68" name="Shape 68"/>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69" name="Shape 69"/>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70" name="Shape 70"/>
          <p:cNvGrpSpPr/>
          <p:nvPr/>
        </p:nvGrpSpPr>
        <p:grpSpPr>
          <a:xfrm>
            <a:off x="6946842" y="4472723"/>
            <a:ext cx="2202830" cy="670795"/>
            <a:chOff x="5575242" y="4472723"/>
            <a:chExt cx="2202830" cy="670795"/>
          </a:xfrm>
        </p:grpSpPr>
        <p:sp>
          <p:nvSpPr>
            <p:cNvPr id="71" name="Shape 71"/>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72" name="Shape 72"/>
            <p:cNvGrpSpPr/>
            <p:nvPr/>
          </p:nvGrpSpPr>
          <p:grpSpPr>
            <a:xfrm flipH="1">
              <a:off x="5734850" y="4472723"/>
              <a:ext cx="2040837" cy="670795"/>
              <a:chOff x="1297954" y="330075"/>
              <a:chExt cx="5169293" cy="1699506"/>
            </a:xfrm>
          </p:grpSpPr>
          <p:sp>
            <p:nvSpPr>
              <p:cNvPr id="73" name="Shape 73"/>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5" name="Shape 75"/>
            <p:cNvGrpSpPr/>
            <p:nvPr/>
          </p:nvGrpSpPr>
          <p:grpSpPr>
            <a:xfrm flipH="1">
              <a:off x="5578209" y="4646738"/>
              <a:ext cx="2199863" cy="304563"/>
              <a:chOff x="-5827153" y="330075"/>
              <a:chExt cx="12276019" cy="1699569"/>
            </a:xfrm>
          </p:grpSpPr>
          <p:sp>
            <p:nvSpPr>
              <p:cNvPr id="76" name="Shape 76"/>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77" name="Shape 77"/>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78" name="Shape 78"/>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Shape 79"/>
          <p:cNvSpPr txBox="1">
            <a:spLocks noGrp="1"/>
          </p:cNvSpPr>
          <p:nvPr>
            <p:ph type="body" idx="1"/>
          </p:nvPr>
        </p:nvSpPr>
        <p:spPr>
          <a:xfrm>
            <a:off x="814275" y="1327350"/>
            <a:ext cx="6132600" cy="3145500"/>
          </a:xfrm>
          <a:prstGeom prst="rect">
            <a:avLst/>
          </a:prstGeom>
        </p:spPr>
        <p:txBody>
          <a:bodyPr spcFirstLastPara="1" wrap="square" lIns="91425" tIns="91425" rIns="91425" bIns="91425" anchor="ctr" anchorCtr="0"/>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80" name="Shape 80"/>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1"/>
        <p:cNvGrpSpPr/>
        <p:nvPr/>
      </p:nvGrpSpPr>
      <p:grpSpPr>
        <a:xfrm>
          <a:off x="0" y="0"/>
          <a:ext cx="0" cy="0"/>
          <a:chOff x="0" y="0"/>
          <a:chExt cx="0" cy="0"/>
        </a:xfrm>
      </p:grpSpPr>
      <p:grpSp>
        <p:nvGrpSpPr>
          <p:cNvPr id="82" name="Shape 82"/>
          <p:cNvGrpSpPr/>
          <p:nvPr/>
        </p:nvGrpSpPr>
        <p:grpSpPr>
          <a:xfrm>
            <a:off x="-4" y="40"/>
            <a:ext cx="7072430" cy="1327315"/>
            <a:chOff x="-4" y="40"/>
            <a:chExt cx="7072430" cy="1327315"/>
          </a:xfrm>
        </p:grpSpPr>
        <p:sp>
          <p:nvSpPr>
            <p:cNvPr id="83" name="Shape 83"/>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84" name="Shape 84"/>
            <p:cNvGrpSpPr/>
            <p:nvPr/>
          </p:nvGrpSpPr>
          <p:grpSpPr>
            <a:xfrm rot="10800000" flipH="1">
              <a:off x="3" y="40"/>
              <a:ext cx="6756168" cy="1327315"/>
              <a:chOff x="-2168138" y="330075"/>
              <a:chExt cx="8650663" cy="1699506"/>
            </a:xfrm>
          </p:grpSpPr>
          <p:sp>
            <p:nvSpPr>
              <p:cNvPr id="85" name="Shape 85"/>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86" name="Shape 86"/>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87" name="Shape 87"/>
            <p:cNvGrpSpPr/>
            <p:nvPr/>
          </p:nvGrpSpPr>
          <p:grpSpPr>
            <a:xfrm rot="10800000" flipH="1">
              <a:off x="-4" y="381007"/>
              <a:ext cx="7072430" cy="771744"/>
              <a:chOff x="-9092084" y="330075"/>
              <a:chExt cx="15574609" cy="1699501"/>
            </a:xfrm>
          </p:grpSpPr>
          <p:sp>
            <p:nvSpPr>
              <p:cNvPr id="88" name="Shape 88"/>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89" name="Shape 89"/>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90" name="Shape 90"/>
          <p:cNvGrpSpPr/>
          <p:nvPr/>
        </p:nvGrpSpPr>
        <p:grpSpPr>
          <a:xfrm>
            <a:off x="6946842" y="4472723"/>
            <a:ext cx="2202830" cy="670795"/>
            <a:chOff x="5575242" y="4472723"/>
            <a:chExt cx="2202830" cy="670795"/>
          </a:xfrm>
        </p:grpSpPr>
        <p:sp>
          <p:nvSpPr>
            <p:cNvPr id="91" name="Shape 91"/>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92" name="Shape 92"/>
            <p:cNvGrpSpPr/>
            <p:nvPr/>
          </p:nvGrpSpPr>
          <p:grpSpPr>
            <a:xfrm flipH="1">
              <a:off x="5734850" y="4472723"/>
              <a:ext cx="2040837" cy="670795"/>
              <a:chOff x="1297954" y="330075"/>
              <a:chExt cx="5169293" cy="1699506"/>
            </a:xfrm>
          </p:grpSpPr>
          <p:sp>
            <p:nvSpPr>
              <p:cNvPr id="93" name="Shape 93"/>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5" name="Shape 95"/>
            <p:cNvGrpSpPr/>
            <p:nvPr/>
          </p:nvGrpSpPr>
          <p:grpSpPr>
            <a:xfrm flipH="1">
              <a:off x="5578209" y="4646738"/>
              <a:ext cx="2199863" cy="304563"/>
              <a:chOff x="-5827153" y="330075"/>
              <a:chExt cx="12276019" cy="1699569"/>
            </a:xfrm>
          </p:grpSpPr>
          <p:sp>
            <p:nvSpPr>
              <p:cNvPr id="96" name="Shape 96"/>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97" name="Shape 97"/>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98" name="Shape 98"/>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Shape 99"/>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0" name="Shape 100"/>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1" name="Shape 101"/>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02"/>
        <p:cNvGrpSpPr/>
        <p:nvPr/>
      </p:nvGrpSpPr>
      <p:grpSpPr>
        <a:xfrm>
          <a:off x="0" y="0"/>
          <a:ext cx="0" cy="0"/>
          <a:chOff x="0" y="0"/>
          <a:chExt cx="0" cy="0"/>
        </a:xfrm>
      </p:grpSpPr>
      <p:grpSp>
        <p:nvGrpSpPr>
          <p:cNvPr id="103" name="Shape 103"/>
          <p:cNvGrpSpPr/>
          <p:nvPr/>
        </p:nvGrpSpPr>
        <p:grpSpPr>
          <a:xfrm>
            <a:off x="-4" y="40"/>
            <a:ext cx="7072430" cy="1327315"/>
            <a:chOff x="-4" y="40"/>
            <a:chExt cx="7072430" cy="1327315"/>
          </a:xfrm>
        </p:grpSpPr>
        <p:sp>
          <p:nvSpPr>
            <p:cNvPr id="104" name="Shape 104"/>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05" name="Shape 105"/>
            <p:cNvGrpSpPr/>
            <p:nvPr/>
          </p:nvGrpSpPr>
          <p:grpSpPr>
            <a:xfrm rot="10800000" flipH="1">
              <a:off x="3" y="40"/>
              <a:ext cx="6756168" cy="1327315"/>
              <a:chOff x="-2168138" y="330075"/>
              <a:chExt cx="8650663" cy="1699506"/>
            </a:xfrm>
          </p:grpSpPr>
          <p:sp>
            <p:nvSpPr>
              <p:cNvPr id="106" name="Shape 106"/>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07" name="Shape 107"/>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08" name="Shape 108"/>
            <p:cNvGrpSpPr/>
            <p:nvPr/>
          </p:nvGrpSpPr>
          <p:grpSpPr>
            <a:xfrm rot="10800000" flipH="1">
              <a:off x="-4" y="381007"/>
              <a:ext cx="7072430" cy="771744"/>
              <a:chOff x="-9092084" y="330075"/>
              <a:chExt cx="15574609" cy="1699501"/>
            </a:xfrm>
          </p:grpSpPr>
          <p:sp>
            <p:nvSpPr>
              <p:cNvPr id="109" name="Shape 109"/>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10" name="Shape 110"/>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111" name="Shape 111"/>
          <p:cNvGrpSpPr/>
          <p:nvPr/>
        </p:nvGrpSpPr>
        <p:grpSpPr>
          <a:xfrm>
            <a:off x="6946842" y="4472723"/>
            <a:ext cx="2202830" cy="670795"/>
            <a:chOff x="5575242" y="4472723"/>
            <a:chExt cx="2202830" cy="670795"/>
          </a:xfrm>
        </p:grpSpPr>
        <p:sp>
          <p:nvSpPr>
            <p:cNvPr id="112" name="Shape 112"/>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3" name="Shape 113"/>
            <p:cNvGrpSpPr/>
            <p:nvPr/>
          </p:nvGrpSpPr>
          <p:grpSpPr>
            <a:xfrm flipH="1">
              <a:off x="5734850" y="4472723"/>
              <a:ext cx="2040837" cy="670795"/>
              <a:chOff x="1297954" y="330075"/>
              <a:chExt cx="5169293" cy="1699506"/>
            </a:xfrm>
          </p:grpSpPr>
          <p:sp>
            <p:nvSpPr>
              <p:cNvPr id="114" name="Shape 114"/>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15" name="Shape 115"/>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6" name="Shape 116"/>
            <p:cNvGrpSpPr/>
            <p:nvPr/>
          </p:nvGrpSpPr>
          <p:grpSpPr>
            <a:xfrm flipH="1">
              <a:off x="5578209" y="4646738"/>
              <a:ext cx="2199863" cy="304563"/>
              <a:chOff x="-5827153" y="330075"/>
              <a:chExt cx="12276019" cy="1699569"/>
            </a:xfrm>
          </p:grpSpPr>
          <p:sp>
            <p:nvSpPr>
              <p:cNvPr id="117" name="Shape 117"/>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18" name="Shape 118"/>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19" name="Shape 119"/>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20" name="Shape 120"/>
          <p:cNvSpPr txBox="1">
            <a:spLocks noGrp="1"/>
          </p:cNvSpPr>
          <p:nvPr>
            <p:ph type="body" idx="1"/>
          </p:nvPr>
        </p:nvSpPr>
        <p:spPr>
          <a:xfrm>
            <a:off x="870450" y="1545076"/>
            <a:ext cx="2247900" cy="27099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endParaRPr/>
          </a:p>
        </p:txBody>
      </p:sp>
      <p:sp>
        <p:nvSpPr>
          <p:cNvPr id="121" name="Shape 121"/>
          <p:cNvSpPr txBox="1">
            <a:spLocks noGrp="1"/>
          </p:cNvSpPr>
          <p:nvPr>
            <p:ph type="body" idx="2"/>
          </p:nvPr>
        </p:nvSpPr>
        <p:spPr>
          <a:xfrm>
            <a:off x="3233637" y="1545076"/>
            <a:ext cx="2247900" cy="27099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endParaRPr/>
          </a:p>
        </p:txBody>
      </p:sp>
      <p:sp>
        <p:nvSpPr>
          <p:cNvPr id="122" name="Shape 122"/>
          <p:cNvSpPr txBox="1">
            <a:spLocks noGrp="1"/>
          </p:cNvSpPr>
          <p:nvPr>
            <p:ph type="body" idx="3"/>
          </p:nvPr>
        </p:nvSpPr>
        <p:spPr>
          <a:xfrm>
            <a:off x="5540650" y="1545076"/>
            <a:ext cx="2247900" cy="27099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endParaRPr/>
          </a:p>
        </p:txBody>
      </p:sp>
      <p:sp>
        <p:nvSpPr>
          <p:cNvPr id="123" name="Shape 12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grpSp>
        <p:nvGrpSpPr>
          <p:cNvPr id="125" name="Shape 125"/>
          <p:cNvGrpSpPr/>
          <p:nvPr/>
        </p:nvGrpSpPr>
        <p:grpSpPr>
          <a:xfrm>
            <a:off x="-4" y="40"/>
            <a:ext cx="7072430" cy="1327315"/>
            <a:chOff x="-4" y="40"/>
            <a:chExt cx="7072430" cy="1327315"/>
          </a:xfrm>
        </p:grpSpPr>
        <p:sp>
          <p:nvSpPr>
            <p:cNvPr id="126" name="Shape 126"/>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27" name="Shape 127"/>
            <p:cNvGrpSpPr/>
            <p:nvPr/>
          </p:nvGrpSpPr>
          <p:grpSpPr>
            <a:xfrm rot="10800000" flipH="1">
              <a:off x="3" y="40"/>
              <a:ext cx="6756168" cy="1327315"/>
              <a:chOff x="-2168138" y="330075"/>
              <a:chExt cx="8650663" cy="1699506"/>
            </a:xfrm>
          </p:grpSpPr>
          <p:sp>
            <p:nvSpPr>
              <p:cNvPr id="128" name="Shape 128"/>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29" name="Shape 129"/>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30" name="Shape 130"/>
            <p:cNvGrpSpPr/>
            <p:nvPr/>
          </p:nvGrpSpPr>
          <p:grpSpPr>
            <a:xfrm rot="10800000" flipH="1">
              <a:off x="-4" y="381007"/>
              <a:ext cx="7072430" cy="771744"/>
              <a:chOff x="-9092084" y="330075"/>
              <a:chExt cx="15574609" cy="1699501"/>
            </a:xfrm>
          </p:grpSpPr>
          <p:sp>
            <p:nvSpPr>
              <p:cNvPr id="131" name="Shape 131"/>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32" name="Shape 132"/>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133" name="Shape 133"/>
          <p:cNvGrpSpPr/>
          <p:nvPr/>
        </p:nvGrpSpPr>
        <p:grpSpPr>
          <a:xfrm>
            <a:off x="6946842" y="4472723"/>
            <a:ext cx="2202830" cy="670795"/>
            <a:chOff x="5575242" y="4472723"/>
            <a:chExt cx="2202830" cy="670795"/>
          </a:xfrm>
        </p:grpSpPr>
        <p:sp>
          <p:nvSpPr>
            <p:cNvPr id="134" name="Shape 134"/>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35" name="Shape 135"/>
            <p:cNvGrpSpPr/>
            <p:nvPr/>
          </p:nvGrpSpPr>
          <p:grpSpPr>
            <a:xfrm flipH="1">
              <a:off x="5734850" y="4472723"/>
              <a:ext cx="2040837" cy="670795"/>
              <a:chOff x="1297954" y="330075"/>
              <a:chExt cx="5169293" cy="1699506"/>
            </a:xfrm>
          </p:grpSpPr>
          <p:sp>
            <p:nvSpPr>
              <p:cNvPr id="136" name="Shape 136"/>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37" name="Shape 137"/>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38" name="Shape 138"/>
            <p:cNvGrpSpPr/>
            <p:nvPr/>
          </p:nvGrpSpPr>
          <p:grpSpPr>
            <a:xfrm flipH="1">
              <a:off x="5578209" y="4646738"/>
              <a:ext cx="2199863" cy="304563"/>
              <a:chOff x="-5827153" y="330075"/>
              <a:chExt cx="12276019" cy="1699569"/>
            </a:xfrm>
          </p:grpSpPr>
          <p:sp>
            <p:nvSpPr>
              <p:cNvPr id="139" name="Shape 139"/>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40" name="Shape 140"/>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41" name="Shape 141"/>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Shape 14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43"/>
        <p:cNvGrpSpPr/>
        <p:nvPr/>
      </p:nvGrpSpPr>
      <p:grpSpPr>
        <a:xfrm>
          <a:off x="0" y="0"/>
          <a:ext cx="0" cy="0"/>
          <a:chOff x="0" y="0"/>
          <a:chExt cx="0" cy="0"/>
        </a:xfrm>
      </p:grpSpPr>
      <p:grpSp>
        <p:nvGrpSpPr>
          <p:cNvPr id="144" name="Shape 144"/>
          <p:cNvGrpSpPr/>
          <p:nvPr/>
        </p:nvGrpSpPr>
        <p:grpSpPr>
          <a:xfrm>
            <a:off x="2466138" y="4472723"/>
            <a:ext cx="6686825" cy="670795"/>
            <a:chOff x="5589288" y="4472723"/>
            <a:chExt cx="6686825" cy="670795"/>
          </a:xfrm>
        </p:grpSpPr>
        <p:sp>
          <p:nvSpPr>
            <p:cNvPr id="145" name="Shape 145"/>
            <p:cNvSpPr/>
            <p:nvPr/>
          </p:nvSpPr>
          <p:spPr>
            <a:xfrm rot="10800000">
              <a:off x="5589288"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6" name="Shape 146"/>
            <p:cNvGrpSpPr/>
            <p:nvPr/>
          </p:nvGrpSpPr>
          <p:grpSpPr>
            <a:xfrm flipH="1">
              <a:off x="5748896" y="4472723"/>
              <a:ext cx="6527217" cy="670795"/>
              <a:chOff x="-10101302" y="330075"/>
              <a:chExt cx="16532971" cy="1699506"/>
            </a:xfrm>
          </p:grpSpPr>
          <p:sp>
            <p:nvSpPr>
              <p:cNvPr id="147" name="Shape 147"/>
              <p:cNvSpPr/>
              <p:nvPr/>
            </p:nvSpPr>
            <p:spPr>
              <a:xfrm>
                <a:off x="-10101302" y="330081"/>
                <a:ext cx="148464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48" name="Shape 148"/>
              <p:cNvSpPr/>
              <p:nvPr/>
            </p:nvSpPr>
            <p:spPr>
              <a:xfrm>
                <a:off x="4732169"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9" name="Shape 149"/>
            <p:cNvGrpSpPr/>
            <p:nvPr/>
          </p:nvGrpSpPr>
          <p:grpSpPr>
            <a:xfrm flipH="1">
              <a:off x="5592255" y="4646738"/>
              <a:ext cx="6682918" cy="304563"/>
              <a:chOff x="-30922586" y="330075"/>
              <a:chExt cx="37293070" cy="1699569"/>
            </a:xfrm>
          </p:grpSpPr>
          <p:sp>
            <p:nvSpPr>
              <p:cNvPr id="150" name="Shape 150"/>
              <p:cNvSpPr/>
              <p:nvPr/>
            </p:nvSpPr>
            <p:spPr>
              <a:xfrm>
                <a:off x="-30922586" y="330144"/>
                <a:ext cx="355881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51" name="Shape 151"/>
              <p:cNvSpPr/>
              <p:nvPr/>
            </p:nvSpPr>
            <p:spPr>
              <a:xfrm>
                <a:off x="4670984"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52" name="Shape 152"/>
          <p:cNvSpPr txBox="1">
            <a:spLocks noGrp="1"/>
          </p:cNvSpPr>
          <p:nvPr>
            <p:ph type="body" idx="1"/>
          </p:nvPr>
        </p:nvSpPr>
        <p:spPr>
          <a:xfrm>
            <a:off x="2682800" y="4636500"/>
            <a:ext cx="6004200" cy="315600"/>
          </a:xfrm>
          <a:prstGeom prst="rect">
            <a:avLst/>
          </a:prstGeom>
        </p:spPr>
        <p:txBody>
          <a:bodyPr spcFirstLastPara="1" wrap="square" lIns="91425" tIns="91425" rIns="91425" bIns="91425" anchor="ctr" anchorCtr="0"/>
          <a:lstStyle>
            <a:lvl1pPr marL="457200" lvl="0" indent="-228600">
              <a:spcBef>
                <a:spcPts val="0"/>
              </a:spcBef>
              <a:spcAft>
                <a:spcPts val="0"/>
              </a:spcAft>
              <a:buSzPts val="1300"/>
              <a:buNone/>
              <a:defRPr sz="1300"/>
            </a:lvl1pPr>
          </a:lstStyle>
          <a:p>
            <a:endParaRPr/>
          </a:p>
        </p:txBody>
      </p:sp>
      <p:sp>
        <p:nvSpPr>
          <p:cNvPr id="153" name="Shape 15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grpSp>
        <p:nvGrpSpPr>
          <p:cNvPr id="154" name="Shape 154"/>
          <p:cNvGrpSpPr/>
          <p:nvPr/>
        </p:nvGrpSpPr>
        <p:grpSpPr>
          <a:xfrm rot="10800000">
            <a:off x="-8" y="-2"/>
            <a:ext cx="2202830" cy="670795"/>
            <a:chOff x="5575242" y="4472723"/>
            <a:chExt cx="2202830" cy="670795"/>
          </a:xfrm>
        </p:grpSpPr>
        <p:sp>
          <p:nvSpPr>
            <p:cNvPr id="155" name="Shape 155"/>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56" name="Shape 156"/>
            <p:cNvGrpSpPr/>
            <p:nvPr/>
          </p:nvGrpSpPr>
          <p:grpSpPr>
            <a:xfrm flipH="1">
              <a:off x="5734850" y="4472723"/>
              <a:ext cx="2040837" cy="670795"/>
              <a:chOff x="1297954" y="330075"/>
              <a:chExt cx="5169293" cy="1699506"/>
            </a:xfrm>
          </p:grpSpPr>
          <p:sp>
            <p:nvSpPr>
              <p:cNvPr id="157" name="Shape 157"/>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58" name="Shape 158"/>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59" name="Shape 159"/>
            <p:cNvGrpSpPr/>
            <p:nvPr/>
          </p:nvGrpSpPr>
          <p:grpSpPr>
            <a:xfrm flipH="1">
              <a:off x="5578209" y="4646738"/>
              <a:ext cx="2199863" cy="304563"/>
              <a:chOff x="-5827153" y="330075"/>
              <a:chExt cx="12276019" cy="1699569"/>
            </a:xfrm>
          </p:grpSpPr>
          <p:sp>
            <p:nvSpPr>
              <p:cNvPr id="160" name="Shape 160"/>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61" name="Shape 161"/>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grpSp>
        <p:nvGrpSpPr>
          <p:cNvPr id="164" name="Shape 164"/>
          <p:cNvGrpSpPr/>
          <p:nvPr/>
        </p:nvGrpSpPr>
        <p:grpSpPr>
          <a:xfrm>
            <a:off x="6946842" y="4472723"/>
            <a:ext cx="2202830" cy="670795"/>
            <a:chOff x="5575242" y="4472723"/>
            <a:chExt cx="2202830" cy="670795"/>
          </a:xfrm>
        </p:grpSpPr>
        <p:sp>
          <p:nvSpPr>
            <p:cNvPr id="165" name="Shape 165"/>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66" name="Shape 166"/>
            <p:cNvGrpSpPr/>
            <p:nvPr/>
          </p:nvGrpSpPr>
          <p:grpSpPr>
            <a:xfrm flipH="1">
              <a:off x="5734850" y="4472723"/>
              <a:ext cx="2040837" cy="670795"/>
              <a:chOff x="1297954" y="330075"/>
              <a:chExt cx="5169293" cy="1699506"/>
            </a:xfrm>
          </p:grpSpPr>
          <p:sp>
            <p:nvSpPr>
              <p:cNvPr id="167" name="Shape 167"/>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68" name="Shape 168"/>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9" name="Shape 169"/>
            <p:cNvGrpSpPr/>
            <p:nvPr/>
          </p:nvGrpSpPr>
          <p:grpSpPr>
            <a:xfrm flipH="1">
              <a:off x="5578209" y="4646738"/>
              <a:ext cx="2199863" cy="304563"/>
              <a:chOff x="-5827153" y="330075"/>
              <a:chExt cx="12276019" cy="1699569"/>
            </a:xfrm>
          </p:grpSpPr>
          <p:sp>
            <p:nvSpPr>
              <p:cNvPr id="170" name="Shape 170"/>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1" name="Shape 171"/>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grpSp>
        <p:nvGrpSpPr>
          <p:cNvPr id="172" name="Shape 172"/>
          <p:cNvGrpSpPr/>
          <p:nvPr/>
        </p:nvGrpSpPr>
        <p:grpSpPr>
          <a:xfrm rot="10800000">
            <a:off x="-8" y="-2"/>
            <a:ext cx="2202830" cy="670795"/>
            <a:chOff x="5575242" y="4472723"/>
            <a:chExt cx="2202830" cy="670795"/>
          </a:xfrm>
        </p:grpSpPr>
        <p:sp>
          <p:nvSpPr>
            <p:cNvPr id="173" name="Shape 173"/>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74" name="Shape 174"/>
            <p:cNvGrpSpPr/>
            <p:nvPr/>
          </p:nvGrpSpPr>
          <p:grpSpPr>
            <a:xfrm flipH="1">
              <a:off x="5734850" y="4472723"/>
              <a:ext cx="2040837" cy="670795"/>
              <a:chOff x="1297954" y="330075"/>
              <a:chExt cx="5169293" cy="1699506"/>
            </a:xfrm>
          </p:grpSpPr>
          <p:sp>
            <p:nvSpPr>
              <p:cNvPr id="175" name="Shape 175"/>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6" name="Shape 176"/>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7" name="Shape 177"/>
            <p:cNvGrpSpPr/>
            <p:nvPr/>
          </p:nvGrpSpPr>
          <p:grpSpPr>
            <a:xfrm flipH="1">
              <a:off x="5578209" y="4646738"/>
              <a:ext cx="2199863" cy="304563"/>
              <a:chOff x="-5827153" y="330075"/>
              <a:chExt cx="12276019" cy="1699569"/>
            </a:xfrm>
          </p:grpSpPr>
          <p:sp>
            <p:nvSpPr>
              <p:cNvPr id="178" name="Shape 178"/>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9" name="Shape 179"/>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lstStyle>
            <a:lvl1pPr marL="457200" lvl="0" indent="-381000">
              <a:spcBef>
                <a:spcPts val="6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a:spcBef>
                <a:spcPts val="0"/>
              </a:spcBef>
              <a:buNone/>
              <a:defRPr sz="1200" b="1">
                <a:solidFill>
                  <a:srgbClr val="FFFFFF"/>
                </a:solidFill>
                <a:latin typeface="Roboto Condensed"/>
                <a:ea typeface="Roboto Condensed"/>
                <a:cs typeface="Roboto Condensed"/>
                <a:sym typeface="Roboto Condensed"/>
              </a:defRPr>
            </a:lvl1pPr>
            <a:lvl2pPr lvl="1" algn="r">
              <a:spcBef>
                <a:spcPts val="0"/>
              </a:spcBef>
              <a:buNone/>
              <a:defRPr sz="1200" b="1">
                <a:solidFill>
                  <a:srgbClr val="FFFFFF"/>
                </a:solidFill>
                <a:latin typeface="Roboto Condensed"/>
                <a:ea typeface="Roboto Condensed"/>
                <a:cs typeface="Roboto Condensed"/>
                <a:sym typeface="Roboto Condensed"/>
              </a:defRPr>
            </a:lvl2pPr>
            <a:lvl3pPr lvl="2" algn="r">
              <a:spcBef>
                <a:spcPts val="0"/>
              </a:spcBef>
              <a:buNone/>
              <a:defRPr sz="1200" b="1">
                <a:solidFill>
                  <a:srgbClr val="FFFFFF"/>
                </a:solidFill>
                <a:latin typeface="Roboto Condensed"/>
                <a:ea typeface="Roboto Condensed"/>
                <a:cs typeface="Roboto Condensed"/>
                <a:sym typeface="Roboto Condensed"/>
              </a:defRPr>
            </a:lvl3pPr>
            <a:lvl4pPr lvl="3" algn="r">
              <a:spcBef>
                <a:spcPts val="0"/>
              </a:spcBef>
              <a:buNone/>
              <a:defRPr sz="1200" b="1">
                <a:solidFill>
                  <a:srgbClr val="FFFFFF"/>
                </a:solidFill>
                <a:latin typeface="Roboto Condensed"/>
                <a:ea typeface="Roboto Condensed"/>
                <a:cs typeface="Roboto Condensed"/>
                <a:sym typeface="Roboto Condensed"/>
              </a:defRPr>
            </a:lvl4pPr>
            <a:lvl5pPr lvl="4" algn="r">
              <a:spcBef>
                <a:spcPts val="0"/>
              </a:spcBef>
              <a:buNone/>
              <a:defRPr sz="1200" b="1">
                <a:solidFill>
                  <a:srgbClr val="FFFFFF"/>
                </a:solidFill>
                <a:latin typeface="Roboto Condensed"/>
                <a:ea typeface="Roboto Condensed"/>
                <a:cs typeface="Roboto Condensed"/>
                <a:sym typeface="Roboto Condensed"/>
              </a:defRPr>
            </a:lvl5pPr>
            <a:lvl6pPr lvl="5" algn="r">
              <a:spcBef>
                <a:spcPts val="0"/>
              </a:spcBef>
              <a:buNone/>
              <a:defRPr sz="1200" b="1">
                <a:solidFill>
                  <a:srgbClr val="FFFFFF"/>
                </a:solidFill>
                <a:latin typeface="Roboto Condensed"/>
                <a:ea typeface="Roboto Condensed"/>
                <a:cs typeface="Roboto Condensed"/>
                <a:sym typeface="Roboto Condensed"/>
              </a:defRPr>
            </a:lvl6pPr>
            <a:lvl7pPr lvl="6" algn="r">
              <a:spcBef>
                <a:spcPts val="0"/>
              </a:spcBef>
              <a:buNone/>
              <a:defRPr sz="1200" b="1">
                <a:solidFill>
                  <a:srgbClr val="FFFFFF"/>
                </a:solidFill>
                <a:latin typeface="Roboto Condensed"/>
                <a:ea typeface="Roboto Condensed"/>
                <a:cs typeface="Roboto Condensed"/>
                <a:sym typeface="Roboto Condensed"/>
              </a:defRPr>
            </a:lvl7pPr>
            <a:lvl8pPr lvl="7" algn="r">
              <a:spcBef>
                <a:spcPts val="0"/>
              </a:spcBef>
              <a:buNone/>
              <a:defRPr sz="1200" b="1">
                <a:solidFill>
                  <a:srgbClr val="FFFFFF"/>
                </a:solidFill>
                <a:latin typeface="Roboto Condensed"/>
                <a:ea typeface="Roboto Condensed"/>
                <a:cs typeface="Roboto Condensed"/>
                <a:sym typeface="Roboto Condensed"/>
              </a:defRPr>
            </a:lvl8pPr>
            <a:lvl9pPr lvl="8" algn="r">
              <a:spcBef>
                <a:spcPts val="0"/>
              </a:spcBef>
              <a:buNone/>
              <a:defRPr sz="1200" b="1">
                <a:solidFill>
                  <a:srgbClr val="FFFFFF"/>
                </a:solidFill>
                <a:latin typeface="Roboto Condensed"/>
                <a:ea typeface="Roboto Condensed"/>
                <a:cs typeface="Roboto Condensed"/>
                <a:sym typeface="Roboto Condensed"/>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hyperlink" Target="http://www.slidescarnival.com/"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hyperlink" Target="http://startupstockphotos.co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aterial.io/guidelines/resources/roboto-noto-fonts.html"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hyperlink" Target="https://twitter.com/googledocs/status/730087240156643328" TargetMode="External"/><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xfrm>
            <a:off x="571472" y="428610"/>
            <a:ext cx="8358246" cy="4214842"/>
          </a:xfrm>
          <a:prstGeom prst="rect">
            <a:avLst/>
          </a:prstGeom>
        </p:spPr>
        <p:txBody>
          <a:bodyPr spcFirstLastPara="1" wrap="square" lIns="91425" tIns="91425" rIns="91425" bIns="91425" anchor="ctr" anchorCtr="0">
            <a:noAutofit/>
          </a:bodyPr>
          <a:lstStyle/>
          <a:p>
            <a:pPr marL="0" lvl="0" indent="0" algn="r">
              <a:spcBef>
                <a:spcPts val="0"/>
              </a:spcBef>
              <a:spcAft>
                <a:spcPts val="0"/>
              </a:spcAft>
              <a:buNone/>
            </a:pPr>
            <a:r>
              <a:rPr lang="ar-IQ" dirty="0" smtClean="0">
                <a:solidFill>
                  <a:schemeClr val="tx1"/>
                </a:solidFill>
                <a:cs typeface="PT Bold Arch" pitchFamily="2" charset="-78"/>
              </a:rPr>
              <a:t> الرقابة</a:t>
            </a:r>
            <a:r>
              <a:rPr lang="ar-IQ" dirty="0" smtClean="0">
                <a:cs typeface="PT Bold Arch" pitchFamily="2" charset="-78"/>
              </a:rPr>
              <a:t> على مبدأ المشروعية </a:t>
            </a:r>
            <a:endParaRPr>
              <a:cs typeface="PT Bold Arch"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A PICTURE IS WORTH A THOUSAND WORDS</a:t>
            </a:r>
            <a:endParaRPr/>
          </a:p>
        </p:txBody>
      </p:sp>
      <p:sp>
        <p:nvSpPr>
          <p:cNvPr id="301" name="Shape 301"/>
          <p:cNvSpPr txBox="1">
            <a:spLocks noGrp="1"/>
          </p:cNvSpPr>
          <p:nvPr>
            <p:ph type="body" idx="1"/>
          </p:nvPr>
        </p:nvSpPr>
        <p:spPr>
          <a:xfrm>
            <a:off x="814275" y="1327350"/>
            <a:ext cx="3688500" cy="3145500"/>
          </a:xfrm>
          <a:prstGeom prst="rect">
            <a:avLst/>
          </a:prstGeom>
        </p:spPr>
        <p:txBody>
          <a:bodyPr spcFirstLastPara="1" wrap="square" lIns="91425" tIns="91425" rIns="91425" bIns="91425" anchor="ctr" anchorCtr="0">
            <a:noAutofit/>
          </a:bodyPr>
          <a:lstStyle/>
          <a:p>
            <a:pPr marL="0" lvl="0" indent="0" rtl="0">
              <a:spcBef>
                <a:spcPts val="600"/>
              </a:spcBef>
              <a:spcAft>
                <a:spcPts val="1000"/>
              </a:spcAft>
              <a:buNone/>
            </a:pPr>
            <a:r>
              <a:rPr lang="en"/>
              <a:t>A complex idea can be conveyed with just a single still image, namely making it possible to absorb large amounts of data quickly.</a:t>
            </a:r>
            <a:endParaRPr/>
          </a:p>
        </p:txBody>
      </p:sp>
      <p:pic>
        <p:nvPicPr>
          <p:cNvPr id="302" name="Shape 302" descr="18.jpg"/>
          <p:cNvPicPr preferRelativeResize="0"/>
          <p:nvPr/>
        </p:nvPicPr>
        <p:blipFill rotWithShape="1">
          <a:blip r:embed="rId3">
            <a:alphaModFix/>
          </a:blip>
          <a:srcRect l="1653" r="42096"/>
          <a:stretch/>
        </p:blipFill>
        <p:spPr>
          <a:xfrm>
            <a:off x="4675375" y="909350"/>
            <a:ext cx="4097700" cy="4097700"/>
          </a:xfrm>
          <a:prstGeom prst="diamond">
            <a:avLst/>
          </a:prstGeom>
          <a:noFill/>
          <a:ln>
            <a:noFill/>
          </a:ln>
        </p:spPr>
      </p:pic>
      <p:sp>
        <p:nvSpPr>
          <p:cNvPr id="303" name="Shape 30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10</a:t>
            </a:fld>
            <a:endParaRPr/>
          </a:p>
        </p:txBody>
      </p:sp>
      <p:grpSp>
        <p:nvGrpSpPr>
          <p:cNvPr id="304" name="Shape 304"/>
          <p:cNvGrpSpPr/>
          <p:nvPr/>
        </p:nvGrpSpPr>
        <p:grpSpPr>
          <a:xfrm>
            <a:off x="299071" y="635918"/>
            <a:ext cx="335800" cy="279517"/>
            <a:chOff x="1247825" y="322750"/>
            <a:chExt cx="443300" cy="369000"/>
          </a:xfrm>
        </p:grpSpPr>
        <p:sp>
          <p:nvSpPr>
            <p:cNvPr id="305" name="Shape 305"/>
            <p:cNvSpPr/>
            <p:nvPr/>
          </p:nvSpPr>
          <p:spPr>
            <a:xfrm>
              <a:off x="1247825" y="322750"/>
              <a:ext cx="443300" cy="369000"/>
            </a:xfrm>
            <a:custGeom>
              <a:avLst/>
              <a:gdLst/>
              <a:ahLst/>
              <a:cxnLst/>
              <a:rect l="0" t="0" r="0" b="0"/>
              <a:pathLst>
                <a:path w="17732" h="14760" fill="none" extrusionOk="0">
                  <a:moveTo>
                    <a:pt x="16952" y="2558"/>
                  </a:moveTo>
                  <a:lnTo>
                    <a:pt x="13664" y="2558"/>
                  </a:lnTo>
                  <a:lnTo>
                    <a:pt x="13226" y="755"/>
                  </a:lnTo>
                  <a:lnTo>
                    <a:pt x="13226" y="755"/>
                  </a:lnTo>
                  <a:lnTo>
                    <a:pt x="13177" y="609"/>
                  </a:lnTo>
                  <a:lnTo>
                    <a:pt x="13104" y="463"/>
                  </a:lnTo>
                  <a:lnTo>
                    <a:pt x="13006" y="317"/>
                  </a:lnTo>
                  <a:lnTo>
                    <a:pt x="12885" y="220"/>
                  </a:lnTo>
                  <a:lnTo>
                    <a:pt x="12739" y="122"/>
                  </a:lnTo>
                  <a:lnTo>
                    <a:pt x="12592" y="49"/>
                  </a:lnTo>
                  <a:lnTo>
                    <a:pt x="12446" y="0"/>
                  </a:lnTo>
                  <a:lnTo>
                    <a:pt x="12276" y="0"/>
                  </a:lnTo>
                  <a:lnTo>
                    <a:pt x="5456" y="0"/>
                  </a:lnTo>
                  <a:lnTo>
                    <a:pt x="5456" y="0"/>
                  </a:lnTo>
                  <a:lnTo>
                    <a:pt x="5286" y="0"/>
                  </a:lnTo>
                  <a:lnTo>
                    <a:pt x="5140" y="49"/>
                  </a:lnTo>
                  <a:lnTo>
                    <a:pt x="4994" y="122"/>
                  </a:lnTo>
                  <a:lnTo>
                    <a:pt x="4848" y="220"/>
                  </a:lnTo>
                  <a:lnTo>
                    <a:pt x="4726" y="317"/>
                  </a:lnTo>
                  <a:lnTo>
                    <a:pt x="4628" y="463"/>
                  </a:lnTo>
                  <a:lnTo>
                    <a:pt x="4555" y="609"/>
                  </a:lnTo>
                  <a:lnTo>
                    <a:pt x="4507" y="755"/>
                  </a:lnTo>
                  <a:lnTo>
                    <a:pt x="4068" y="2558"/>
                  </a:lnTo>
                  <a:lnTo>
                    <a:pt x="3240" y="2558"/>
                  </a:lnTo>
                  <a:lnTo>
                    <a:pt x="3240" y="2558"/>
                  </a:lnTo>
                  <a:lnTo>
                    <a:pt x="3240" y="2558"/>
                  </a:lnTo>
                  <a:lnTo>
                    <a:pt x="3240" y="2460"/>
                  </a:lnTo>
                  <a:lnTo>
                    <a:pt x="3216" y="2363"/>
                  </a:lnTo>
                  <a:lnTo>
                    <a:pt x="3167" y="2290"/>
                  </a:lnTo>
                  <a:lnTo>
                    <a:pt x="3094" y="2217"/>
                  </a:lnTo>
                  <a:lnTo>
                    <a:pt x="3045" y="2144"/>
                  </a:lnTo>
                  <a:lnTo>
                    <a:pt x="2948" y="2119"/>
                  </a:lnTo>
                  <a:lnTo>
                    <a:pt x="2850" y="2071"/>
                  </a:lnTo>
                  <a:lnTo>
                    <a:pt x="2753" y="2071"/>
                  </a:lnTo>
                  <a:lnTo>
                    <a:pt x="2047" y="2071"/>
                  </a:lnTo>
                  <a:lnTo>
                    <a:pt x="2047" y="2071"/>
                  </a:lnTo>
                  <a:lnTo>
                    <a:pt x="1949" y="2071"/>
                  </a:lnTo>
                  <a:lnTo>
                    <a:pt x="1852" y="2119"/>
                  </a:lnTo>
                  <a:lnTo>
                    <a:pt x="1779" y="2144"/>
                  </a:lnTo>
                  <a:lnTo>
                    <a:pt x="1706" y="2217"/>
                  </a:lnTo>
                  <a:lnTo>
                    <a:pt x="1633" y="2290"/>
                  </a:lnTo>
                  <a:lnTo>
                    <a:pt x="1608" y="2363"/>
                  </a:lnTo>
                  <a:lnTo>
                    <a:pt x="1560" y="2460"/>
                  </a:lnTo>
                  <a:lnTo>
                    <a:pt x="1560" y="2558"/>
                  </a:lnTo>
                  <a:lnTo>
                    <a:pt x="1560" y="2558"/>
                  </a:lnTo>
                  <a:lnTo>
                    <a:pt x="780" y="2558"/>
                  </a:lnTo>
                  <a:lnTo>
                    <a:pt x="780" y="2558"/>
                  </a:lnTo>
                  <a:lnTo>
                    <a:pt x="634" y="2582"/>
                  </a:lnTo>
                  <a:lnTo>
                    <a:pt x="488" y="2631"/>
                  </a:lnTo>
                  <a:lnTo>
                    <a:pt x="342" y="2679"/>
                  </a:lnTo>
                  <a:lnTo>
                    <a:pt x="220" y="2777"/>
                  </a:lnTo>
                  <a:lnTo>
                    <a:pt x="123" y="2899"/>
                  </a:lnTo>
                  <a:lnTo>
                    <a:pt x="74" y="3045"/>
                  </a:lnTo>
                  <a:lnTo>
                    <a:pt x="25" y="3191"/>
                  </a:lnTo>
                  <a:lnTo>
                    <a:pt x="1" y="3337"/>
                  </a:lnTo>
                  <a:lnTo>
                    <a:pt x="1" y="13980"/>
                  </a:lnTo>
                  <a:lnTo>
                    <a:pt x="1" y="13980"/>
                  </a:lnTo>
                  <a:lnTo>
                    <a:pt x="25" y="14151"/>
                  </a:lnTo>
                  <a:lnTo>
                    <a:pt x="74" y="14297"/>
                  </a:lnTo>
                  <a:lnTo>
                    <a:pt x="123" y="14418"/>
                  </a:lnTo>
                  <a:lnTo>
                    <a:pt x="220" y="14540"/>
                  </a:lnTo>
                  <a:lnTo>
                    <a:pt x="342" y="14638"/>
                  </a:lnTo>
                  <a:lnTo>
                    <a:pt x="488" y="14711"/>
                  </a:lnTo>
                  <a:lnTo>
                    <a:pt x="634" y="14759"/>
                  </a:lnTo>
                  <a:lnTo>
                    <a:pt x="780" y="14759"/>
                  </a:lnTo>
                  <a:lnTo>
                    <a:pt x="16952" y="14759"/>
                  </a:lnTo>
                  <a:lnTo>
                    <a:pt x="16952" y="14759"/>
                  </a:lnTo>
                  <a:lnTo>
                    <a:pt x="17098" y="14759"/>
                  </a:lnTo>
                  <a:lnTo>
                    <a:pt x="17244" y="14711"/>
                  </a:lnTo>
                  <a:lnTo>
                    <a:pt x="17390" y="14638"/>
                  </a:lnTo>
                  <a:lnTo>
                    <a:pt x="17512" y="14540"/>
                  </a:lnTo>
                  <a:lnTo>
                    <a:pt x="17610" y="14418"/>
                  </a:lnTo>
                  <a:lnTo>
                    <a:pt x="17658" y="14297"/>
                  </a:lnTo>
                  <a:lnTo>
                    <a:pt x="17707" y="14151"/>
                  </a:lnTo>
                  <a:lnTo>
                    <a:pt x="17731" y="13980"/>
                  </a:lnTo>
                  <a:lnTo>
                    <a:pt x="17731" y="3337"/>
                  </a:lnTo>
                  <a:lnTo>
                    <a:pt x="17731" y="3337"/>
                  </a:lnTo>
                  <a:lnTo>
                    <a:pt x="17707" y="3191"/>
                  </a:lnTo>
                  <a:lnTo>
                    <a:pt x="17658" y="3045"/>
                  </a:lnTo>
                  <a:lnTo>
                    <a:pt x="17610" y="2899"/>
                  </a:lnTo>
                  <a:lnTo>
                    <a:pt x="17512" y="2777"/>
                  </a:lnTo>
                  <a:lnTo>
                    <a:pt x="17390" y="2679"/>
                  </a:lnTo>
                  <a:lnTo>
                    <a:pt x="17244" y="2631"/>
                  </a:lnTo>
                  <a:lnTo>
                    <a:pt x="17098" y="2582"/>
                  </a:lnTo>
                  <a:lnTo>
                    <a:pt x="16952" y="2558"/>
                  </a:lnTo>
                  <a:lnTo>
                    <a:pt x="16952" y="255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 name="Shape 306"/>
            <p:cNvSpPr/>
            <p:nvPr/>
          </p:nvSpPr>
          <p:spPr>
            <a:xfrm>
              <a:off x="1398225" y="386675"/>
              <a:ext cx="142500" cy="25"/>
            </a:xfrm>
            <a:custGeom>
              <a:avLst/>
              <a:gdLst/>
              <a:ahLst/>
              <a:cxnLst/>
              <a:rect l="0" t="0" r="0" b="0"/>
              <a:pathLst>
                <a:path w="5700" h="1" fill="none" extrusionOk="0">
                  <a:moveTo>
                    <a:pt x="5700" y="1"/>
                  </a:move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 name="Shape 307"/>
            <p:cNvSpPr/>
            <p:nvPr/>
          </p:nvSpPr>
          <p:spPr>
            <a:xfrm>
              <a:off x="1370225" y="450000"/>
              <a:ext cx="198500" cy="197900"/>
            </a:xfrm>
            <a:custGeom>
              <a:avLst/>
              <a:gdLst/>
              <a:ahLst/>
              <a:cxnLst/>
              <a:rect l="0" t="0" r="0" b="0"/>
              <a:pathLst>
                <a:path w="7940" h="7916" fill="none" extrusionOk="0">
                  <a:moveTo>
                    <a:pt x="3970" y="7916"/>
                  </a:moveTo>
                  <a:lnTo>
                    <a:pt x="3970" y="7916"/>
                  </a:lnTo>
                  <a:lnTo>
                    <a:pt x="3556" y="7892"/>
                  </a:lnTo>
                  <a:lnTo>
                    <a:pt x="3166" y="7843"/>
                  </a:lnTo>
                  <a:lnTo>
                    <a:pt x="2801" y="7745"/>
                  </a:lnTo>
                  <a:lnTo>
                    <a:pt x="2436" y="7624"/>
                  </a:lnTo>
                  <a:lnTo>
                    <a:pt x="2070" y="7453"/>
                  </a:lnTo>
                  <a:lnTo>
                    <a:pt x="1754" y="7258"/>
                  </a:lnTo>
                  <a:lnTo>
                    <a:pt x="1462" y="7015"/>
                  </a:lnTo>
                  <a:lnTo>
                    <a:pt x="1169" y="6771"/>
                  </a:lnTo>
                  <a:lnTo>
                    <a:pt x="901" y="6479"/>
                  </a:lnTo>
                  <a:lnTo>
                    <a:pt x="682" y="6187"/>
                  </a:lnTo>
                  <a:lnTo>
                    <a:pt x="487" y="5846"/>
                  </a:lnTo>
                  <a:lnTo>
                    <a:pt x="317" y="5505"/>
                  </a:lnTo>
                  <a:lnTo>
                    <a:pt x="195" y="5139"/>
                  </a:lnTo>
                  <a:lnTo>
                    <a:pt x="98" y="4750"/>
                  </a:lnTo>
                  <a:lnTo>
                    <a:pt x="25" y="4360"/>
                  </a:lnTo>
                  <a:lnTo>
                    <a:pt x="0" y="3970"/>
                  </a:lnTo>
                  <a:lnTo>
                    <a:pt x="0" y="3970"/>
                  </a:lnTo>
                  <a:lnTo>
                    <a:pt x="25" y="3556"/>
                  </a:lnTo>
                  <a:lnTo>
                    <a:pt x="98" y="3167"/>
                  </a:lnTo>
                  <a:lnTo>
                    <a:pt x="195" y="2777"/>
                  </a:lnTo>
                  <a:lnTo>
                    <a:pt x="317" y="2412"/>
                  </a:lnTo>
                  <a:lnTo>
                    <a:pt x="487" y="2071"/>
                  </a:lnTo>
                  <a:lnTo>
                    <a:pt x="682" y="1754"/>
                  </a:lnTo>
                  <a:lnTo>
                    <a:pt x="901" y="1437"/>
                  </a:lnTo>
                  <a:lnTo>
                    <a:pt x="1169" y="1170"/>
                  </a:lnTo>
                  <a:lnTo>
                    <a:pt x="1462" y="902"/>
                  </a:lnTo>
                  <a:lnTo>
                    <a:pt x="1754" y="682"/>
                  </a:lnTo>
                  <a:lnTo>
                    <a:pt x="2070" y="488"/>
                  </a:lnTo>
                  <a:lnTo>
                    <a:pt x="2436" y="317"/>
                  </a:lnTo>
                  <a:lnTo>
                    <a:pt x="2801" y="171"/>
                  </a:lnTo>
                  <a:lnTo>
                    <a:pt x="3166" y="74"/>
                  </a:lnTo>
                  <a:lnTo>
                    <a:pt x="3556" y="25"/>
                  </a:lnTo>
                  <a:lnTo>
                    <a:pt x="3970" y="1"/>
                  </a:lnTo>
                  <a:lnTo>
                    <a:pt x="3970" y="1"/>
                  </a:lnTo>
                  <a:lnTo>
                    <a:pt x="4384" y="25"/>
                  </a:lnTo>
                  <a:lnTo>
                    <a:pt x="4774" y="74"/>
                  </a:lnTo>
                  <a:lnTo>
                    <a:pt x="5139" y="171"/>
                  </a:lnTo>
                  <a:lnTo>
                    <a:pt x="5505" y="317"/>
                  </a:lnTo>
                  <a:lnTo>
                    <a:pt x="5870" y="488"/>
                  </a:lnTo>
                  <a:lnTo>
                    <a:pt x="6186" y="682"/>
                  </a:lnTo>
                  <a:lnTo>
                    <a:pt x="6479" y="902"/>
                  </a:lnTo>
                  <a:lnTo>
                    <a:pt x="6771" y="1170"/>
                  </a:lnTo>
                  <a:lnTo>
                    <a:pt x="7039" y="1437"/>
                  </a:lnTo>
                  <a:lnTo>
                    <a:pt x="7258" y="1754"/>
                  </a:lnTo>
                  <a:lnTo>
                    <a:pt x="7453" y="2071"/>
                  </a:lnTo>
                  <a:lnTo>
                    <a:pt x="7623" y="2412"/>
                  </a:lnTo>
                  <a:lnTo>
                    <a:pt x="7745" y="2777"/>
                  </a:lnTo>
                  <a:lnTo>
                    <a:pt x="7843" y="3167"/>
                  </a:lnTo>
                  <a:lnTo>
                    <a:pt x="7916" y="3556"/>
                  </a:lnTo>
                  <a:lnTo>
                    <a:pt x="7940" y="3970"/>
                  </a:lnTo>
                  <a:lnTo>
                    <a:pt x="7940" y="3970"/>
                  </a:lnTo>
                  <a:lnTo>
                    <a:pt x="7916" y="4360"/>
                  </a:lnTo>
                  <a:lnTo>
                    <a:pt x="7843" y="4750"/>
                  </a:lnTo>
                  <a:lnTo>
                    <a:pt x="7745" y="5139"/>
                  </a:lnTo>
                  <a:lnTo>
                    <a:pt x="7623" y="5505"/>
                  </a:lnTo>
                  <a:lnTo>
                    <a:pt x="7453" y="5846"/>
                  </a:lnTo>
                  <a:lnTo>
                    <a:pt x="7258" y="6187"/>
                  </a:lnTo>
                  <a:lnTo>
                    <a:pt x="7039" y="6479"/>
                  </a:lnTo>
                  <a:lnTo>
                    <a:pt x="6771" y="6771"/>
                  </a:lnTo>
                  <a:lnTo>
                    <a:pt x="6479" y="7015"/>
                  </a:lnTo>
                  <a:lnTo>
                    <a:pt x="6186" y="7258"/>
                  </a:lnTo>
                  <a:lnTo>
                    <a:pt x="5870" y="7453"/>
                  </a:lnTo>
                  <a:lnTo>
                    <a:pt x="5505" y="7624"/>
                  </a:lnTo>
                  <a:lnTo>
                    <a:pt x="5139" y="7745"/>
                  </a:lnTo>
                  <a:lnTo>
                    <a:pt x="4774" y="7843"/>
                  </a:lnTo>
                  <a:lnTo>
                    <a:pt x="4384" y="7892"/>
                  </a:lnTo>
                  <a:lnTo>
                    <a:pt x="3970" y="7916"/>
                  </a:lnTo>
                  <a:lnTo>
                    <a:pt x="3970" y="791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 name="Shape 308"/>
            <p:cNvSpPr/>
            <p:nvPr/>
          </p:nvSpPr>
          <p:spPr>
            <a:xfrm>
              <a:off x="1403100" y="482875"/>
              <a:ext cx="132750" cy="132150"/>
            </a:xfrm>
            <a:custGeom>
              <a:avLst/>
              <a:gdLst/>
              <a:ahLst/>
              <a:cxnLst/>
              <a:rect l="0" t="0" r="0" b="0"/>
              <a:pathLst>
                <a:path w="5310" h="5286" fill="none" extrusionOk="0">
                  <a:moveTo>
                    <a:pt x="2655" y="5286"/>
                  </a:moveTo>
                  <a:lnTo>
                    <a:pt x="2655" y="5286"/>
                  </a:lnTo>
                  <a:lnTo>
                    <a:pt x="2387" y="5286"/>
                  </a:lnTo>
                  <a:lnTo>
                    <a:pt x="2119" y="5237"/>
                  </a:lnTo>
                  <a:lnTo>
                    <a:pt x="1876" y="5164"/>
                  </a:lnTo>
                  <a:lnTo>
                    <a:pt x="1632" y="5091"/>
                  </a:lnTo>
                  <a:lnTo>
                    <a:pt x="1389" y="4969"/>
                  </a:lnTo>
                  <a:lnTo>
                    <a:pt x="1169" y="4847"/>
                  </a:lnTo>
                  <a:lnTo>
                    <a:pt x="975" y="4677"/>
                  </a:lnTo>
                  <a:lnTo>
                    <a:pt x="780" y="4506"/>
                  </a:lnTo>
                  <a:lnTo>
                    <a:pt x="609" y="4336"/>
                  </a:lnTo>
                  <a:lnTo>
                    <a:pt x="463" y="4117"/>
                  </a:lnTo>
                  <a:lnTo>
                    <a:pt x="317" y="3897"/>
                  </a:lnTo>
                  <a:lnTo>
                    <a:pt x="220" y="3678"/>
                  </a:lnTo>
                  <a:lnTo>
                    <a:pt x="122" y="3435"/>
                  </a:lnTo>
                  <a:lnTo>
                    <a:pt x="74" y="3191"/>
                  </a:lnTo>
                  <a:lnTo>
                    <a:pt x="25" y="2923"/>
                  </a:lnTo>
                  <a:lnTo>
                    <a:pt x="0" y="2655"/>
                  </a:lnTo>
                  <a:lnTo>
                    <a:pt x="0" y="2655"/>
                  </a:lnTo>
                  <a:lnTo>
                    <a:pt x="25" y="2387"/>
                  </a:lnTo>
                  <a:lnTo>
                    <a:pt x="74" y="2120"/>
                  </a:lnTo>
                  <a:lnTo>
                    <a:pt x="122" y="1852"/>
                  </a:lnTo>
                  <a:lnTo>
                    <a:pt x="220" y="1608"/>
                  </a:lnTo>
                  <a:lnTo>
                    <a:pt x="317" y="1389"/>
                  </a:lnTo>
                  <a:lnTo>
                    <a:pt x="463" y="1170"/>
                  </a:lnTo>
                  <a:lnTo>
                    <a:pt x="609" y="975"/>
                  </a:lnTo>
                  <a:lnTo>
                    <a:pt x="780" y="780"/>
                  </a:lnTo>
                  <a:lnTo>
                    <a:pt x="975" y="610"/>
                  </a:lnTo>
                  <a:lnTo>
                    <a:pt x="1169" y="463"/>
                  </a:lnTo>
                  <a:lnTo>
                    <a:pt x="1389" y="317"/>
                  </a:lnTo>
                  <a:lnTo>
                    <a:pt x="1632" y="220"/>
                  </a:lnTo>
                  <a:lnTo>
                    <a:pt x="1876" y="122"/>
                  </a:lnTo>
                  <a:lnTo>
                    <a:pt x="2119" y="49"/>
                  </a:lnTo>
                  <a:lnTo>
                    <a:pt x="2387" y="25"/>
                  </a:lnTo>
                  <a:lnTo>
                    <a:pt x="2655" y="1"/>
                  </a:lnTo>
                  <a:lnTo>
                    <a:pt x="2655" y="1"/>
                  </a:lnTo>
                  <a:lnTo>
                    <a:pt x="2923" y="25"/>
                  </a:lnTo>
                  <a:lnTo>
                    <a:pt x="3191" y="49"/>
                  </a:lnTo>
                  <a:lnTo>
                    <a:pt x="3435" y="122"/>
                  </a:lnTo>
                  <a:lnTo>
                    <a:pt x="3678" y="220"/>
                  </a:lnTo>
                  <a:lnTo>
                    <a:pt x="3922" y="317"/>
                  </a:lnTo>
                  <a:lnTo>
                    <a:pt x="4141" y="463"/>
                  </a:lnTo>
                  <a:lnTo>
                    <a:pt x="4336" y="610"/>
                  </a:lnTo>
                  <a:lnTo>
                    <a:pt x="4530" y="780"/>
                  </a:lnTo>
                  <a:lnTo>
                    <a:pt x="4701" y="975"/>
                  </a:lnTo>
                  <a:lnTo>
                    <a:pt x="4847" y="1170"/>
                  </a:lnTo>
                  <a:lnTo>
                    <a:pt x="4993" y="1389"/>
                  </a:lnTo>
                  <a:lnTo>
                    <a:pt x="5091" y="1608"/>
                  </a:lnTo>
                  <a:lnTo>
                    <a:pt x="5188" y="1852"/>
                  </a:lnTo>
                  <a:lnTo>
                    <a:pt x="5237" y="2120"/>
                  </a:lnTo>
                  <a:lnTo>
                    <a:pt x="5285" y="2387"/>
                  </a:lnTo>
                  <a:lnTo>
                    <a:pt x="5310" y="2655"/>
                  </a:lnTo>
                  <a:lnTo>
                    <a:pt x="5310" y="2655"/>
                  </a:lnTo>
                  <a:lnTo>
                    <a:pt x="5285" y="2923"/>
                  </a:lnTo>
                  <a:lnTo>
                    <a:pt x="5237" y="3191"/>
                  </a:lnTo>
                  <a:lnTo>
                    <a:pt x="5188" y="3435"/>
                  </a:lnTo>
                  <a:lnTo>
                    <a:pt x="5091" y="3678"/>
                  </a:lnTo>
                  <a:lnTo>
                    <a:pt x="4993" y="3897"/>
                  </a:lnTo>
                  <a:lnTo>
                    <a:pt x="4847" y="4117"/>
                  </a:lnTo>
                  <a:lnTo>
                    <a:pt x="4701" y="4336"/>
                  </a:lnTo>
                  <a:lnTo>
                    <a:pt x="4530" y="4506"/>
                  </a:lnTo>
                  <a:lnTo>
                    <a:pt x="4336" y="4677"/>
                  </a:lnTo>
                  <a:lnTo>
                    <a:pt x="4141" y="4847"/>
                  </a:lnTo>
                  <a:lnTo>
                    <a:pt x="3922" y="4969"/>
                  </a:lnTo>
                  <a:lnTo>
                    <a:pt x="3678" y="5091"/>
                  </a:lnTo>
                  <a:lnTo>
                    <a:pt x="3435" y="5164"/>
                  </a:lnTo>
                  <a:lnTo>
                    <a:pt x="3191" y="5237"/>
                  </a:lnTo>
                  <a:lnTo>
                    <a:pt x="2923" y="5286"/>
                  </a:lnTo>
                  <a:lnTo>
                    <a:pt x="2655" y="5286"/>
                  </a:lnTo>
                  <a:lnTo>
                    <a:pt x="2655" y="528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 name="Shape 309"/>
            <p:cNvSpPr/>
            <p:nvPr/>
          </p:nvSpPr>
          <p:spPr>
            <a:xfrm>
              <a:off x="1588800" y="435400"/>
              <a:ext cx="66400" cy="43850"/>
            </a:xfrm>
            <a:custGeom>
              <a:avLst/>
              <a:gdLst/>
              <a:ahLst/>
              <a:cxnLst/>
              <a:rect l="0" t="0" r="0" b="0"/>
              <a:pathLst>
                <a:path w="2656" h="1754" fill="none" extrusionOk="0">
                  <a:moveTo>
                    <a:pt x="2655" y="1266"/>
                  </a:moveTo>
                  <a:lnTo>
                    <a:pt x="2655" y="1266"/>
                  </a:lnTo>
                  <a:lnTo>
                    <a:pt x="2655" y="1364"/>
                  </a:lnTo>
                  <a:lnTo>
                    <a:pt x="2631" y="1461"/>
                  </a:lnTo>
                  <a:lnTo>
                    <a:pt x="2582" y="1534"/>
                  </a:lnTo>
                  <a:lnTo>
                    <a:pt x="2509" y="1607"/>
                  </a:lnTo>
                  <a:lnTo>
                    <a:pt x="2461" y="1680"/>
                  </a:lnTo>
                  <a:lnTo>
                    <a:pt x="2363" y="1705"/>
                  </a:lnTo>
                  <a:lnTo>
                    <a:pt x="2266" y="1754"/>
                  </a:lnTo>
                  <a:lnTo>
                    <a:pt x="2168" y="1754"/>
                  </a:lnTo>
                  <a:lnTo>
                    <a:pt x="488" y="1754"/>
                  </a:lnTo>
                  <a:lnTo>
                    <a:pt x="488" y="1754"/>
                  </a:lnTo>
                  <a:lnTo>
                    <a:pt x="390" y="1754"/>
                  </a:lnTo>
                  <a:lnTo>
                    <a:pt x="293" y="1705"/>
                  </a:lnTo>
                  <a:lnTo>
                    <a:pt x="220" y="1680"/>
                  </a:lnTo>
                  <a:lnTo>
                    <a:pt x="147" y="1607"/>
                  </a:lnTo>
                  <a:lnTo>
                    <a:pt x="74" y="1534"/>
                  </a:lnTo>
                  <a:lnTo>
                    <a:pt x="49" y="1461"/>
                  </a:lnTo>
                  <a:lnTo>
                    <a:pt x="1" y="1364"/>
                  </a:lnTo>
                  <a:lnTo>
                    <a:pt x="1" y="1266"/>
                  </a:lnTo>
                  <a:lnTo>
                    <a:pt x="1" y="487"/>
                  </a:lnTo>
                  <a:lnTo>
                    <a:pt x="1" y="487"/>
                  </a:lnTo>
                  <a:lnTo>
                    <a:pt x="1" y="390"/>
                  </a:lnTo>
                  <a:lnTo>
                    <a:pt x="49" y="292"/>
                  </a:lnTo>
                  <a:lnTo>
                    <a:pt x="74" y="219"/>
                  </a:lnTo>
                  <a:lnTo>
                    <a:pt x="147" y="146"/>
                  </a:lnTo>
                  <a:lnTo>
                    <a:pt x="220" y="73"/>
                  </a:lnTo>
                  <a:lnTo>
                    <a:pt x="293" y="49"/>
                  </a:lnTo>
                  <a:lnTo>
                    <a:pt x="390" y="0"/>
                  </a:lnTo>
                  <a:lnTo>
                    <a:pt x="488" y="0"/>
                  </a:lnTo>
                  <a:lnTo>
                    <a:pt x="2168" y="0"/>
                  </a:lnTo>
                  <a:lnTo>
                    <a:pt x="2168" y="0"/>
                  </a:lnTo>
                  <a:lnTo>
                    <a:pt x="2266" y="0"/>
                  </a:lnTo>
                  <a:lnTo>
                    <a:pt x="2363" y="49"/>
                  </a:lnTo>
                  <a:lnTo>
                    <a:pt x="2461" y="73"/>
                  </a:lnTo>
                  <a:lnTo>
                    <a:pt x="2509" y="146"/>
                  </a:lnTo>
                  <a:lnTo>
                    <a:pt x="2582" y="219"/>
                  </a:lnTo>
                  <a:lnTo>
                    <a:pt x="2631" y="292"/>
                  </a:lnTo>
                  <a:lnTo>
                    <a:pt x="2655" y="390"/>
                  </a:lnTo>
                  <a:lnTo>
                    <a:pt x="2655" y="487"/>
                  </a:lnTo>
                  <a:lnTo>
                    <a:pt x="2655" y="126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3"/>
        <p:cNvGrpSpPr/>
        <p:nvPr/>
      </p:nvGrpSpPr>
      <p:grpSpPr>
        <a:xfrm>
          <a:off x="0" y="0"/>
          <a:ext cx="0" cy="0"/>
          <a:chOff x="0" y="0"/>
          <a:chExt cx="0" cy="0"/>
        </a:xfrm>
      </p:grpSpPr>
      <p:sp>
        <p:nvSpPr>
          <p:cNvPr id="314" name="Shape 314"/>
          <p:cNvSpPr txBox="1">
            <a:spLocks noGrp="1"/>
          </p:cNvSpPr>
          <p:nvPr>
            <p:ph type="title" idx="4294967295"/>
          </p:nvPr>
        </p:nvSpPr>
        <p:spPr>
          <a:xfrm>
            <a:off x="2118750" y="1576950"/>
            <a:ext cx="4754100" cy="1380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0"/>
              <a:t>Want big impact?</a:t>
            </a:r>
            <a:endParaRPr b="0"/>
          </a:p>
          <a:p>
            <a:pPr marL="0" lvl="0" indent="0" algn="ctr" rtl="0">
              <a:spcBef>
                <a:spcPts val="0"/>
              </a:spcBef>
              <a:spcAft>
                <a:spcPts val="0"/>
              </a:spcAft>
              <a:buNone/>
            </a:pPr>
            <a:r>
              <a:rPr lang="en"/>
              <a:t>USE BIG IMAGE</a:t>
            </a:r>
            <a:endParaRPr/>
          </a:p>
        </p:txBody>
      </p:sp>
      <p:sp>
        <p:nvSpPr>
          <p:cNvPr id="315" name="Shape 315"/>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USE CHARTS TO EXPLAIN YOUR IDEAS</a:t>
            </a:r>
            <a:endParaRPr/>
          </a:p>
        </p:txBody>
      </p:sp>
      <p:sp>
        <p:nvSpPr>
          <p:cNvPr id="321" name="Shape 321"/>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12</a:t>
            </a:fld>
            <a:endParaRPr/>
          </a:p>
        </p:txBody>
      </p:sp>
      <p:sp>
        <p:nvSpPr>
          <p:cNvPr id="322" name="Shape 322"/>
          <p:cNvSpPr/>
          <p:nvPr/>
        </p:nvSpPr>
        <p:spPr>
          <a:xfrm>
            <a:off x="3378600" y="1888450"/>
            <a:ext cx="2386800" cy="2386800"/>
          </a:xfrm>
          <a:prstGeom prst="diamond">
            <a:avLst/>
          </a:prstGeom>
          <a:solidFill>
            <a:srgbClr val="C7D3E6"/>
          </a:solidFill>
          <a:ln w="38100" cap="flat" cmpd="sng">
            <a:solidFill>
              <a:srgbClr val="92A8C8"/>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a:solidFill>
                  <a:srgbClr val="263248"/>
                </a:solidFill>
                <a:latin typeface="Roboto Condensed"/>
                <a:ea typeface="Roboto Condensed"/>
                <a:cs typeface="Roboto Condensed"/>
                <a:sym typeface="Roboto Condensed"/>
              </a:rPr>
              <a:t>Gray</a:t>
            </a:r>
            <a:endParaRPr>
              <a:solidFill>
                <a:srgbClr val="263248"/>
              </a:solidFill>
              <a:latin typeface="Roboto Condensed"/>
              <a:ea typeface="Roboto Condensed"/>
              <a:cs typeface="Roboto Condensed"/>
              <a:sym typeface="Roboto Condensed"/>
            </a:endParaRPr>
          </a:p>
        </p:txBody>
      </p:sp>
      <p:sp>
        <p:nvSpPr>
          <p:cNvPr id="323" name="Shape 323"/>
          <p:cNvSpPr/>
          <p:nvPr/>
        </p:nvSpPr>
        <p:spPr>
          <a:xfrm>
            <a:off x="1601400" y="1888450"/>
            <a:ext cx="2386800" cy="2386800"/>
          </a:xfrm>
          <a:prstGeom prst="diamond">
            <a:avLst/>
          </a:prstGeom>
          <a:noFill/>
          <a:ln w="76200" cap="flat" cmpd="sng">
            <a:solidFill>
              <a:srgbClr val="FF98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a:solidFill>
                  <a:srgbClr val="D26F00"/>
                </a:solidFill>
                <a:latin typeface="Roboto Condensed"/>
                <a:ea typeface="Roboto Condensed"/>
                <a:cs typeface="Roboto Condensed"/>
                <a:sym typeface="Roboto Condensed"/>
              </a:rPr>
              <a:t>White</a:t>
            </a:r>
            <a:endParaRPr>
              <a:solidFill>
                <a:srgbClr val="D26F00"/>
              </a:solidFill>
              <a:latin typeface="Roboto Condensed"/>
              <a:ea typeface="Roboto Condensed"/>
              <a:cs typeface="Roboto Condensed"/>
              <a:sym typeface="Roboto Condensed"/>
            </a:endParaRPr>
          </a:p>
        </p:txBody>
      </p:sp>
      <p:sp>
        <p:nvSpPr>
          <p:cNvPr id="324" name="Shape 324"/>
          <p:cNvSpPr/>
          <p:nvPr/>
        </p:nvSpPr>
        <p:spPr>
          <a:xfrm>
            <a:off x="5155800" y="1888450"/>
            <a:ext cx="2386800" cy="2386800"/>
          </a:xfrm>
          <a:prstGeom prst="diamond">
            <a:avLst/>
          </a:prstGeom>
          <a:noFill/>
          <a:ln w="76200" cap="flat" cmpd="sng">
            <a:solidFill>
              <a:srgbClr val="FF98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a:solidFill>
                  <a:srgbClr val="D26F00"/>
                </a:solidFill>
                <a:latin typeface="Roboto Condensed"/>
                <a:ea typeface="Roboto Condensed"/>
                <a:cs typeface="Roboto Condensed"/>
                <a:sym typeface="Roboto Condensed"/>
              </a:rPr>
              <a:t>Black</a:t>
            </a:r>
            <a:endParaRPr>
              <a:solidFill>
                <a:srgbClr val="D26F00"/>
              </a:solidFill>
              <a:latin typeface="Roboto Condensed"/>
              <a:ea typeface="Roboto Condensed"/>
              <a:cs typeface="Roboto Condensed"/>
              <a:sym typeface="Roboto Condensed"/>
            </a:endParaRPr>
          </a:p>
        </p:txBody>
      </p:sp>
      <p:grpSp>
        <p:nvGrpSpPr>
          <p:cNvPr id="325" name="Shape 325"/>
          <p:cNvGrpSpPr/>
          <p:nvPr/>
        </p:nvGrpSpPr>
        <p:grpSpPr>
          <a:xfrm>
            <a:off x="263101" y="580106"/>
            <a:ext cx="407743" cy="391135"/>
            <a:chOff x="5233525" y="4954450"/>
            <a:chExt cx="538275" cy="516350"/>
          </a:xfrm>
        </p:grpSpPr>
        <p:sp>
          <p:nvSpPr>
            <p:cNvPr id="326" name="Shape 326"/>
            <p:cNvSpPr/>
            <p:nvPr/>
          </p:nvSpPr>
          <p:spPr>
            <a:xfrm>
              <a:off x="5637825" y="4954450"/>
              <a:ext cx="89525" cy="89525"/>
            </a:xfrm>
            <a:custGeom>
              <a:avLst/>
              <a:gdLst/>
              <a:ahLst/>
              <a:cxnLst/>
              <a:rect l="0" t="0" r="0" b="0"/>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 name="Shape 327"/>
            <p:cNvSpPr/>
            <p:nvPr/>
          </p:nvSpPr>
          <p:spPr>
            <a:xfrm>
              <a:off x="5323025" y="4980625"/>
              <a:ext cx="88925" cy="88925"/>
            </a:xfrm>
            <a:custGeom>
              <a:avLst/>
              <a:gdLst/>
              <a:ahLst/>
              <a:cxnLst/>
              <a:rect l="0" t="0" r="0" b="0"/>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 name="Shape 328"/>
            <p:cNvSpPr/>
            <p:nvPr/>
          </p:nvSpPr>
          <p:spPr>
            <a:xfrm>
              <a:off x="5233525" y="5255225"/>
              <a:ext cx="89525" cy="89525"/>
            </a:xfrm>
            <a:custGeom>
              <a:avLst/>
              <a:gdLst/>
              <a:ahLst/>
              <a:cxnLst/>
              <a:rect l="0" t="0" r="0" b="0"/>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 name="Shape 329"/>
            <p:cNvSpPr/>
            <p:nvPr/>
          </p:nvSpPr>
          <p:spPr>
            <a:xfrm>
              <a:off x="5453325" y="5382475"/>
              <a:ext cx="88925" cy="88325"/>
            </a:xfrm>
            <a:custGeom>
              <a:avLst/>
              <a:gdLst/>
              <a:ahLst/>
              <a:cxnLst/>
              <a:rect l="0" t="0" r="0" b="0"/>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 name="Shape 330"/>
            <p:cNvSpPr/>
            <p:nvPr/>
          </p:nvSpPr>
          <p:spPr>
            <a:xfrm>
              <a:off x="5682875" y="5188875"/>
              <a:ext cx="88925" cy="89525"/>
            </a:xfrm>
            <a:custGeom>
              <a:avLst/>
              <a:gdLst/>
              <a:ahLst/>
              <a:cxnLst/>
              <a:rect l="0" t="0" r="0" b="0"/>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 name="Shape 331"/>
            <p:cNvSpPr/>
            <p:nvPr/>
          </p:nvSpPr>
          <p:spPr>
            <a:xfrm>
              <a:off x="5411925" y="5110925"/>
              <a:ext cx="188775" cy="189400"/>
            </a:xfrm>
            <a:custGeom>
              <a:avLst/>
              <a:gdLst/>
              <a:ahLst/>
              <a:cxnLst/>
              <a:rect l="0" t="0" r="0" b="0"/>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 name="Shape 332"/>
            <p:cNvSpPr/>
            <p:nvPr/>
          </p:nvSpPr>
          <p:spPr>
            <a:xfrm>
              <a:off x="5367475" y="5025075"/>
              <a:ext cx="81600" cy="105975"/>
            </a:xfrm>
            <a:custGeom>
              <a:avLst/>
              <a:gdLst/>
              <a:ahLst/>
              <a:cxnLst/>
              <a:rect l="0" t="0" r="0" b="0"/>
              <a:pathLst>
                <a:path w="3264" h="4239" fill="none" extrusionOk="0">
                  <a:moveTo>
                    <a:pt x="0" y="1"/>
                  </a:moveTo>
                  <a:lnTo>
                    <a:pt x="3264" y="423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 name="Shape 333"/>
            <p:cNvSpPr/>
            <p:nvPr/>
          </p:nvSpPr>
          <p:spPr>
            <a:xfrm>
              <a:off x="5567800" y="4999500"/>
              <a:ext cx="115100" cy="133975"/>
            </a:xfrm>
            <a:custGeom>
              <a:avLst/>
              <a:gdLst/>
              <a:ahLst/>
              <a:cxnLst/>
              <a:rect l="0" t="0" r="0" b="0"/>
              <a:pathLst>
                <a:path w="4604" h="5359" fill="none" extrusionOk="0">
                  <a:moveTo>
                    <a:pt x="0" y="5359"/>
                  </a:moveTo>
                  <a:lnTo>
                    <a:pt x="460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 name="Shape 334"/>
            <p:cNvSpPr/>
            <p:nvPr/>
          </p:nvSpPr>
          <p:spPr>
            <a:xfrm>
              <a:off x="5600075" y="5217475"/>
              <a:ext cx="127275" cy="16475"/>
            </a:xfrm>
            <a:custGeom>
              <a:avLst/>
              <a:gdLst/>
              <a:ahLst/>
              <a:cxnLst/>
              <a:rect l="0" t="0" r="0" b="0"/>
              <a:pathLst>
                <a:path w="5091" h="659" fill="none" extrusionOk="0">
                  <a:moveTo>
                    <a:pt x="5090" y="658"/>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 name="Shape 335"/>
            <p:cNvSpPr/>
            <p:nvPr/>
          </p:nvSpPr>
          <p:spPr>
            <a:xfrm>
              <a:off x="5497775" y="5299675"/>
              <a:ext cx="4900" cy="126675"/>
            </a:xfrm>
            <a:custGeom>
              <a:avLst/>
              <a:gdLst/>
              <a:ahLst/>
              <a:cxnLst/>
              <a:rect l="0" t="0" r="0" b="0"/>
              <a:pathLst>
                <a:path w="196" h="5067" fill="none" extrusionOk="0">
                  <a:moveTo>
                    <a:pt x="0" y="5067"/>
                  </a:moveTo>
                  <a:lnTo>
                    <a:pt x="195"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 name="Shape 336"/>
            <p:cNvSpPr/>
            <p:nvPr/>
          </p:nvSpPr>
          <p:spPr>
            <a:xfrm>
              <a:off x="5277975" y="5241825"/>
              <a:ext cx="141275" cy="58500"/>
            </a:xfrm>
            <a:custGeom>
              <a:avLst/>
              <a:gdLst/>
              <a:ahLst/>
              <a:cxnLst/>
              <a:rect l="0" t="0" r="0" b="0"/>
              <a:pathLst>
                <a:path w="5651" h="2340" fill="none" extrusionOk="0">
                  <a:moveTo>
                    <a:pt x="0" y="2339"/>
                  </a:moveTo>
                  <a:lnTo>
                    <a:pt x="565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AND TABLES TO COMPARE DATA</a:t>
            </a:r>
            <a:endParaRPr/>
          </a:p>
        </p:txBody>
      </p:sp>
      <p:graphicFrame>
        <p:nvGraphicFramePr>
          <p:cNvPr id="342" name="Shape 342"/>
          <p:cNvGraphicFramePr/>
          <p:nvPr/>
        </p:nvGraphicFramePr>
        <p:xfrm>
          <a:off x="880100" y="1810081"/>
          <a:ext cx="3000000" cy="3000000"/>
        </p:xfrm>
        <a:graphic>
          <a:graphicData uri="http://schemas.openxmlformats.org/drawingml/2006/table">
            <a:tbl>
              <a:tblPr>
                <a:noFill/>
                <a:tableStyleId>{3492EE2F-1F04-4E61-97ED-DD704E24EE39}</a:tableStyleId>
              </a:tblPr>
              <a:tblGrid>
                <a:gridCol w="1355550"/>
                <a:gridCol w="1355550"/>
                <a:gridCol w="1355550"/>
                <a:gridCol w="1355550"/>
              </a:tblGrid>
              <a:tr h="685225">
                <a:tc>
                  <a:txBody>
                    <a:bodyPr/>
                    <a:lstStyle/>
                    <a:p>
                      <a:pPr marL="0" lvl="0" indent="0">
                        <a:spcBef>
                          <a:spcPts val="0"/>
                        </a:spcBef>
                        <a:spcAft>
                          <a:spcPts val="0"/>
                        </a:spcAft>
                        <a:buNone/>
                      </a:pPr>
                      <a:endParaRPr>
                        <a:solidFill>
                          <a:srgbClr val="3F5378"/>
                        </a:solidFill>
                        <a:latin typeface="Roboto Condensed"/>
                        <a:ea typeface="Roboto Condensed"/>
                        <a:cs typeface="Roboto Condensed"/>
                        <a:sym typeface="Roboto Condensed"/>
                      </a:endParaRPr>
                    </a:p>
                  </a:txBody>
                  <a:tcPr marL="91425" marR="91425" marT="68575" marB="6857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a:spcBef>
                          <a:spcPts val="0"/>
                        </a:spcBef>
                        <a:spcAft>
                          <a:spcPts val="0"/>
                        </a:spcAft>
                        <a:buNone/>
                      </a:pPr>
                      <a:r>
                        <a:rPr lang="en">
                          <a:solidFill>
                            <a:srgbClr val="3F5378"/>
                          </a:solidFill>
                          <a:latin typeface="Roboto Condensed"/>
                          <a:ea typeface="Roboto Condensed"/>
                          <a:cs typeface="Roboto Condensed"/>
                          <a:sym typeface="Roboto Condensed"/>
                        </a:rPr>
                        <a:t>A</a:t>
                      </a:r>
                      <a:endParaRPr>
                        <a:solidFill>
                          <a:srgbClr val="3F5378"/>
                        </a:solidFill>
                        <a:latin typeface="Roboto Condensed"/>
                        <a:ea typeface="Roboto Condensed"/>
                        <a:cs typeface="Roboto Condensed"/>
                        <a:sym typeface="Roboto Condensed"/>
                      </a:endParaRPr>
                    </a:p>
                  </a:txBody>
                  <a:tcPr marL="91425" marR="91425" marT="68575" marB="6857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a:spcBef>
                          <a:spcPts val="0"/>
                        </a:spcBef>
                        <a:spcAft>
                          <a:spcPts val="0"/>
                        </a:spcAft>
                        <a:buNone/>
                      </a:pPr>
                      <a:r>
                        <a:rPr lang="en">
                          <a:solidFill>
                            <a:srgbClr val="3F5378"/>
                          </a:solidFill>
                          <a:latin typeface="Roboto Condensed"/>
                          <a:ea typeface="Roboto Condensed"/>
                          <a:cs typeface="Roboto Condensed"/>
                          <a:sym typeface="Roboto Condensed"/>
                        </a:rPr>
                        <a:t>B</a:t>
                      </a:r>
                      <a:endParaRPr>
                        <a:solidFill>
                          <a:srgbClr val="3F5378"/>
                        </a:solidFill>
                        <a:latin typeface="Roboto Condensed"/>
                        <a:ea typeface="Roboto Condensed"/>
                        <a:cs typeface="Roboto Condensed"/>
                        <a:sym typeface="Roboto Condensed"/>
                      </a:endParaRPr>
                    </a:p>
                  </a:txBody>
                  <a:tcPr marL="91425" marR="91425" marT="68575" marB="6857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a:spcBef>
                          <a:spcPts val="0"/>
                        </a:spcBef>
                        <a:spcAft>
                          <a:spcPts val="0"/>
                        </a:spcAft>
                        <a:buNone/>
                      </a:pPr>
                      <a:r>
                        <a:rPr lang="en">
                          <a:solidFill>
                            <a:srgbClr val="3F5378"/>
                          </a:solidFill>
                          <a:latin typeface="Roboto Condensed"/>
                          <a:ea typeface="Roboto Condensed"/>
                          <a:cs typeface="Roboto Condensed"/>
                          <a:sym typeface="Roboto Condensed"/>
                        </a:rPr>
                        <a:t>C</a:t>
                      </a:r>
                      <a:endParaRPr>
                        <a:solidFill>
                          <a:srgbClr val="3F5378"/>
                        </a:solidFill>
                        <a:latin typeface="Roboto Condensed"/>
                        <a:ea typeface="Roboto Condensed"/>
                        <a:cs typeface="Roboto Condensed"/>
                        <a:sym typeface="Roboto Condensed"/>
                      </a:endParaRPr>
                    </a:p>
                  </a:txBody>
                  <a:tcPr marL="91425" marR="91425" marT="68575" marB="6857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685225">
                <a:tc>
                  <a:txBody>
                    <a:bodyPr/>
                    <a:lstStyle/>
                    <a:p>
                      <a:pPr marL="0" lvl="0" indent="0" algn="r">
                        <a:spcBef>
                          <a:spcPts val="0"/>
                        </a:spcBef>
                        <a:spcAft>
                          <a:spcPts val="0"/>
                        </a:spcAft>
                        <a:buNone/>
                      </a:pPr>
                      <a:r>
                        <a:rPr lang="en">
                          <a:solidFill>
                            <a:srgbClr val="3F5378"/>
                          </a:solidFill>
                          <a:latin typeface="Roboto Condensed"/>
                          <a:ea typeface="Roboto Condensed"/>
                          <a:cs typeface="Roboto Condensed"/>
                          <a:sym typeface="Roboto Condensed"/>
                        </a:rPr>
                        <a:t>Yellow</a:t>
                      </a:r>
                      <a:endParaRPr>
                        <a:solidFill>
                          <a:srgbClr val="3F5378"/>
                        </a:solidFill>
                        <a:latin typeface="Roboto Condensed"/>
                        <a:ea typeface="Roboto Condensed"/>
                        <a:cs typeface="Roboto Condensed"/>
                        <a:sym typeface="Roboto Condensed"/>
                      </a:endParaRPr>
                    </a:p>
                  </a:txBody>
                  <a:tcPr marL="91425" marR="91425" marT="68575" marB="6857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a:spcBef>
                          <a:spcPts val="0"/>
                        </a:spcBef>
                        <a:spcAft>
                          <a:spcPts val="0"/>
                        </a:spcAft>
                        <a:buNone/>
                      </a:pPr>
                      <a:r>
                        <a:rPr lang="en" sz="2400" b="1">
                          <a:solidFill>
                            <a:srgbClr val="263248"/>
                          </a:solidFill>
                          <a:latin typeface="Roboto Condensed"/>
                          <a:ea typeface="Roboto Condensed"/>
                          <a:cs typeface="Roboto Condensed"/>
                          <a:sym typeface="Roboto Condensed"/>
                        </a:rPr>
                        <a:t>10</a:t>
                      </a:r>
                      <a:endParaRPr sz="2400" b="1">
                        <a:solidFill>
                          <a:srgbClr val="263248"/>
                        </a:solidFill>
                        <a:latin typeface="Roboto Condensed"/>
                        <a:ea typeface="Roboto Condensed"/>
                        <a:cs typeface="Roboto Condensed"/>
                        <a:sym typeface="Roboto Condensed"/>
                      </a:endParaRPr>
                    </a:p>
                  </a:txBody>
                  <a:tcPr marL="91425" marR="91425" marT="68575" marB="6857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a:spcBef>
                          <a:spcPts val="0"/>
                        </a:spcBef>
                        <a:spcAft>
                          <a:spcPts val="0"/>
                        </a:spcAft>
                        <a:buNone/>
                      </a:pPr>
                      <a:r>
                        <a:rPr lang="en" sz="2400" b="1">
                          <a:solidFill>
                            <a:srgbClr val="263248"/>
                          </a:solidFill>
                          <a:latin typeface="Roboto Condensed"/>
                          <a:ea typeface="Roboto Condensed"/>
                          <a:cs typeface="Roboto Condensed"/>
                          <a:sym typeface="Roboto Condensed"/>
                        </a:rPr>
                        <a:t>20</a:t>
                      </a:r>
                      <a:endParaRPr sz="2400" b="1">
                        <a:solidFill>
                          <a:srgbClr val="263248"/>
                        </a:solidFill>
                        <a:latin typeface="Roboto Condensed"/>
                        <a:ea typeface="Roboto Condensed"/>
                        <a:cs typeface="Roboto Condensed"/>
                        <a:sym typeface="Roboto Condensed"/>
                      </a:endParaRPr>
                    </a:p>
                  </a:txBody>
                  <a:tcPr marL="91425" marR="91425" marT="68575" marB="6857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a:spcBef>
                          <a:spcPts val="0"/>
                        </a:spcBef>
                        <a:spcAft>
                          <a:spcPts val="0"/>
                        </a:spcAft>
                        <a:buNone/>
                      </a:pPr>
                      <a:r>
                        <a:rPr lang="en" sz="2400" b="1">
                          <a:solidFill>
                            <a:srgbClr val="263248"/>
                          </a:solidFill>
                          <a:latin typeface="Roboto Condensed"/>
                          <a:ea typeface="Roboto Condensed"/>
                          <a:cs typeface="Roboto Condensed"/>
                          <a:sym typeface="Roboto Condensed"/>
                        </a:rPr>
                        <a:t>7</a:t>
                      </a:r>
                      <a:endParaRPr sz="2400" b="1">
                        <a:solidFill>
                          <a:srgbClr val="263248"/>
                        </a:solidFill>
                        <a:latin typeface="Roboto Condensed"/>
                        <a:ea typeface="Roboto Condensed"/>
                        <a:cs typeface="Roboto Condensed"/>
                        <a:sym typeface="Roboto Condensed"/>
                      </a:endParaRPr>
                    </a:p>
                  </a:txBody>
                  <a:tcPr marL="91425" marR="91425" marT="68575" marB="6857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685225">
                <a:tc>
                  <a:txBody>
                    <a:bodyPr/>
                    <a:lstStyle/>
                    <a:p>
                      <a:pPr marL="0" lvl="0" indent="0" algn="r">
                        <a:spcBef>
                          <a:spcPts val="0"/>
                        </a:spcBef>
                        <a:spcAft>
                          <a:spcPts val="0"/>
                        </a:spcAft>
                        <a:buNone/>
                      </a:pPr>
                      <a:r>
                        <a:rPr lang="en">
                          <a:solidFill>
                            <a:srgbClr val="3F5378"/>
                          </a:solidFill>
                          <a:latin typeface="Roboto Condensed"/>
                          <a:ea typeface="Roboto Condensed"/>
                          <a:cs typeface="Roboto Condensed"/>
                          <a:sym typeface="Roboto Condensed"/>
                        </a:rPr>
                        <a:t>Blue</a:t>
                      </a:r>
                      <a:endParaRPr>
                        <a:solidFill>
                          <a:srgbClr val="3F5378"/>
                        </a:solidFill>
                        <a:latin typeface="Roboto Condensed"/>
                        <a:ea typeface="Roboto Condensed"/>
                        <a:cs typeface="Roboto Condensed"/>
                        <a:sym typeface="Roboto Condensed"/>
                      </a:endParaRPr>
                    </a:p>
                  </a:txBody>
                  <a:tcPr marL="91425" marR="91425" marT="68575" marB="6857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a:spcBef>
                          <a:spcPts val="0"/>
                        </a:spcBef>
                        <a:spcAft>
                          <a:spcPts val="0"/>
                        </a:spcAft>
                        <a:buNone/>
                      </a:pPr>
                      <a:r>
                        <a:rPr lang="en" sz="2400" b="1">
                          <a:solidFill>
                            <a:srgbClr val="263248"/>
                          </a:solidFill>
                          <a:latin typeface="Roboto Condensed"/>
                          <a:ea typeface="Roboto Condensed"/>
                          <a:cs typeface="Roboto Condensed"/>
                          <a:sym typeface="Roboto Condensed"/>
                        </a:rPr>
                        <a:t>30</a:t>
                      </a:r>
                      <a:endParaRPr sz="2400" b="1">
                        <a:solidFill>
                          <a:srgbClr val="263248"/>
                        </a:solidFill>
                        <a:latin typeface="Roboto Condensed"/>
                        <a:ea typeface="Roboto Condensed"/>
                        <a:cs typeface="Roboto Condensed"/>
                        <a:sym typeface="Roboto Condensed"/>
                      </a:endParaRPr>
                    </a:p>
                  </a:txBody>
                  <a:tcPr marL="91425" marR="91425" marT="68575" marB="6857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a:spcBef>
                          <a:spcPts val="0"/>
                        </a:spcBef>
                        <a:spcAft>
                          <a:spcPts val="0"/>
                        </a:spcAft>
                        <a:buNone/>
                      </a:pPr>
                      <a:r>
                        <a:rPr lang="en" sz="2400" b="1">
                          <a:solidFill>
                            <a:srgbClr val="263248"/>
                          </a:solidFill>
                          <a:latin typeface="Roboto Condensed"/>
                          <a:ea typeface="Roboto Condensed"/>
                          <a:cs typeface="Roboto Condensed"/>
                          <a:sym typeface="Roboto Condensed"/>
                        </a:rPr>
                        <a:t>15</a:t>
                      </a:r>
                      <a:endParaRPr sz="2400" b="1">
                        <a:solidFill>
                          <a:srgbClr val="263248"/>
                        </a:solidFill>
                        <a:latin typeface="Roboto Condensed"/>
                        <a:ea typeface="Roboto Condensed"/>
                        <a:cs typeface="Roboto Condensed"/>
                        <a:sym typeface="Roboto Condensed"/>
                      </a:endParaRPr>
                    </a:p>
                  </a:txBody>
                  <a:tcPr marL="91425" marR="91425" marT="68575" marB="6857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a:spcBef>
                          <a:spcPts val="0"/>
                        </a:spcBef>
                        <a:spcAft>
                          <a:spcPts val="0"/>
                        </a:spcAft>
                        <a:buNone/>
                      </a:pPr>
                      <a:r>
                        <a:rPr lang="en" sz="2400" b="1">
                          <a:solidFill>
                            <a:srgbClr val="263248"/>
                          </a:solidFill>
                          <a:latin typeface="Roboto Condensed"/>
                          <a:ea typeface="Roboto Condensed"/>
                          <a:cs typeface="Roboto Condensed"/>
                          <a:sym typeface="Roboto Condensed"/>
                        </a:rPr>
                        <a:t>10</a:t>
                      </a:r>
                      <a:endParaRPr sz="2400" b="1">
                        <a:solidFill>
                          <a:srgbClr val="263248"/>
                        </a:solidFill>
                        <a:latin typeface="Roboto Condensed"/>
                        <a:ea typeface="Roboto Condensed"/>
                        <a:cs typeface="Roboto Condensed"/>
                        <a:sym typeface="Roboto Condensed"/>
                      </a:endParaRPr>
                    </a:p>
                  </a:txBody>
                  <a:tcPr marL="91425" marR="91425" marT="68575" marB="6857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r h="685225">
                <a:tc>
                  <a:txBody>
                    <a:bodyPr/>
                    <a:lstStyle/>
                    <a:p>
                      <a:pPr marL="0" lvl="0" indent="0" algn="r" rtl="0">
                        <a:spcBef>
                          <a:spcPts val="0"/>
                        </a:spcBef>
                        <a:spcAft>
                          <a:spcPts val="0"/>
                        </a:spcAft>
                        <a:buNone/>
                      </a:pPr>
                      <a:r>
                        <a:rPr lang="en">
                          <a:solidFill>
                            <a:srgbClr val="3F5378"/>
                          </a:solidFill>
                          <a:latin typeface="Roboto Condensed"/>
                          <a:ea typeface="Roboto Condensed"/>
                          <a:cs typeface="Roboto Condensed"/>
                          <a:sym typeface="Roboto Condensed"/>
                        </a:rPr>
                        <a:t>Orange</a:t>
                      </a:r>
                      <a:endParaRPr>
                        <a:solidFill>
                          <a:srgbClr val="3F5378"/>
                        </a:solidFill>
                        <a:latin typeface="Roboto Condensed"/>
                        <a:ea typeface="Roboto Condensed"/>
                        <a:cs typeface="Roboto Condensed"/>
                        <a:sym typeface="Roboto Condensed"/>
                      </a:endParaRPr>
                    </a:p>
                  </a:txBody>
                  <a:tcPr marL="91425" marR="91425" marT="68575" marB="68575" anchor="ctr">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C7D3E6"/>
                    </a:solidFill>
                  </a:tcPr>
                </a:tc>
                <a:tc>
                  <a:txBody>
                    <a:bodyPr/>
                    <a:lstStyle/>
                    <a:p>
                      <a:pPr marL="0" lvl="0" indent="0" algn="ctr" rtl="0">
                        <a:spcBef>
                          <a:spcPts val="0"/>
                        </a:spcBef>
                        <a:spcAft>
                          <a:spcPts val="0"/>
                        </a:spcAft>
                        <a:buNone/>
                      </a:pPr>
                      <a:r>
                        <a:rPr lang="en" sz="2400" b="1">
                          <a:solidFill>
                            <a:srgbClr val="263248"/>
                          </a:solidFill>
                          <a:latin typeface="Roboto Condensed"/>
                          <a:ea typeface="Roboto Condensed"/>
                          <a:cs typeface="Roboto Condensed"/>
                          <a:sym typeface="Roboto Condensed"/>
                        </a:rPr>
                        <a:t>5</a:t>
                      </a:r>
                      <a:endParaRPr sz="2400" b="1">
                        <a:solidFill>
                          <a:srgbClr val="263248"/>
                        </a:solidFill>
                        <a:latin typeface="Roboto Condensed"/>
                        <a:ea typeface="Roboto Condensed"/>
                        <a:cs typeface="Roboto Condensed"/>
                        <a:sym typeface="Roboto Condensed"/>
                      </a:endParaRPr>
                    </a:p>
                  </a:txBody>
                  <a:tcPr marL="91425" marR="91425" marT="68575" marB="68575" anchor="ctr">
                    <a:lnL w="9525" cap="flat" cmpd="sng">
                      <a:solidFill>
                        <a:srgbClr val="FFFFFF"/>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 sz="2400" b="1">
                          <a:solidFill>
                            <a:srgbClr val="263248"/>
                          </a:solidFill>
                          <a:latin typeface="Roboto Condensed"/>
                          <a:ea typeface="Roboto Condensed"/>
                          <a:cs typeface="Roboto Condensed"/>
                          <a:sym typeface="Roboto Condensed"/>
                        </a:rPr>
                        <a:t>24</a:t>
                      </a:r>
                      <a:endParaRPr sz="2400" b="1">
                        <a:solidFill>
                          <a:srgbClr val="263248"/>
                        </a:solidFill>
                        <a:latin typeface="Roboto Condensed"/>
                        <a:ea typeface="Roboto Condensed"/>
                        <a:cs typeface="Roboto Condensed"/>
                        <a:sym typeface="Roboto Condensed"/>
                      </a:endParaRPr>
                    </a:p>
                  </a:txBody>
                  <a:tcPr marL="91425" marR="91425" marT="68575" marB="6857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c>
                  <a:txBody>
                    <a:bodyPr/>
                    <a:lstStyle/>
                    <a:p>
                      <a:pPr marL="0" lvl="0" indent="0" algn="ctr" rtl="0">
                        <a:spcBef>
                          <a:spcPts val="0"/>
                        </a:spcBef>
                        <a:spcAft>
                          <a:spcPts val="0"/>
                        </a:spcAft>
                        <a:buNone/>
                      </a:pPr>
                      <a:r>
                        <a:rPr lang="en" sz="2400" b="1">
                          <a:solidFill>
                            <a:srgbClr val="263248"/>
                          </a:solidFill>
                          <a:latin typeface="Roboto Condensed"/>
                          <a:ea typeface="Roboto Condensed"/>
                          <a:cs typeface="Roboto Condensed"/>
                          <a:sym typeface="Roboto Condensed"/>
                        </a:rPr>
                        <a:t>16</a:t>
                      </a:r>
                      <a:endParaRPr sz="2400" b="1">
                        <a:solidFill>
                          <a:srgbClr val="263248"/>
                        </a:solidFill>
                        <a:latin typeface="Roboto Condensed"/>
                        <a:ea typeface="Roboto Condensed"/>
                        <a:cs typeface="Roboto Condensed"/>
                        <a:sym typeface="Roboto Condensed"/>
                      </a:endParaRPr>
                    </a:p>
                  </a:txBody>
                  <a:tcPr marL="91425" marR="91425" marT="68575" marB="68575" anchor="ctr">
                    <a:lnL w="9525" cap="flat" cmpd="sng">
                      <a:solidFill>
                        <a:srgbClr val="C7D3E6"/>
                      </a:solidFill>
                      <a:prstDash val="solid"/>
                      <a:round/>
                      <a:headEnd type="none" w="sm" len="sm"/>
                      <a:tailEnd type="none" w="sm" len="sm"/>
                    </a:lnL>
                    <a:lnR w="9525" cap="flat" cmpd="sng">
                      <a:solidFill>
                        <a:srgbClr val="C7D3E6"/>
                      </a:solidFill>
                      <a:prstDash val="solid"/>
                      <a:round/>
                      <a:headEnd type="none" w="sm" len="sm"/>
                      <a:tailEnd type="none" w="sm" len="sm"/>
                    </a:lnR>
                    <a:lnT w="9525" cap="flat" cmpd="sng">
                      <a:solidFill>
                        <a:srgbClr val="C7D3E6"/>
                      </a:solidFill>
                      <a:prstDash val="solid"/>
                      <a:round/>
                      <a:headEnd type="none" w="sm" len="sm"/>
                      <a:tailEnd type="none" w="sm" len="sm"/>
                    </a:lnT>
                    <a:lnB w="9525" cap="flat" cmpd="sng">
                      <a:solidFill>
                        <a:srgbClr val="C7D3E6"/>
                      </a:solidFill>
                      <a:prstDash val="solid"/>
                      <a:round/>
                      <a:headEnd type="none" w="sm" len="sm"/>
                      <a:tailEnd type="none" w="sm" len="sm"/>
                    </a:lnB>
                  </a:tcPr>
                </a:tc>
              </a:tr>
            </a:tbl>
          </a:graphicData>
        </a:graphic>
      </p:graphicFrame>
      <p:sp>
        <p:nvSpPr>
          <p:cNvPr id="343" name="Shape 34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13</a:t>
            </a:fld>
            <a:endParaRPr/>
          </a:p>
        </p:txBody>
      </p:sp>
      <p:grpSp>
        <p:nvGrpSpPr>
          <p:cNvPr id="344" name="Shape 344"/>
          <p:cNvGrpSpPr/>
          <p:nvPr/>
        </p:nvGrpSpPr>
        <p:grpSpPr>
          <a:xfrm>
            <a:off x="307844" y="634299"/>
            <a:ext cx="318264" cy="282756"/>
            <a:chOff x="5292575" y="3681900"/>
            <a:chExt cx="420150" cy="373275"/>
          </a:xfrm>
        </p:grpSpPr>
        <p:sp>
          <p:nvSpPr>
            <p:cNvPr id="345" name="Shape 345"/>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 name="Shape 346"/>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 name="Shape 347"/>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 name="Shape 348"/>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 name="Shape 349"/>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 name="Shape 350"/>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 name="Shape 351"/>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p:nvPr/>
        </p:nvSpPr>
        <p:spPr>
          <a:xfrm>
            <a:off x="514725" y="790184"/>
            <a:ext cx="8171736" cy="3892835"/>
          </a:xfrm>
          <a:custGeom>
            <a:avLst/>
            <a:gdLst/>
            <a:ahLst/>
            <a:cxnLst/>
            <a:rect l="0" t="0" r="0" b="0"/>
            <a:pathLst>
              <a:path w="285750" h="136125" extrusionOk="0">
                <a:moveTo>
                  <a:pt x="74830" y="1313"/>
                </a:moveTo>
                <a:lnTo>
                  <a:pt x="74352" y="1330"/>
                </a:lnTo>
                <a:lnTo>
                  <a:pt x="74864" y="1330"/>
                </a:lnTo>
                <a:lnTo>
                  <a:pt x="74830" y="1313"/>
                </a:lnTo>
                <a:close/>
                <a:moveTo>
                  <a:pt x="77830" y="1739"/>
                </a:moveTo>
                <a:lnTo>
                  <a:pt x="77830" y="1739"/>
                </a:lnTo>
                <a:lnTo>
                  <a:pt x="77830" y="1739"/>
                </a:lnTo>
                <a:close/>
                <a:moveTo>
                  <a:pt x="176011" y="1432"/>
                </a:moveTo>
                <a:lnTo>
                  <a:pt x="176114" y="1636"/>
                </a:lnTo>
                <a:lnTo>
                  <a:pt x="175500" y="1841"/>
                </a:lnTo>
                <a:lnTo>
                  <a:pt x="175807" y="1943"/>
                </a:lnTo>
                <a:lnTo>
                  <a:pt x="178875" y="1943"/>
                </a:lnTo>
                <a:lnTo>
                  <a:pt x="178773" y="1636"/>
                </a:lnTo>
                <a:lnTo>
                  <a:pt x="176011" y="1432"/>
                </a:lnTo>
                <a:close/>
                <a:moveTo>
                  <a:pt x="135102" y="1841"/>
                </a:moveTo>
                <a:lnTo>
                  <a:pt x="134898" y="1943"/>
                </a:lnTo>
                <a:lnTo>
                  <a:pt x="135102" y="2045"/>
                </a:lnTo>
                <a:lnTo>
                  <a:pt x="134489" y="2045"/>
                </a:lnTo>
                <a:lnTo>
                  <a:pt x="134795" y="2148"/>
                </a:lnTo>
                <a:lnTo>
                  <a:pt x="134489" y="2148"/>
                </a:lnTo>
                <a:lnTo>
                  <a:pt x="135920" y="2352"/>
                </a:lnTo>
                <a:lnTo>
                  <a:pt x="135307" y="2455"/>
                </a:lnTo>
                <a:lnTo>
                  <a:pt x="137148" y="2557"/>
                </a:lnTo>
                <a:lnTo>
                  <a:pt x="137148" y="2659"/>
                </a:lnTo>
                <a:lnTo>
                  <a:pt x="139500" y="2148"/>
                </a:lnTo>
                <a:lnTo>
                  <a:pt x="137148" y="2045"/>
                </a:lnTo>
                <a:lnTo>
                  <a:pt x="137250" y="1841"/>
                </a:lnTo>
                <a:lnTo>
                  <a:pt x="136739" y="1841"/>
                </a:lnTo>
                <a:lnTo>
                  <a:pt x="136739" y="2045"/>
                </a:lnTo>
                <a:lnTo>
                  <a:pt x="135102" y="1841"/>
                </a:lnTo>
                <a:close/>
                <a:moveTo>
                  <a:pt x="178466" y="2045"/>
                </a:moveTo>
                <a:lnTo>
                  <a:pt x="177443" y="2148"/>
                </a:lnTo>
                <a:lnTo>
                  <a:pt x="177136" y="2455"/>
                </a:lnTo>
                <a:lnTo>
                  <a:pt x="181534" y="2864"/>
                </a:lnTo>
                <a:lnTo>
                  <a:pt x="181534" y="2864"/>
                </a:lnTo>
                <a:lnTo>
                  <a:pt x="180716" y="2659"/>
                </a:lnTo>
                <a:lnTo>
                  <a:pt x="181023" y="2659"/>
                </a:lnTo>
                <a:lnTo>
                  <a:pt x="180818" y="2250"/>
                </a:lnTo>
                <a:lnTo>
                  <a:pt x="178466" y="2045"/>
                </a:lnTo>
                <a:close/>
                <a:moveTo>
                  <a:pt x="75068" y="3170"/>
                </a:moveTo>
                <a:lnTo>
                  <a:pt x="74870" y="3225"/>
                </a:lnTo>
                <a:lnTo>
                  <a:pt x="75022" y="3201"/>
                </a:lnTo>
                <a:lnTo>
                  <a:pt x="75022" y="3201"/>
                </a:lnTo>
                <a:lnTo>
                  <a:pt x="75068" y="3170"/>
                </a:lnTo>
                <a:close/>
                <a:moveTo>
                  <a:pt x="72920" y="1227"/>
                </a:moveTo>
                <a:lnTo>
                  <a:pt x="72102" y="1330"/>
                </a:lnTo>
                <a:lnTo>
                  <a:pt x="72511" y="1330"/>
                </a:lnTo>
                <a:lnTo>
                  <a:pt x="70977" y="1534"/>
                </a:lnTo>
                <a:lnTo>
                  <a:pt x="71591" y="1739"/>
                </a:lnTo>
                <a:lnTo>
                  <a:pt x="70364" y="1739"/>
                </a:lnTo>
                <a:lnTo>
                  <a:pt x="70568" y="1841"/>
                </a:lnTo>
                <a:lnTo>
                  <a:pt x="70057" y="1943"/>
                </a:lnTo>
                <a:lnTo>
                  <a:pt x="71080" y="2045"/>
                </a:lnTo>
                <a:lnTo>
                  <a:pt x="69648" y="2045"/>
                </a:lnTo>
                <a:lnTo>
                  <a:pt x="69750" y="2352"/>
                </a:lnTo>
                <a:lnTo>
                  <a:pt x="70670" y="2352"/>
                </a:lnTo>
                <a:lnTo>
                  <a:pt x="69545" y="2557"/>
                </a:lnTo>
                <a:lnTo>
                  <a:pt x="70568" y="2557"/>
                </a:lnTo>
                <a:lnTo>
                  <a:pt x="70466" y="2659"/>
                </a:lnTo>
                <a:lnTo>
                  <a:pt x="72102" y="2557"/>
                </a:lnTo>
                <a:lnTo>
                  <a:pt x="70773" y="2761"/>
                </a:lnTo>
                <a:lnTo>
                  <a:pt x="70466" y="2966"/>
                </a:lnTo>
                <a:lnTo>
                  <a:pt x="70159" y="3068"/>
                </a:lnTo>
                <a:lnTo>
                  <a:pt x="70977" y="3170"/>
                </a:lnTo>
                <a:lnTo>
                  <a:pt x="70364" y="3273"/>
                </a:lnTo>
                <a:lnTo>
                  <a:pt x="72102" y="3477"/>
                </a:lnTo>
                <a:lnTo>
                  <a:pt x="72102" y="3170"/>
                </a:lnTo>
                <a:lnTo>
                  <a:pt x="72307" y="3273"/>
                </a:lnTo>
                <a:lnTo>
                  <a:pt x="73330" y="3170"/>
                </a:lnTo>
                <a:lnTo>
                  <a:pt x="73227" y="3068"/>
                </a:lnTo>
                <a:lnTo>
                  <a:pt x="73739" y="2864"/>
                </a:lnTo>
                <a:lnTo>
                  <a:pt x="73432" y="3068"/>
                </a:lnTo>
                <a:lnTo>
                  <a:pt x="75580" y="2557"/>
                </a:lnTo>
                <a:lnTo>
                  <a:pt x="74557" y="2455"/>
                </a:lnTo>
                <a:lnTo>
                  <a:pt x="74659" y="2045"/>
                </a:lnTo>
                <a:lnTo>
                  <a:pt x="74966" y="1841"/>
                </a:lnTo>
                <a:lnTo>
                  <a:pt x="74352" y="1943"/>
                </a:lnTo>
                <a:lnTo>
                  <a:pt x="74455" y="2045"/>
                </a:lnTo>
                <a:lnTo>
                  <a:pt x="73534" y="1739"/>
                </a:lnTo>
                <a:lnTo>
                  <a:pt x="73534" y="1636"/>
                </a:lnTo>
                <a:lnTo>
                  <a:pt x="72920" y="1227"/>
                </a:lnTo>
                <a:close/>
                <a:moveTo>
                  <a:pt x="74870" y="3225"/>
                </a:moveTo>
                <a:lnTo>
                  <a:pt x="73227" y="3477"/>
                </a:lnTo>
                <a:lnTo>
                  <a:pt x="74301" y="3380"/>
                </a:lnTo>
                <a:lnTo>
                  <a:pt x="74301" y="3380"/>
                </a:lnTo>
                <a:lnTo>
                  <a:pt x="74870" y="3225"/>
                </a:lnTo>
                <a:close/>
                <a:moveTo>
                  <a:pt x="74352" y="3375"/>
                </a:moveTo>
                <a:lnTo>
                  <a:pt x="74301" y="3380"/>
                </a:lnTo>
                <a:lnTo>
                  <a:pt x="74301" y="3380"/>
                </a:lnTo>
                <a:lnTo>
                  <a:pt x="73943" y="3477"/>
                </a:lnTo>
                <a:lnTo>
                  <a:pt x="74352" y="3375"/>
                </a:lnTo>
                <a:close/>
                <a:moveTo>
                  <a:pt x="182148" y="2557"/>
                </a:moveTo>
                <a:lnTo>
                  <a:pt x="182250" y="2966"/>
                </a:lnTo>
                <a:lnTo>
                  <a:pt x="182148" y="3170"/>
                </a:lnTo>
                <a:lnTo>
                  <a:pt x="182045" y="3580"/>
                </a:lnTo>
                <a:lnTo>
                  <a:pt x="185114" y="3170"/>
                </a:lnTo>
                <a:lnTo>
                  <a:pt x="183682" y="2761"/>
                </a:lnTo>
                <a:lnTo>
                  <a:pt x="183170" y="2864"/>
                </a:lnTo>
                <a:lnTo>
                  <a:pt x="182966" y="2761"/>
                </a:lnTo>
                <a:lnTo>
                  <a:pt x="183068" y="2659"/>
                </a:lnTo>
                <a:lnTo>
                  <a:pt x="182455" y="2557"/>
                </a:lnTo>
                <a:lnTo>
                  <a:pt x="182455" y="2557"/>
                </a:lnTo>
                <a:lnTo>
                  <a:pt x="182557" y="2659"/>
                </a:lnTo>
                <a:lnTo>
                  <a:pt x="182148" y="2557"/>
                </a:lnTo>
                <a:close/>
                <a:moveTo>
                  <a:pt x="64739" y="2557"/>
                </a:moveTo>
                <a:lnTo>
                  <a:pt x="63614" y="2864"/>
                </a:lnTo>
                <a:lnTo>
                  <a:pt x="64023" y="2864"/>
                </a:lnTo>
                <a:lnTo>
                  <a:pt x="63716" y="2966"/>
                </a:lnTo>
                <a:lnTo>
                  <a:pt x="63716" y="2966"/>
                </a:lnTo>
                <a:lnTo>
                  <a:pt x="64432" y="2864"/>
                </a:lnTo>
                <a:lnTo>
                  <a:pt x="64125" y="2966"/>
                </a:lnTo>
                <a:lnTo>
                  <a:pt x="64534" y="3068"/>
                </a:lnTo>
                <a:lnTo>
                  <a:pt x="64125" y="3068"/>
                </a:lnTo>
                <a:lnTo>
                  <a:pt x="64330" y="3170"/>
                </a:lnTo>
                <a:lnTo>
                  <a:pt x="63511" y="3375"/>
                </a:lnTo>
                <a:lnTo>
                  <a:pt x="65352" y="3477"/>
                </a:lnTo>
                <a:lnTo>
                  <a:pt x="65352" y="3580"/>
                </a:lnTo>
                <a:lnTo>
                  <a:pt x="66068" y="3682"/>
                </a:lnTo>
                <a:lnTo>
                  <a:pt x="66273" y="3375"/>
                </a:lnTo>
                <a:lnTo>
                  <a:pt x="66580" y="3170"/>
                </a:lnTo>
                <a:lnTo>
                  <a:pt x="65966" y="2966"/>
                </a:lnTo>
                <a:lnTo>
                  <a:pt x="66068" y="2864"/>
                </a:lnTo>
                <a:lnTo>
                  <a:pt x="65148" y="2966"/>
                </a:lnTo>
                <a:lnTo>
                  <a:pt x="65148" y="2864"/>
                </a:lnTo>
                <a:lnTo>
                  <a:pt x="64739" y="2557"/>
                </a:lnTo>
                <a:close/>
                <a:moveTo>
                  <a:pt x="67705" y="2966"/>
                </a:moveTo>
                <a:lnTo>
                  <a:pt x="67295" y="3273"/>
                </a:lnTo>
                <a:lnTo>
                  <a:pt x="67705" y="3477"/>
                </a:lnTo>
                <a:lnTo>
                  <a:pt x="67398" y="3682"/>
                </a:lnTo>
                <a:lnTo>
                  <a:pt x="69136" y="3273"/>
                </a:lnTo>
                <a:lnTo>
                  <a:pt x="67705" y="2966"/>
                </a:lnTo>
                <a:close/>
                <a:moveTo>
                  <a:pt x="136943" y="3170"/>
                </a:moveTo>
                <a:lnTo>
                  <a:pt x="135818" y="3273"/>
                </a:lnTo>
                <a:lnTo>
                  <a:pt x="136841" y="3682"/>
                </a:lnTo>
                <a:lnTo>
                  <a:pt x="136432" y="3886"/>
                </a:lnTo>
                <a:lnTo>
                  <a:pt x="137557" y="3886"/>
                </a:lnTo>
                <a:lnTo>
                  <a:pt x="137352" y="3989"/>
                </a:lnTo>
                <a:lnTo>
                  <a:pt x="137761" y="4091"/>
                </a:lnTo>
                <a:lnTo>
                  <a:pt x="138784" y="3784"/>
                </a:lnTo>
                <a:lnTo>
                  <a:pt x="137659" y="3477"/>
                </a:lnTo>
                <a:lnTo>
                  <a:pt x="137761" y="3477"/>
                </a:lnTo>
                <a:lnTo>
                  <a:pt x="137148" y="3375"/>
                </a:lnTo>
                <a:lnTo>
                  <a:pt x="136943" y="3170"/>
                </a:lnTo>
                <a:close/>
                <a:moveTo>
                  <a:pt x="131114" y="2250"/>
                </a:moveTo>
                <a:lnTo>
                  <a:pt x="131114" y="2352"/>
                </a:lnTo>
                <a:lnTo>
                  <a:pt x="130295" y="2352"/>
                </a:lnTo>
                <a:lnTo>
                  <a:pt x="131318" y="2864"/>
                </a:lnTo>
                <a:lnTo>
                  <a:pt x="130705" y="2864"/>
                </a:lnTo>
                <a:lnTo>
                  <a:pt x="131625" y="3375"/>
                </a:lnTo>
                <a:lnTo>
                  <a:pt x="132648" y="3273"/>
                </a:lnTo>
                <a:lnTo>
                  <a:pt x="132545" y="3170"/>
                </a:lnTo>
                <a:lnTo>
                  <a:pt x="132545" y="3068"/>
                </a:lnTo>
                <a:lnTo>
                  <a:pt x="132955" y="3068"/>
                </a:lnTo>
                <a:lnTo>
                  <a:pt x="133261" y="3273"/>
                </a:lnTo>
                <a:lnTo>
                  <a:pt x="133875" y="3068"/>
                </a:lnTo>
                <a:lnTo>
                  <a:pt x="133670" y="3170"/>
                </a:lnTo>
                <a:lnTo>
                  <a:pt x="134080" y="3273"/>
                </a:lnTo>
                <a:lnTo>
                  <a:pt x="132443" y="3580"/>
                </a:lnTo>
                <a:lnTo>
                  <a:pt x="132750" y="3784"/>
                </a:lnTo>
                <a:lnTo>
                  <a:pt x="134080" y="3784"/>
                </a:lnTo>
                <a:lnTo>
                  <a:pt x="132545" y="4091"/>
                </a:lnTo>
                <a:lnTo>
                  <a:pt x="134284" y="4602"/>
                </a:lnTo>
                <a:lnTo>
                  <a:pt x="134386" y="4398"/>
                </a:lnTo>
                <a:lnTo>
                  <a:pt x="134284" y="4295"/>
                </a:lnTo>
                <a:lnTo>
                  <a:pt x="134898" y="3886"/>
                </a:lnTo>
                <a:lnTo>
                  <a:pt x="134898" y="3580"/>
                </a:lnTo>
                <a:lnTo>
                  <a:pt x="135205" y="3477"/>
                </a:lnTo>
                <a:lnTo>
                  <a:pt x="135511" y="3170"/>
                </a:lnTo>
                <a:lnTo>
                  <a:pt x="136432" y="3068"/>
                </a:lnTo>
                <a:lnTo>
                  <a:pt x="135920" y="2864"/>
                </a:lnTo>
                <a:lnTo>
                  <a:pt x="136023" y="2761"/>
                </a:lnTo>
                <a:lnTo>
                  <a:pt x="134795" y="2659"/>
                </a:lnTo>
                <a:lnTo>
                  <a:pt x="134795" y="2455"/>
                </a:lnTo>
                <a:lnTo>
                  <a:pt x="134182" y="2557"/>
                </a:lnTo>
                <a:lnTo>
                  <a:pt x="134386" y="2352"/>
                </a:lnTo>
                <a:lnTo>
                  <a:pt x="133261" y="2250"/>
                </a:lnTo>
                <a:lnTo>
                  <a:pt x="133261" y="2250"/>
                </a:lnTo>
                <a:lnTo>
                  <a:pt x="133568" y="2864"/>
                </a:lnTo>
                <a:lnTo>
                  <a:pt x="133568" y="2864"/>
                </a:lnTo>
                <a:lnTo>
                  <a:pt x="132750" y="2455"/>
                </a:lnTo>
                <a:lnTo>
                  <a:pt x="131318" y="2455"/>
                </a:lnTo>
                <a:lnTo>
                  <a:pt x="131932" y="2250"/>
                </a:lnTo>
                <a:close/>
                <a:moveTo>
                  <a:pt x="66682" y="4398"/>
                </a:moveTo>
                <a:lnTo>
                  <a:pt x="66784" y="4500"/>
                </a:lnTo>
                <a:lnTo>
                  <a:pt x="66477" y="4500"/>
                </a:lnTo>
                <a:lnTo>
                  <a:pt x="67091" y="4705"/>
                </a:lnTo>
                <a:lnTo>
                  <a:pt x="66784" y="4705"/>
                </a:lnTo>
                <a:lnTo>
                  <a:pt x="68232" y="4795"/>
                </a:lnTo>
                <a:lnTo>
                  <a:pt x="68232" y="4795"/>
                </a:lnTo>
                <a:lnTo>
                  <a:pt x="68625" y="4500"/>
                </a:lnTo>
                <a:lnTo>
                  <a:pt x="66682" y="4398"/>
                </a:lnTo>
                <a:close/>
                <a:moveTo>
                  <a:pt x="68232" y="4795"/>
                </a:moveTo>
                <a:lnTo>
                  <a:pt x="68216" y="4807"/>
                </a:lnTo>
                <a:lnTo>
                  <a:pt x="68324" y="4801"/>
                </a:lnTo>
                <a:lnTo>
                  <a:pt x="68324" y="4801"/>
                </a:lnTo>
                <a:lnTo>
                  <a:pt x="68232" y="4795"/>
                </a:lnTo>
                <a:close/>
                <a:moveTo>
                  <a:pt x="71489" y="4500"/>
                </a:moveTo>
                <a:lnTo>
                  <a:pt x="70568" y="4705"/>
                </a:lnTo>
                <a:lnTo>
                  <a:pt x="71080" y="4807"/>
                </a:lnTo>
                <a:lnTo>
                  <a:pt x="71489" y="4500"/>
                </a:lnTo>
                <a:close/>
                <a:moveTo>
                  <a:pt x="81102" y="205"/>
                </a:moveTo>
                <a:lnTo>
                  <a:pt x="81614" y="409"/>
                </a:lnTo>
                <a:lnTo>
                  <a:pt x="80386" y="307"/>
                </a:lnTo>
                <a:lnTo>
                  <a:pt x="80489" y="409"/>
                </a:lnTo>
                <a:lnTo>
                  <a:pt x="79773" y="409"/>
                </a:lnTo>
                <a:lnTo>
                  <a:pt x="79977" y="511"/>
                </a:lnTo>
                <a:lnTo>
                  <a:pt x="79466" y="511"/>
                </a:lnTo>
                <a:lnTo>
                  <a:pt x="80693" y="920"/>
                </a:lnTo>
                <a:lnTo>
                  <a:pt x="80693" y="920"/>
                </a:lnTo>
                <a:lnTo>
                  <a:pt x="79159" y="716"/>
                </a:lnTo>
                <a:lnTo>
                  <a:pt x="77011" y="716"/>
                </a:lnTo>
                <a:lnTo>
                  <a:pt x="77727" y="818"/>
                </a:lnTo>
                <a:lnTo>
                  <a:pt x="73841" y="1023"/>
                </a:lnTo>
                <a:lnTo>
                  <a:pt x="73943" y="1125"/>
                </a:lnTo>
                <a:lnTo>
                  <a:pt x="74864" y="1023"/>
                </a:lnTo>
                <a:lnTo>
                  <a:pt x="74864" y="1023"/>
                </a:lnTo>
                <a:lnTo>
                  <a:pt x="74250" y="1125"/>
                </a:lnTo>
                <a:lnTo>
                  <a:pt x="75989" y="1125"/>
                </a:lnTo>
                <a:lnTo>
                  <a:pt x="74659" y="1227"/>
                </a:lnTo>
                <a:lnTo>
                  <a:pt x="74830" y="1313"/>
                </a:lnTo>
                <a:lnTo>
                  <a:pt x="74830" y="1313"/>
                </a:lnTo>
                <a:lnTo>
                  <a:pt x="77216" y="1227"/>
                </a:lnTo>
                <a:lnTo>
                  <a:pt x="74557" y="1534"/>
                </a:lnTo>
                <a:lnTo>
                  <a:pt x="74557" y="1534"/>
                </a:lnTo>
                <a:lnTo>
                  <a:pt x="78034" y="1330"/>
                </a:lnTo>
                <a:lnTo>
                  <a:pt x="75784" y="1739"/>
                </a:lnTo>
                <a:lnTo>
                  <a:pt x="75784" y="1739"/>
                </a:lnTo>
                <a:lnTo>
                  <a:pt x="78341" y="1636"/>
                </a:lnTo>
                <a:lnTo>
                  <a:pt x="78341" y="1636"/>
                </a:lnTo>
                <a:lnTo>
                  <a:pt x="77830" y="1739"/>
                </a:lnTo>
                <a:lnTo>
                  <a:pt x="81818" y="1125"/>
                </a:lnTo>
                <a:lnTo>
                  <a:pt x="81818" y="1125"/>
                </a:lnTo>
                <a:lnTo>
                  <a:pt x="80386" y="1534"/>
                </a:lnTo>
                <a:lnTo>
                  <a:pt x="81409" y="1534"/>
                </a:lnTo>
                <a:lnTo>
                  <a:pt x="77523" y="1943"/>
                </a:lnTo>
                <a:lnTo>
                  <a:pt x="78648" y="2352"/>
                </a:lnTo>
                <a:lnTo>
                  <a:pt x="78648" y="2352"/>
                </a:lnTo>
                <a:lnTo>
                  <a:pt x="75375" y="2045"/>
                </a:lnTo>
                <a:lnTo>
                  <a:pt x="75375" y="2352"/>
                </a:lnTo>
                <a:lnTo>
                  <a:pt x="76193" y="2761"/>
                </a:lnTo>
                <a:lnTo>
                  <a:pt x="75682" y="2761"/>
                </a:lnTo>
                <a:lnTo>
                  <a:pt x="77216" y="2864"/>
                </a:lnTo>
                <a:lnTo>
                  <a:pt x="75022" y="3201"/>
                </a:lnTo>
                <a:lnTo>
                  <a:pt x="75022" y="3201"/>
                </a:lnTo>
                <a:lnTo>
                  <a:pt x="74761" y="3375"/>
                </a:lnTo>
                <a:lnTo>
                  <a:pt x="75170" y="3477"/>
                </a:lnTo>
                <a:lnTo>
                  <a:pt x="74148" y="3682"/>
                </a:lnTo>
                <a:lnTo>
                  <a:pt x="74045" y="3886"/>
                </a:lnTo>
                <a:lnTo>
                  <a:pt x="75989" y="3580"/>
                </a:lnTo>
                <a:lnTo>
                  <a:pt x="73739" y="3989"/>
                </a:lnTo>
                <a:lnTo>
                  <a:pt x="73432" y="3682"/>
                </a:lnTo>
                <a:lnTo>
                  <a:pt x="72716" y="3682"/>
                </a:lnTo>
                <a:lnTo>
                  <a:pt x="72818" y="4193"/>
                </a:lnTo>
                <a:lnTo>
                  <a:pt x="71489" y="4500"/>
                </a:lnTo>
                <a:lnTo>
                  <a:pt x="71489" y="4500"/>
                </a:lnTo>
                <a:lnTo>
                  <a:pt x="71489" y="4500"/>
                </a:lnTo>
                <a:lnTo>
                  <a:pt x="71284" y="4807"/>
                </a:lnTo>
                <a:lnTo>
                  <a:pt x="71898" y="4705"/>
                </a:lnTo>
                <a:lnTo>
                  <a:pt x="71898" y="4807"/>
                </a:lnTo>
                <a:lnTo>
                  <a:pt x="75784" y="4807"/>
                </a:lnTo>
                <a:lnTo>
                  <a:pt x="75477" y="5011"/>
                </a:lnTo>
                <a:lnTo>
                  <a:pt x="75477" y="5011"/>
                </a:lnTo>
                <a:lnTo>
                  <a:pt x="77318" y="4705"/>
                </a:lnTo>
                <a:lnTo>
                  <a:pt x="77727" y="4398"/>
                </a:lnTo>
                <a:lnTo>
                  <a:pt x="77114" y="4398"/>
                </a:lnTo>
                <a:lnTo>
                  <a:pt x="77216" y="4193"/>
                </a:lnTo>
                <a:lnTo>
                  <a:pt x="75682" y="4091"/>
                </a:lnTo>
                <a:lnTo>
                  <a:pt x="76193" y="4091"/>
                </a:lnTo>
                <a:lnTo>
                  <a:pt x="76091" y="3989"/>
                </a:lnTo>
                <a:lnTo>
                  <a:pt x="78341" y="3886"/>
                </a:lnTo>
                <a:lnTo>
                  <a:pt x="78545" y="3580"/>
                </a:lnTo>
                <a:lnTo>
                  <a:pt x="80489" y="3375"/>
                </a:lnTo>
                <a:lnTo>
                  <a:pt x="79977" y="3170"/>
                </a:lnTo>
                <a:lnTo>
                  <a:pt x="81205" y="3068"/>
                </a:lnTo>
                <a:lnTo>
                  <a:pt x="79159" y="2761"/>
                </a:lnTo>
                <a:lnTo>
                  <a:pt x="81614" y="2659"/>
                </a:lnTo>
                <a:lnTo>
                  <a:pt x="80386" y="2455"/>
                </a:lnTo>
                <a:lnTo>
                  <a:pt x="82534" y="2352"/>
                </a:lnTo>
                <a:lnTo>
                  <a:pt x="81920" y="2250"/>
                </a:lnTo>
                <a:lnTo>
                  <a:pt x="83966" y="2250"/>
                </a:lnTo>
                <a:lnTo>
                  <a:pt x="83864" y="2148"/>
                </a:lnTo>
                <a:lnTo>
                  <a:pt x="84375" y="2045"/>
                </a:lnTo>
                <a:lnTo>
                  <a:pt x="83557" y="2045"/>
                </a:lnTo>
                <a:lnTo>
                  <a:pt x="84682" y="1943"/>
                </a:lnTo>
                <a:lnTo>
                  <a:pt x="84580" y="1739"/>
                </a:lnTo>
                <a:lnTo>
                  <a:pt x="88466" y="1125"/>
                </a:lnTo>
                <a:lnTo>
                  <a:pt x="86216" y="1330"/>
                </a:lnTo>
                <a:lnTo>
                  <a:pt x="90920" y="614"/>
                </a:lnTo>
                <a:lnTo>
                  <a:pt x="89898" y="511"/>
                </a:lnTo>
                <a:lnTo>
                  <a:pt x="90000" y="409"/>
                </a:lnTo>
                <a:lnTo>
                  <a:pt x="89795" y="409"/>
                </a:lnTo>
                <a:lnTo>
                  <a:pt x="89898" y="307"/>
                </a:lnTo>
                <a:lnTo>
                  <a:pt x="89898" y="307"/>
                </a:lnTo>
                <a:lnTo>
                  <a:pt x="87136" y="409"/>
                </a:lnTo>
                <a:lnTo>
                  <a:pt x="88466" y="205"/>
                </a:lnTo>
                <a:lnTo>
                  <a:pt x="84682" y="205"/>
                </a:lnTo>
                <a:lnTo>
                  <a:pt x="84989" y="409"/>
                </a:lnTo>
                <a:lnTo>
                  <a:pt x="82739" y="205"/>
                </a:lnTo>
                <a:lnTo>
                  <a:pt x="83352" y="409"/>
                </a:lnTo>
                <a:lnTo>
                  <a:pt x="83352" y="409"/>
                </a:lnTo>
                <a:lnTo>
                  <a:pt x="81102" y="205"/>
                </a:lnTo>
                <a:close/>
                <a:moveTo>
                  <a:pt x="62898" y="4909"/>
                </a:moveTo>
                <a:lnTo>
                  <a:pt x="63205" y="5011"/>
                </a:lnTo>
                <a:lnTo>
                  <a:pt x="63205" y="4909"/>
                </a:lnTo>
                <a:close/>
                <a:moveTo>
                  <a:pt x="55227" y="3989"/>
                </a:moveTo>
                <a:lnTo>
                  <a:pt x="55330" y="4091"/>
                </a:lnTo>
                <a:lnTo>
                  <a:pt x="50318" y="5011"/>
                </a:lnTo>
                <a:lnTo>
                  <a:pt x="50523" y="5011"/>
                </a:lnTo>
                <a:lnTo>
                  <a:pt x="50318" y="5216"/>
                </a:lnTo>
                <a:lnTo>
                  <a:pt x="50318" y="5216"/>
                </a:lnTo>
                <a:lnTo>
                  <a:pt x="51545" y="5011"/>
                </a:lnTo>
                <a:lnTo>
                  <a:pt x="51443" y="5318"/>
                </a:lnTo>
                <a:lnTo>
                  <a:pt x="54102" y="4500"/>
                </a:lnTo>
                <a:lnTo>
                  <a:pt x="53591" y="4909"/>
                </a:lnTo>
                <a:lnTo>
                  <a:pt x="53591" y="4909"/>
                </a:lnTo>
                <a:lnTo>
                  <a:pt x="56045" y="4091"/>
                </a:lnTo>
                <a:lnTo>
                  <a:pt x="55227" y="3989"/>
                </a:lnTo>
                <a:close/>
                <a:moveTo>
                  <a:pt x="65761" y="4705"/>
                </a:moveTo>
                <a:lnTo>
                  <a:pt x="63818" y="4807"/>
                </a:lnTo>
                <a:lnTo>
                  <a:pt x="64227" y="4909"/>
                </a:lnTo>
                <a:lnTo>
                  <a:pt x="63920" y="4909"/>
                </a:lnTo>
                <a:lnTo>
                  <a:pt x="64330" y="5011"/>
                </a:lnTo>
                <a:lnTo>
                  <a:pt x="64023" y="5216"/>
                </a:lnTo>
                <a:lnTo>
                  <a:pt x="63205" y="5011"/>
                </a:lnTo>
                <a:lnTo>
                  <a:pt x="62898" y="5114"/>
                </a:lnTo>
                <a:lnTo>
                  <a:pt x="63000" y="5114"/>
                </a:lnTo>
                <a:lnTo>
                  <a:pt x="63102" y="5318"/>
                </a:lnTo>
                <a:lnTo>
                  <a:pt x="63102" y="5318"/>
                </a:lnTo>
                <a:lnTo>
                  <a:pt x="62489" y="5216"/>
                </a:lnTo>
                <a:lnTo>
                  <a:pt x="61875" y="5420"/>
                </a:lnTo>
                <a:lnTo>
                  <a:pt x="64125" y="5420"/>
                </a:lnTo>
                <a:lnTo>
                  <a:pt x="62898" y="5625"/>
                </a:lnTo>
                <a:lnTo>
                  <a:pt x="63102" y="5727"/>
                </a:lnTo>
                <a:lnTo>
                  <a:pt x="63000" y="5932"/>
                </a:lnTo>
                <a:lnTo>
                  <a:pt x="63000" y="5932"/>
                </a:lnTo>
                <a:lnTo>
                  <a:pt x="65148" y="5420"/>
                </a:lnTo>
                <a:lnTo>
                  <a:pt x="64943" y="5318"/>
                </a:lnTo>
                <a:lnTo>
                  <a:pt x="65761" y="4705"/>
                </a:lnTo>
                <a:close/>
                <a:moveTo>
                  <a:pt x="209148" y="5011"/>
                </a:moveTo>
                <a:lnTo>
                  <a:pt x="209455" y="5420"/>
                </a:lnTo>
                <a:lnTo>
                  <a:pt x="207102" y="5216"/>
                </a:lnTo>
                <a:lnTo>
                  <a:pt x="207409" y="5318"/>
                </a:lnTo>
                <a:lnTo>
                  <a:pt x="207205" y="5318"/>
                </a:lnTo>
                <a:lnTo>
                  <a:pt x="207716" y="5625"/>
                </a:lnTo>
                <a:lnTo>
                  <a:pt x="207511" y="5625"/>
                </a:lnTo>
                <a:lnTo>
                  <a:pt x="211705" y="5932"/>
                </a:lnTo>
                <a:lnTo>
                  <a:pt x="210170" y="5420"/>
                </a:lnTo>
                <a:lnTo>
                  <a:pt x="210170" y="5420"/>
                </a:lnTo>
                <a:lnTo>
                  <a:pt x="212420" y="5727"/>
                </a:lnTo>
                <a:lnTo>
                  <a:pt x="212318" y="5523"/>
                </a:lnTo>
                <a:lnTo>
                  <a:pt x="209148" y="5011"/>
                </a:lnTo>
                <a:close/>
                <a:moveTo>
                  <a:pt x="65148" y="5932"/>
                </a:moveTo>
                <a:lnTo>
                  <a:pt x="65966" y="6239"/>
                </a:lnTo>
                <a:lnTo>
                  <a:pt x="66989" y="5932"/>
                </a:lnTo>
                <a:close/>
                <a:moveTo>
                  <a:pt x="59523" y="4500"/>
                </a:moveTo>
                <a:lnTo>
                  <a:pt x="58193" y="4807"/>
                </a:lnTo>
                <a:lnTo>
                  <a:pt x="58295" y="5011"/>
                </a:lnTo>
                <a:lnTo>
                  <a:pt x="57886" y="5216"/>
                </a:lnTo>
                <a:lnTo>
                  <a:pt x="58193" y="5420"/>
                </a:lnTo>
                <a:lnTo>
                  <a:pt x="56455" y="5216"/>
                </a:lnTo>
                <a:lnTo>
                  <a:pt x="56659" y="5216"/>
                </a:lnTo>
                <a:lnTo>
                  <a:pt x="55739" y="4909"/>
                </a:lnTo>
                <a:lnTo>
                  <a:pt x="55841" y="4807"/>
                </a:lnTo>
                <a:lnTo>
                  <a:pt x="54716" y="4909"/>
                </a:lnTo>
                <a:lnTo>
                  <a:pt x="55227" y="5011"/>
                </a:lnTo>
                <a:lnTo>
                  <a:pt x="53795" y="5216"/>
                </a:lnTo>
                <a:lnTo>
                  <a:pt x="54818" y="5216"/>
                </a:lnTo>
                <a:lnTo>
                  <a:pt x="53182" y="5420"/>
                </a:lnTo>
                <a:lnTo>
                  <a:pt x="54511" y="5318"/>
                </a:lnTo>
                <a:lnTo>
                  <a:pt x="52466" y="5727"/>
                </a:lnTo>
                <a:lnTo>
                  <a:pt x="53386" y="5932"/>
                </a:lnTo>
                <a:lnTo>
                  <a:pt x="53693" y="5830"/>
                </a:lnTo>
                <a:lnTo>
                  <a:pt x="53898" y="5932"/>
                </a:lnTo>
                <a:lnTo>
                  <a:pt x="54307" y="5830"/>
                </a:lnTo>
                <a:lnTo>
                  <a:pt x="54409" y="5727"/>
                </a:lnTo>
                <a:lnTo>
                  <a:pt x="55227" y="5625"/>
                </a:lnTo>
                <a:lnTo>
                  <a:pt x="54614" y="5830"/>
                </a:lnTo>
                <a:lnTo>
                  <a:pt x="56455" y="5727"/>
                </a:lnTo>
                <a:lnTo>
                  <a:pt x="56455" y="5727"/>
                </a:lnTo>
                <a:lnTo>
                  <a:pt x="54102" y="6136"/>
                </a:lnTo>
                <a:lnTo>
                  <a:pt x="54102" y="6341"/>
                </a:lnTo>
                <a:lnTo>
                  <a:pt x="57784" y="5932"/>
                </a:lnTo>
                <a:lnTo>
                  <a:pt x="57682" y="5932"/>
                </a:lnTo>
                <a:lnTo>
                  <a:pt x="59625" y="5727"/>
                </a:lnTo>
                <a:lnTo>
                  <a:pt x="60443" y="5114"/>
                </a:lnTo>
                <a:lnTo>
                  <a:pt x="58909" y="5318"/>
                </a:lnTo>
                <a:lnTo>
                  <a:pt x="59216" y="5114"/>
                </a:lnTo>
                <a:lnTo>
                  <a:pt x="58909" y="5114"/>
                </a:lnTo>
                <a:lnTo>
                  <a:pt x="59523" y="4500"/>
                </a:lnTo>
                <a:close/>
                <a:moveTo>
                  <a:pt x="70057" y="4705"/>
                </a:moveTo>
                <a:lnTo>
                  <a:pt x="68324" y="4801"/>
                </a:lnTo>
                <a:lnTo>
                  <a:pt x="68324" y="4801"/>
                </a:lnTo>
                <a:lnTo>
                  <a:pt x="68420" y="4807"/>
                </a:lnTo>
                <a:lnTo>
                  <a:pt x="68420" y="5318"/>
                </a:lnTo>
                <a:lnTo>
                  <a:pt x="67909" y="5625"/>
                </a:lnTo>
                <a:lnTo>
                  <a:pt x="67807" y="5830"/>
                </a:lnTo>
                <a:lnTo>
                  <a:pt x="68420" y="6034"/>
                </a:lnTo>
                <a:lnTo>
                  <a:pt x="68318" y="6136"/>
                </a:lnTo>
                <a:lnTo>
                  <a:pt x="69955" y="6136"/>
                </a:lnTo>
                <a:lnTo>
                  <a:pt x="69648" y="6341"/>
                </a:lnTo>
                <a:lnTo>
                  <a:pt x="75580" y="6034"/>
                </a:lnTo>
                <a:lnTo>
                  <a:pt x="75068" y="5932"/>
                </a:lnTo>
                <a:lnTo>
                  <a:pt x="75580" y="5523"/>
                </a:lnTo>
                <a:lnTo>
                  <a:pt x="74966" y="5420"/>
                </a:lnTo>
                <a:lnTo>
                  <a:pt x="75068" y="5318"/>
                </a:lnTo>
                <a:lnTo>
                  <a:pt x="71898" y="5523"/>
                </a:lnTo>
                <a:lnTo>
                  <a:pt x="72000" y="5625"/>
                </a:lnTo>
                <a:lnTo>
                  <a:pt x="70261" y="5420"/>
                </a:lnTo>
                <a:lnTo>
                  <a:pt x="70159" y="5523"/>
                </a:lnTo>
                <a:lnTo>
                  <a:pt x="69750" y="5523"/>
                </a:lnTo>
                <a:lnTo>
                  <a:pt x="70261" y="5318"/>
                </a:lnTo>
                <a:lnTo>
                  <a:pt x="69239" y="4909"/>
                </a:lnTo>
                <a:lnTo>
                  <a:pt x="70568" y="4909"/>
                </a:lnTo>
                <a:lnTo>
                  <a:pt x="69443" y="4807"/>
                </a:lnTo>
                <a:lnTo>
                  <a:pt x="70057" y="4705"/>
                </a:lnTo>
                <a:close/>
                <a:moveTo>
                  <a:pt x="165273" y="4705"/>
                </a:moveTo>
                <a:lnTo>
                  <a:pt x="160773" y="4909"/>
                </a:lnTo>
                <a:lnTo>
                  <a:pt x="160875" y="5011"/>
                </a:lnTo>
                <a:lnTo>
                  <a:pt x="160364" y="5114"/>
                </a:lnTo>
                <a:lnTo>
                  <a:pt x="159341" y="5420"/>
                </a:lnTo>
                <a:lnTo>
                  <a:pt x="158727" y="5625"/>
                </a:lnTo>
                <a:lnTo>
                  <a:pt x="158830" y="5727"/>
                </a:lnTo>
                <a:lnTo>
                  <a:pt x="158216" y="5830"/>
                </a:lnTo>
                <a:lnTo>
                  <a:pt x="158727" y="5932"/>
                </a:lnTo>
                <a:lnTo>
                  <a:pt x="158318" y="6239"/>
                </a:lnTo>
                <a:lnTo>
                  <a:pt x="158727" y="6341"/>
                </a:lnTo>
                <a:lnTo>
                  <a:pt x="158318" y="6443"/>
                </a:lnTo>
                <a:lnTo>
                  <a:pt x="158114" y="6648"/>
                </a:lnTo>
                <a:lnTo>
                  <a:pt x="157602" y="6955"/>
                </a:lnTo>
                <a:lnTo>
                  <a:pt x="158114" y="7261"/>
                </a:lnTo>
                <a:lnTo>
                  <a:pt x="160057" y="7057"/>
                </a:lnTo>
                <a:lnTo>
                  <a:pt x="159750" y="6852"/>
                </a:lnTo>
                <a:lnTo>
                  <a:pt x="160159" y="6341"/>
                </a:lnTo>
                <a:lnTo>
                  <a:pt x="160875" y="6239"/>
                </a:lnTo>
                <a:lnTo>
                  <a:pt x="160875" y="6136"/>
                </a:lnTo>
                <a:lnTo>
                  <a:pt x="161182" y="6034"/>
                </a:lnTo>
                <a:lnTo>
                  <a:pt x="160977" y="5932"/>
                </a:lnTo>
                <a:lnTo>
                  <a:pt x="165273" y="4705"/>
                </a:lnTo>
                <a:close/>
                <a:moveTo>
                  <a:pt x="212114" y="6852"/>
                </a:moveTo>
                <a:lnTo>
                  <a:pt x="211500" y="7261"/>
                </a:lnTo>
                <a:lnTo>
                  <a:pt x="214057" y="7364"/>
                </a:lnTo>
                <a:lnTo>
                  <a:pt x="212114" y="6852"/>
                </a:lnTo>
                <a:close/>
                <a:moveTo>
                  <a:pt x="177955" y="7159"/>
                </a:moveTo>
                <a:lnTo>
                  <a:pt x="178568" y="7466"/>
                </a:lnTo>
                <a:lnTo>
                  <a:pt x="177852" y="7261"/>
                </a:lnTo>
                <a:lnTo>
                  <a:pt x="177955" y="7159"/>
                </a:lnTo>
                <a:close/>
                <a:moveTo>
                  <a:pt x="58602" y="6955"/>
                </a:moveTo>
                <a:lnTo>
                  <a:pt x="57375" y="7159"/>
                </a:lnTo>
                <a:lnTo>
                  <a:pt x="57784" y="7568"/>
                </a:lnTo>
                <a:lnTo>
                  <a:pt x="58602" y="7261"/>
                </a:lnTo>
                <a:lnTo>
                  <a:pt x="58602" y="6955"/>
                </a:lnTo>
                <a:close/>
                <a:moveTo>
                  <a:pt x="108307" y="7568"/>
                </a:moveTo>
                <a:lnTo>
                  <a:pt x="108211" y="7587"/>
                </a:lnTo>
                <a:lnTo>
                  <a:pt x="108211" y="7587"/>
                </a:lnTo>
                <a:lnTo>
                  <a:pt x="108381" y="7603"/>
                </a:lnTo>
                <a:lnTo>
                  <a:pt x="108381" y="7603"/>
                </a:lnTo>
                <a:lnTo>
                  <a:pt x="108307" y="7568"/>
                </a:lnTo>
                <a:close/>
                <a:moveTo>
                  <a:pt x="73636" y="7159"/>
                </a:moveTo>
                <a:lnTo>
                  <a:pt x="74659" y="7670"/>
                </a:lnTo>
                <a:lnTo>
                  <a:pt x="76193" y="7670"/>
                </a:lnTo>
                <a:lnTo>
                  <a:pt x="76193" y="7466"/>
                </a:lnTo>
                <a:lnTo>
                  <a:pt x="75989" y="7261"/>
                </a:lnTo>
                <a:lnTo>
                  <a:pt x="73636" y="7159"/>
                </a:lnTo>
                <a:close/>
                <a:moveTo>
                  <a:pt x="108381" y="7603"/>
                </a:moveTo>
                <a:lnTo>
                  <a:pt x="109841" y="8284"/>
                </a:lnTo>
                <a:lnTo>
                  <a:pt x="110250" y="7773"/>
                </a:lnTo>
                <a:lnTo>
                  <a:pt x="108381" y="7603"/>
                </a:lnTo>
                <a:close/>
                <a:moveTo>
                  <a:pt x="68011" y="6852"/>
                </a:moveTo>
                <a:lnTo>
                  <a:pt x="64227" y="7364"/>
                </a:lnTo>
                <a:lnTo>
                  <a:pt x="63511" y="8386"/>
                </a:lnTo>
                <a:lnTo>
                  <a:pt x="63511" y="8386"/>
                </a:lnTo>
                <a:lnTo>
                  <a:pt x="64534" y="8182"/>
                </a:lnTo>
                <a:lnTo>
                  <a:pt x="64739" y="7773"/>
                </a:lnTo>
                <a:lnTo>
                  <a:pt x="65352" y="7773"/>
                </a:lnTo>
                <a:lnTo>
                  <a:pt x="68011" y="6852"/>
                </a:lnTo>
                <a:close/>
                <a:moveTo>
                  <a:pt x="216716" y="8182"/>
                </a:moveTo>
                <a:lnTo>
                  <a:pt x="217227" y="8489"/>
                </a:lnTo>
                <a:lnTo>
                  <a:pt x="217330" y="8182"/>
                </a:lnTo>
                <a:close/>
                <a:moveTo>
                  <a:pt x="62080" y="6852"/>
                </a:moveTo>
                <a:lnTo>
                  <a:pt x="60852" y="7159"/>
                </a:lnTo>
                <a:lnTo>
                  <a:pt x="61568" y="7364"/>
                </a:lnTo>
                <a:lnTo>
                  <a:pt x="61057" y="7466"/>
                </a:lnTo>
                <a:lnTo>
                  <a:pt x="61057" y="7568"/>
                </a:lnTo>
                <a:lnTo>
                  <a:pt x="60341" y="7773"/>
                </a:lnTo>
                <a:lnTo>
                  <a:pt x="60034" y="7466"/>
                </a:lnTo>
                <a:lnTo>
                  <a:pt x="59420" y="7773"/>
                </a:lnTo>
                <a:lnTo>
                  <a:pt x="59727" y="8182"/>
                </a:lnTo>
                <a:lnTo>
                  <a:pt x="60136" y="8284"/>
                </a:lnTo>
                <a:lnTo>
                  <a:pt x="60443" y="8898"/>
                </a:lnTo>
                <a:lnTo>
                  <a:pt x="61159" y="8898"/>
                </a:lnTo>
                <a:lnTo>
                  <a:pt x="61364" y="8489"/>
                </a:lnTo>
                <a:lnTo>
                  <a:pt x="62182" y="8591"/>
                </a:lnTo>
                <a:lnTo>
                  <a:pt x="63205" y="7773"/>
                </a:lnTo>
                <a:lnTo>
                  <a:pt x="62795" y="7875"/>
                </a:lnTo>
                <a:lnTo>
                  <a:pt x="62795" y="7670"/>
                </a:lnTo>
                <a:lnTo>
                  <a:pt x="62898" y="7670"/>
                </a:lnTo>
                <a:lnTo>
                  <a:pt x="62182" y="7568"/>
                </a:lnTo>
                <a:lnTo>
                  <a:pt x="63409" y="7261"/>
                </a:lnTo>
                <a:lnTo>
                  <a:pt x="63205" y="7159"/>
                </a:lnTo>
                <a:lnTo>
                  <a:pt x="63511" y="6852"/>
                </a:lnTo>
                <a:close/>
                <a:moveTo>
                  <a:pt x="47250" y="6443"/>
                </a:moveTo>
                <a:lnTo>
                  <a:pt x="47148" y="6852"/>
                </a:lnTo>
                <a:lnTo>
                  <a:pt x="43977" y="8386"/>
                </a:lnTo>
                <a:lnTo>
                  <a:pt x="44284" y="8386"/>
                </a:lnTo>
                <a:lnTo>
                  <a:pt x="44898" y="8693"/>
                </a:lnTo>
                <a:lnTo>
                  <a:pt x="44795" y="9102"/>
                </a:lnTo>
                <a:lnTo>
                  <a:pt x="44795" y="9102"/>
                </a:lnTo>
                <a:lnTo>
                  <a:pt x="51955" y="7159"/>
                </a:lnTo>
                <a:lnTo>
                  <a:pt x="51545" y="6545"/>
                </a:lnTo>
                <a:lnTo>
                  <a:pt x="50318" y="6750"/>
                </a:lnTo>
                <a:lnTo>
                  <a:pt x="50420" y="6545"/>
                </a:lnTo>
                <a:lnTo>
                  <a:pt x="50011" y="6648"/>
                </a:lnTo>
                <a:lnTo>
                  <a:pt x="50216" y="6545"/>
                </a:lnTo>
                <a:lnTo>
                  <a:pt x="47250" y="6443"/>
                </a:lnTo>
                <a:close/>
                <a:moveTo>
                  <a:pt x="158625" y="7261"/>
                </a:moveTo>
                <a:lnTo>
                  <a:pt x="157602" y="7875"/>
                </a:lnTo>
                <a:lnTo>
                  <a:pt x="157500" y="8182"/>
                </a:lnTo>
                <a:lnTo>
                  <a:pt x="156989" y="8284"/>
                </a:lnTo>
                <a:lnTo>
                  <a:pt x="159034" y="9102"/>
                </a:lnTo>
                <a:lnTo>
                  <a:pt x="158830" y="9102"/>
                </a:lnTo>
                <a:lnTo>
                  <a:pt x="158830" y="9205"/>
                </a:lnTo>
                <a:lnTo>
                  <a:pt x="158727" y="9205"/>
                </a:lnTo>
                <a:lnTo>
                  <a:pt x="158727" y="9307"/>
                </a:lnTo>
                <a:lnTo>
                  <a:pt x="158625" y="9307"/>
                </a:lnTo>
                <a:lnTo>
                  <a:pt x="160773" y="9614"/>
                </a:lnTo>
                <a:lnTo>
                  <a:pt x="160773" y="9614"/>
                </a:lnTo>
                <a:lnTo>
                  <a:pt x="160568" y="9511"/>
                </a:lnTo>
                <a:lnTo>
                  <a:pt x="161489" y="9511"/>
                </a:lnTo>
                <a:lnTo>
                  <a:pt x="159239" y="8080"/>
                </a:lnTo>
                <a:lnTo>
                  <a:pt x="159341" y="7773"/>
                </a:lnTo>
                <a:lnTo>
                  <a:pt x="159545" y="7670"/>
                </a:lnTo>
                <a:lnTo>
                  <a:pt x="159545" y="7466"/>
                </a:lnTo>
                <a:lnTo>
                  <a:pt x="158625" y="7261"/>
                </a:lnTo>
                <a:close/>
                <a:moveTo>
                  <a:pt x="18920" y="9818"/>
                </a:moveTo>
                <a:lnTo>
                  <a:pt x="18511" y="9920"/>
                </a:lnTo>
                <a:lnTo>
                  <a:pt x="18511" y="9920"/>
                </a:lnTo>
                <a:lnTo>
                  <a:pt x="18637" y="9901"/>
                </a:lnTo>
                <a:lnTo>
                  <a:pt x="18637" y="9901"/>
                </a:lnTo>
                <a:lnTo>
                  <a:pt x="18920" y="9818"/>
                </a:lnTo>
                <a:close/>
                <a:moveTo>
                  <a:pt x="137352" y="10125"/>
                </a:moveTo>
                <a:lnTo>
                  <a:pt x="137352" y="10125"/>
                </a:lnTo>
                <a:lnTo>
                  <a:pt x="137352" y="10125"/>
                </a:lnTo>
                <a:close/>
                <a:moveTo>
                  <a:pt x="88977" y="9818"/>
                </a:moveTo>
                <a:lnTo>
                  <a:pt x="88670" y="10125"/>
                </a:lnTo>
                <a:lnTo>
                  <a:pt x="88466" y="10125"/>
                </a:lnTo>
                <a:lnTo>
                  <a:pt x="88364" y="10432"/>
                </a:lnTo>
                <a:lnTo>
                  <a:pt x="88875" y="10534"/>
                </a:lnTo>
                <a:lnTo>
                  <a:pt x="88568" y="10636"/>
                </a:lnTo>
                <a:lnTo>
                  <a:pt x="89489" y="10636"/>
                </a:lnTo>
                <a:lnTo>
                  <a:pt x="90000" y="10227"/>
                </a:lnTo>
                <a:lnTo>
                  <a:pt x="88977" y="9818"/>
                </a:lnTo>
                <a:close/>
                <a:moveTo>
                  <a:pt x="52466" y="7261"/>
                </a:moveTo>
                <a:lnTo>
                  <a:pt x="48170" y="8591"/>
                </a:lnTo>
                <a:lnTo>
                  <a:pt x="48784" y="8693"/>
                </a:lnTo>
                <a:lnTo>
                  <a:pt x="48375" y="8898"/>
                </a:lnTo>
                <a:lnTo>
                  <a:pt x="50216" y="8795"/>
                </a:lnTo>
                <a:lnTo>
                  <a:pt x="50216" y="8795"/>
                </a:lnTo>
                <a:lnTo>
                  <a:pt x="49705" y="8898"/>
                </a:lnTo>
                <a:lnTo>
                  <a:pt x="49807" y="8898"/>
                </a:lnTo>
                <a:lnTo>
                  <a:pt x="47761" y="9307"/>
                </a:lnTo>
                <a:lnTo>
                  <a:pt x="51545" y="9818"/>
                </a:lnTo>
                <a:lnTo>
                  <a:pt x="48273" y="9920"/>
                </a:lnTo>
                <a:lnTo>
                  <a:pt x="47557" y="10534"/>
                </a:lnTo>
                <a:lnTo>
                  <a:pt x="49193" y="10739"/>
                </a:lnTo>
                <a:lnTo>
                  <a:pt x="48989" y="11352"/>
                </a:lnTo>
                <a:lnTo>
                  <a:pt x="54102" y="10534"/>
                </a:lnTo>
                <a:lnTo>
                  <a:pt x="54102" y="10739"/>
                </a:lnTo>
                <a:lnTo>
                  <a:pt x="54818" y="10841"/>
                </a:lnTo>
                <a:lnTo>
                  <a:pt x="54614" y="10943"/>
                </a:lnTo>
                <a:lnTo>
                  <a:pt x="56148" y="11045"/>
                </a:lnTo>
                <a:lnTo>
                  <a:pt x="57170" y="10534"/>
                </a:lnTo>
                <a:lnTo>
                  <a:pt x="56250" y="10739"/>
                </a:lnTo>
                <a:lnTo>
                  <a:pt x="56455" y="10534"/>
                </a:lnTo>
                <a:lnTo>
                  <a:pt x="56352" y="10432"/>
                </a:lnTo>
                <a:lnTo>
                  <a:pt x="58295" y="10023"/>
                </a:lnTo>
                <a:lnTo>
                  <a:pt x="57989" y="9920"/>
                </a:lnTo>
                <a:lnTo>
                  <a:pt x="57989" y="9818"/>
                </a:lnTo>
                <a:lnTo>
                  <a:pt x="56864" y="9409"/>
                </a:lnTo>
                <a:lnTo>
                  <a:pt x="57682" y="7670"/>
                </a:lnTo>
                <a:lnTo>
                  <a:pt x="56455" y="7364"/>
                </a:lnTo>
                <a:lnTo>
                  <a:pt x="55739" y="8489"/>
                </a:lnTo>
                <a:lnTo>
                  <a:pt x="55023" y="8693"/>
                </a:lnTo>
                <a:lnTo>
                  <a:pt x="55023" y="8693"/>
                </a:lnTo>
                <a:lnTo>
                  <a:pt x="55227" y="7875"/>
                </a:lnTo>
                <a:lnTo>
                  <a:pt x="54614" y="7773"/>
                </a:lnTo>
                <a:lnTo>
                  <a:pt x="53591" y="8080"/>
                </a:lnTo>
                <a:lnTo>
                  <a:pt x="53693" y="7977"/>
                </a:lnTo>
                <a:lnTo>
                  <a:pt x="53182" y="8080"/>
                </a:lnTo>
                <a:lnTo>
                  <a:pt x="53182" y="8080"/>
                </a:lnTo>
                <a:lnTo>
                  <a:pt x="53898" y="7773"/>
                </a:lnTo>
                <a:lnTo>
                  <a:pt x="51750" y="7875"/>
                </a:lnTo>
                <a:lnTo>
                  <a:pt x="52466" y="7261"/>
                </a:lnTo>
                <a:close/>
                <a:moveTo>
                  <a:pt x="60341" y="10330"/>
                </a:moveTo>
                <a:lnTo>
                  <a:pt x="58602" y="10841"/>
                </a:lnTo>
                <a:lnTo>
                  <a:pt x="59114" y="11148"/>
                </a:lnTo>
                <a:lnTo>
                  <a:pt x="60136" y="11352"/>
                </a:lnTo>
                <a:lnTo>
                  <a:pt x="61159" y="11045"/>
                </a:lnTo>
                <a:lnTo>
                  <a:pt x="60239" y="10432"/>
                </a:lnTo>
                <a:lnTo>
                  <a:pt x="60341" y="10330"/>
                </a:lnTo>
                <a:close/>
                <a:moveTo>
                  <a:pt x="175193" y="11250"/>
                </a:moveTo>
                <a:lnTo>
                  <a:pt x="176114" y="11557"/>
                </a:lnTo>
                <a:lnTo>
                  <a:pt x="176114" y="12068"/>
                </a:lnTo>
                <a:lnTo>
                  <a:pt x="177136" y="12170"/>
                </a:lnTo>
                <a:lnTo>
                  <a:pt x="177136" y="12170"/>
                </a:lnTo>
                <a:lnTo>
                  <a:pt x="176011" y="12068"/>
                </a:lnTo>
                <a:lnTo>
                  <a:pt x="175193" y="11250"/>
                </a:lnTo>
                <a:close/>
                <a:moveTo>
                  <a:pt x="73023" y="11557"/>
                </a:moveTo>
                <a:lnTo>
                  <a:pt x="72307" y="12375"/>
                </a:lnTo>
                <a:lnTo>
                  <a:pt x="73432" y="12375"/>
                </a:lnTo>
                <a:lnTo>
                  <a:pt x="74148" y="11659"/>
                </a:lnTo>
                <a:lnTo>
                  <a:pt x="73023" y="11557"/>
                </a:lnTo>
                <a:close/>
                <a:moveTo>
                  <a:pt x="108409" y="13295"/>
                </a:moveTo>
                <a:lnTo>
                  <a:pt x="108716" y="13398"/>
                </a:lnTo>
                <a:lnTo>
                  <a:pt x="108818" y="13398"/>
                </a:lnTo>
                <a:lnTo>
                  <a:pt x="108409" y="13295"/>
                </a:lnTo>
                <a:close/>
                <a:moveTo>
                  <a:pt x="9205" y="13807"/>
                </a:moveTo>
                <a:lnTo>
                  <a:pt x="9102" y="13909"/>
                </a:lnTo>
                <a:lnTo>
                  <a:pt x="9205" y="13909"/>
                </a:lnTo>
                <a:lnTo>
                  <a:pt x="9205" y="13807"/>
                </a:lnTo>
                <a:close/>
                <a:moveTo>
                  <a:pt x="5420" y="11045"/>
                </a:moveTo>
                <a:lnTo>
                  <a:pt x="0" y="14420"/>
                </a:lnTo>
                <a:lnTo>
                  <a:pt x="511" y="14318"/>
                </a:lnTo>
                <a:lnTo>
                  <a:pt x="1227" y="13909"/>
                </a:lnTo>
                <a:lnTo>
                  <a:pt x="1227" y="13705"/>
                </a:lnTo>
                <a:lnTo>
                  <a:pt x="1739" y="13398"/>
                </a:lnTo>
                <a:lnTo>
                  <a:pt x="1636" y="13500"/>
                </a:lnTo>
                <a:lnTo>
                  <a:pt x="2352" y="13295"/>
                </a:lnTo>
                <a:lnTo>
                  <a:pt x="2148" y="13398"/>
                </a:lnTo>
                <a:lnTo>
                  <a:pt x="2761" y="13193"/>
                </a:lnTo>
                <a:lnTo>
                  <a:pt x="2761" y="13193"/>
                </a:lnTo>
                <a:lnTo>
                  <a:pt x="1636" y="14011"/>
                </a:lnTo>
                <a:lnTo>
                  <a:pt x="3273" y="14114"/>
                </a:lnTo>
                <a:lnTo>
                  <a:pt x="3068" y="14625"/>
                </a:lnTo>
                <a:lnTo>
                  <a:pt x="3375" y="15034"/>
                </a:lnTo>
                <a:lnTo>
                  <a:pt x="3989" y="14932"/>
                </a:lnTo>
                <a:lnTo>
                  <a:pt x="3682" y="15136"/>
                </a:lnTo>
                <a:lnTo>
                  <a:pt x="4295" y="14932"/>
                </a:lnTo>
                <a:lnTo>
                  <a:pt x="4193" y="15034"/>
                </a:lnTo>
                <a:lnTo>
                  <a:pt x="4193" y="15034"/>
                </a:lnTo>
                <a:lnTo>
                  <a:pt x="4602" y="14727"/>
                </a:lnTo>
                <a:lnTo>
                  <a:pt x="4500" y="14625"/>
                </a:lnTo>
                <a:lnTo>
                  <a:pt x="5523" y="14318"/>
                </a:lnTo>
                <a:lnTo>
                  <a:pt x="5318" y="14318"/>
                </a:lnTo>
                <a:lnTo>
                  <a:pt x="5830" y="14114"/>
                </a:lnTo>
                <a:lnTo>
                  <a:pt x="5727" y="14114"/>
                </a:lnTo>
                <a:lnTo>
                  <a:pt x="5727" y="13909"/>
                </a:lnTo>
                <a:lnTo>
                  <a:pt x="6136" y="14011"/>
                </a:lnTo>
                <a:lnTo>
                  <a:pt x="6750" y="14011"/>
                </a:lnTo>
                <a:lnTo>
                  <a:pt x="6852" y="13807"/>
                </a:lnTo>
                <a:lnTo>
                  <a:pt x="7159" y="13909"/>
                </a:lnTo>
                <a:lnTo>
                  <a:pt x="8386" y="13500"/>
                </a:lnTo>
                <a:lnTo>
                  <a:pt x="8080" y="13398"/>
                </a:lnTo>
                <a:lnTo>
                  <a:pt x="7977" y="13398"/>
                </a:lnTo>
                <a:lnTo>
                  <a:pt x="8080" y="13193"/>
                </a:lnTo>
                <a:lnTo>
                  <a:pt x="8080" y="12886"/>
                </a:lnTo>
                <a:lnTo>
                  <a:pt x="7364" y="12682"/>
                </a:lnTo>
                <a:lnTo>
                  <a:pt x="7364" y="12682"/>
                </a:lnTo>
                <a:lnTo>
                  <a:pt x="7568" y="12784"/>
                </a:lnTo>
                <a:lnTo>
                  <a:pt x="6852" y="12886"/>
                </a:lnTo>
                <a:lnTo>
                  <a:pt x="7261" y="12682"/>
                </a:lnTo>
                <a:lnTo>
                  <a:pt x="6341" y="12682"/>
                </a:lnTo>
                <a:lnTo>
                  <a:pt x="6034" y="12989"/>
                </a:lnTo>
                <a:lnTo>
                  <a:pt x="6034" y="13193"/>
                </a:lnTo>
                <a:lnTo>
                  <a:pt x="5625" y="13398"/>
                </a:lnTo>
                <a:lnTo>
                  <a:pt x="5625" y="13398"/>
                </a:lnTo>
                <a:lnTo>
                  <a:pt x="5932" y="13193"/>
                </a:lnTo>
                <a:lnTo>
                  <a:pt x="5523" y="13295"/>
                </a:lnTo>
                <a:lnTo>
                  <a:pt x="5523" y="13091"/>
                </a:lnTo>
                <a:lnTo>
                  <a:pt x="6545" y="12375"/>
                </a:lnTo>
                <a:lnTo>
                  <a:pt x="6136" y="12375"/>
                </a:lnTo>
                <a:lnTo>
                  <a:pt x="6648" y="12068"/>
                </a:lnTo>
                <a:lnTo>
                  <a:pt x="5830" y="11659"/>
                </a:lnTo>
                <a:lnTo>
                  <a:pt x="5932" y="11557"/>
                </a:lnTo>
                <a:lnTo>
                  <a:pt x="5727" y="11352"/>
                </a:lnTo>
                <a:lnTo>
                  <a:pt x="5523" y="11557"/>
                </a:lnTo>
                <a:lnTo>
                  <a:pt x="5523" y="11352"/>
                </a:lnTo>
                <a:lnTo>
                  <a:pt x="5625" y="11250"/>
                </a:lnTo>
                <a:lnTo>
                  <a:pt x="5420" y="11045"/>
                </a:lnTo>
                <a:close/>
                <a:moveTo>
                  <a:pt x="113011" y="13193"/>
                </a:moveTo>
                <a:lnTo>
                  <a:pt x="112807" y="13398"/>
                </a:lnTo>
                <a:lnTo>
                  <a:pt x="112500" y="13398"/>
                </a:lnTo>
                <a:lnTo>
                  <a:pt x="112193" y="13602"/>
                </a:lnTo>
                <a:lnTo>
                  <a:pt x="111682" y="13500"/>
                </a:lnTo>
                <a:lnTo>
                  <a:pt x="111682" y="13500"/>
                </a:lnTo>
                <a:lnTo>
                  <a:pt x="111784" y="13807"/>
                </a:lnTo>
                <a:lnTo>
                  <a:pt x="111170" y="13500"/>
                </a:lnTo>
                <a:lnTo>
                  <a:pt x="110864" y="13500"/>
                </a:lnTo>
                <a:lnTo>
                  <a:pt x="110864" y="13807"/>
                </a:lnTo>
                <a:lnTo>
                  <a:pt x="110250" y="13602"/>
                </a:lnTo>
                <a:lnTo>
                  <a:pt x="110148" y="14011"/>
                </a:lnTo>
                <a:lnTo>
                  <a:pt x="109739" y="14011"/>
                </a:lnTo>
                <a:lnTo>
                  <a:pt x="109636" y="14216"/>
                </a:lnTo>
                <a:lnTo>
                  <a:pt x="109432" y="14114"/>
                </a:lnTo>
                <a:lnTo>
                  <a:pt x="109534" y="14011"/>
                </a:lnTo>
                <a:lnTo>
                  <a:pt x="109330" y="13807"/>
                </a:lnTo>
                <a:lnTo>
                  <a:pt x="109534" y="13602"/>
                </a:lnTo>
                <a:lnTo>
                  <a:pt x="108716" y="13398"/>
                </a:lnTo>
                <a:lnTo>
                  <a:pt x="108511" y="13398"/>
                </a:lnTo>
                <a:lnTo>
                  <a:pt x="108716" y="13705"/>
                </a:lnTo>
                <a:lnTo>
                  <a:pt x="108102" y="13500"/>
                </a:lnTo>
                <a:lnTo>
                  <a:pt x="108102" y="13500"/>
                </a:lnTo>
                <a:lnTo>
                  <a:pt x="108205" y="13602"/>
                </a:lnTo>
                <a:lnTo>
                  <a:pt x="108102" y="13705"/>
                </a:lnTo>
                <a:lnTo>
                  <a:pt x="107898" y="13705"/>
                </a:lnTo>
                <a:lnTo>
                  <a:pt x="108205" y="13807"/>
                </a:lnTo>
                <a:lnTo>
                  <a:pt x="107693" y="13807"/>
                </a:lnTo>
                <a:lnTo>
                  <a:pt x="107795" y="14011"/>
                </a:lnTo>
                <a:lnTo>
                  <a:pt x="107386" y="14011"/>
                </a:lnTo>
                <a:lnTo>
                  <a:pt x="109125" y="14114"/>
                </a:lnTo>
                <a:lnTo>
                  <a:pt x="108614" y="14318"/>
                </a:lnTo>
                <a:lnTo>
                  <a:pt x="109125" y="14318"/>
                </a:lnTo>
                <a:lnTo>
                  <a:pt x="109125" y="14420"/>
                </a:lnTo>
                <a:lnTo>
                  <a:pt x="107898" y="14523"/>
                </a:lnTo>
                <a:lnTo>
                  <a:pt x="107795" y="14727"/>
                </a:lnTo>
                <a:lnTo>
                  <a:pt x="109227" y="14830"/>
                </a:lnTo>
                <a:lnTo>
                  <a:pt x="108818" y="15136"/>
                </a:lnTo>
                <a:lnTo>
                  <a:pt x="109227" y="15034"/>
                </a:lnTo>
                <a:lnTo>
                  <a:pt x="108307" y="15341"/>
                </a:lnTo>
                <a:lnTo>
                  <a:pt x="108716" y="15545"/>
                </a:lnTo>
                <a:lnTo>
                  <a:pt x="109432" y="15443"/>
                </a:lnTo>
                <a:lnTo>
                  <a:pt x="111375" y="15852"/>
                </a:lnTo>
                <a:lnTo>
                  <a:pt x="114648" y="14625"/>
                </a:lnTo>
                <a:lnTo>
                  <a:pt x="114648" y="14216"/>
                </a:lnTo>
                <a:lnTo>
                  <a:pt x="114034" y="13807"/>
                </a:lnTo>
                <a:lnTo>
                  <a:pt x="113830" y="13500"/>
                </a:lnTo>
                <a:lnTo>
                  <a:pt x="114239" y="13295"/>
                </a:lnTo>
                <a:lnTo>
                  <a:pt x="113011" y="13193"/>
                </a:lnTo>
                <a:close/>
                <a:moveTo>
                  <a:pt x="65557" y="13705"/>
                </a:moveTo>
                <a:lnTo>
                  <a:pt x="63102" y="15750"/>
                </a:lnTo>
                <a:lnTo>
                  <a:pt x="63818" y="15750"/>
                </a:lnTo>
                <a:lnTo>
                  <a:pt x="64023" y="16159"/>
                </a:lnTo>
                <a:lnTo>
                  <a:pt x="66309" y="15364"/>
                </a:lnTo>
                <a:lnTo>
                  <a:pt x="66309" y="15364"/>
                </a:lnTo>
                <a:lnTo>
                  <a:pt x="67091" y="15852"/>
                </a:lnTo>
                <a:lnTo>
                  <a:pt x="68114" y="15545"/>
                </a:lnTo>
                <a:lnTo>
                  <a:pt x="67091" y="15443"/>
                </a:lnTo>
                <a:lnTo>
                  <a:pt x="67295" y="14830"/>
                </a:lnTo>
                <a:lnTo>
                  <a:pt x="65659" y="14011"/>
                </a:lnTo>
                <a:lnTo>
                  <a:pt x="65557" y="13705"/>
                </a:lnTo>
                <a:close/>
                <a:moveTo>
                  <a:pt x="128864" y="16773"/>
                </a:moveTo>
                <a:lnTo>
                  <a:pt x="128455" y="16875"/>
                </a:lnTo>
                <a:lnTo>
                  <a:pt x="128455" y="16875"/>
                </a:lnTo>
                <a:lnTo>
                  <a:pt x="128785" y="16804"/>
                </a:lnTo>
                <a:lnTo>
                  <a:pt x="128785" y="16804"/>
                </a:lnTo>
                <a:lnTo>
                  <a:pt x="128864" y="16773"/>
                </a:lnTo>
                <a:close/>
                <a:moveTo>
                  <a:pt x="73227" y="6955"/>
                </a:moveTo>
                <a:lnTo>
                  <a:pt x="70773" y="7364"/>
                </a:lnTo>
                <a:lnTo>
                  <a:pt x="71080" y="7670"/>
                </a:lnTo>
                <a:lnTo>
                  <a:pt x="70159" y="7773"/>
                </a:lnTo>
                <a:lnTo>
                  <a:pt x="70466" y="8080"/>
                </a:lnTo>
                <a:lnTo>
                  <a:pt x="70466" y="8386"/>
                </a:lnTo>
                <a:lnTo>
                  <a:pt x="69443" y="8386"/>
                </a:lnTo>
                <a:lnTo>
                  <a:pt x="69955" y="8693"/>
                </a:lnTo>
                <a:lnTo>
                  <a:pt x="69545" y="9205"/>
                </a:lnTo>
                <a:lnTo>
                  <a:pt x="68318" y="9205"/>
                </a:lnTo>
                <a:lnTo>
                  <a:pt x="69545" y="8898"/>
                </a:lnTo>
                <a:lnTo>
                  <a:pt x="69136" y="8489"/>
                </a:lnTo>
                <a:lnTo>
                  <a:pt x="69443" y="7773"/>
                </a:lnTo>
                <a:lnTo>
                  <a:pt x="71284" y="6955"/>
                </a:lnTo>
                <a:lnTo>
                  <a:pt x="71284" y="6955"/>
                </a:lnTo>
                <a:lnTo>
                  <a:pt x="67193" y="8284"/>
                </a:lnTo>
                <a:lnTo>
                  <a:pt x="66682" y="8898"/>
                </a:lnTo>
                <a:lnTo>
                  <a:pt x="67909" y="9205"/>
                </a:lnTo>
                <a:lnTo>
                  <a:pt x="66477" y="9205"/>
                </a:lnTo>
                <a:lnTo>
                  <a:pt x="68114" y="9716"/>
                </a:lnTo>
                <a:lnTo>
                  <a:pt x="67909" y="9920"/>
                </a:lnTo>
                <a:lnTo>
                  <a:pt x="70875" y="10125"/>
                </a:lnTo>
                <a:lnTo>
                  <a:pt x="70875" y="10023"/>
                </a:lnTo>
                <a:lnTo>
                  <a:pt x="72205" y="10227"/>
                </a:lnTo>
                <a:lnTo>
                  <a:pt x="72614" y="9716"/>
                </a:lnTo>
                <a:lnTo>
                  <a:pt x="73534" y="9920"/>
                </a:lnTo>
                <a:lnTo>
                  <a:pt x="73432" y="10227"/>
                </a:lnTo>
                <a:lnTo>
                  <a:pt x="73841" y="10330"/>
                </a:lnTo>
                <a:lnTo>
                  <a:pt x="73636" y="10432"/>
                </a:lnTo>
                <a:lnTo>
                  <a:pt x="74148" y="10330"/>
                </a:lnTo>
                <a:lnTo>
                  <a:pt x="74250" y="10739"/>
                </a:lnTo>
                <a:lnTo>
                  <a:pt x="73432" y="11148"/>
                </a:lnTo>
                <a:lnTo>
                  <a:pt x="74685" y="10969"/>
                </a:lnTo>
                <a:lnTo>
                  <a:pt x="74761" y="11045"/>
                </a:lnTo>
                <a:lnTo>
                  <a:pt x="74557" y="11148"/>
                </a:lnTo>
                <a:lnTo>
                  <a:pt x="75375" y="11557"/>
                </a:lnTo>
                <a:lnTo>
                  <a:pt x="75477" y="12273"/>
                </a:lnTo>
                <a:lnTo>
                  <a:pt x="73534" y="13398"/>
                </a:lnTo>
                <a:lnTo>
                  <a:pt x="73636" y="13807"/>
                </a:lnTo>
                <a:lnTo>
                  <a:pt x="72000" y="14216"/>
                </a:lnTo>
                <a:lnTo>
                  <a:pt x="72000" y="14318"/>
                </a:lnTo>
                <a:lnTo>
                  <a:pt x="72000" y="14420"/>
                </a:lnTo>
                <a:lnTo>
                  <a:pt x="71898" y="14625"/>
                </a:lnTo>
                <a:lnTo>
                  <a:pt x="72000" y="14318"/>
                </a:lnTo>
                <a:lnTo>
                  <a:pt x="71080" y="14114"/>
                </a:lnTo>
                <a:lnTo>
                  <a:pt x="70057" y="14727"/>
                </a:lnTo>
                <a:lnTo>
                  <a:pt x="70977" y="15136"/>
                </a:lnTo>
                <a:lnTo>
                  <a:pt x="72307" y="14727"/>
                </a:lnTo>
                <a:lnTo>
                  <a:pt x="72818" y="14830"/>
                </a:lnTo>
                <a:lnTo>
                  <a:pt x="72716" y="15034"/>
                </a:lnTo>
                <a:lnTo>
                  <a:pt x="72716" y="15034"/>
                </a:lnTo>
                <a:lnTo>
                  <a:pt x="73330" y="14830"/>
                </a:lnTo>
                <a:lnTo>
                  <a:pt x="73125" y="15034"/>
                </a:lnTo>
                <a:lnTo>
                  <a:pt x="73739" y="15545"/>
                </a:lnTo>
                <a:lnTo>
                  <a:pt x="73636" y="15648"/>
                </a:lnTo>
                <a:lnTo>
                  <a:pt x="74148" y="15750"/>
                </a:lnTo>
                <a:lnTo>
                  <a:pt x="73636" y="15955"/>
                </a:lnTo>
                <a:lnTo>
                  <a:pt x="74250" y="16261"/>
                </a:lnTo>
                <a:lnTo>
                  <a:pt x="74045" y="16364"/>
                </a:lnTo>
                <a:lnTo>
                  <a:pt x="76909" y="17386"/>
                </a:lnTo>
                <a:lnTo>
                  <a:pt x="77318" y="17080"/>
                </a:lnTo>
                <a:lnTo>
                  <a:pt x="76398" y="16364"/>
                </a:lnTo>
                <a:lnTo>
                  <a:pt x="76500" y="16261"/>
                </a:lnTo>
                <a:lnTo>
                  <a:pt x="75989" y="15648"/>
                </a:lnTo>
                <a:lnTo>
                  <a:pt x="76705" y="15648"/>
                </a:lnTo>
                <a:lnTo>
                  <a:pt x="78034" y="16568"/>
                </a:lnTo>
                <a:lnTo>
                  <a:pt x="78239" y="16364"/>
                </a:lnTo>
                <a:lnTo>
                  <a:pt x="78545" y="16364"/>
                </a:lnTo>
                <a:lnTo>
                  <a:pt x="78545" y="15648"/>
                </a:lnTo>
                <a:lnTo>
                  <a:pt x="78955" y="15955"/>
                </a:lnTo>
                <a:lnTo>
                  <a:pt x="78955" y="15443"/>
                </a:lnTo>
                <a:lnTo>
                  <a:pt x="79057" y="15341"/>
                </a:lnTo>
                <a:lnTo>
                  <a:pt x="78750" y="15341"/>
                </a:lnTo>
                <a:lnTo>
                  <a:pt x="78545" y="15136"/>
                </a:lnTo>
                <a:lnTo>
                  <a:pt x="78955" y="14932"/>
                </a:lnTo>
                <a:lnTo>
                  <a:pt x="78648" y="14932"/>
                </a:lnTo>
                <a:lnTo>
                  <a:pt x="78955" y="14830"/>
                </a:lnTo>
                <a:lnTo>
                  <a:pt x="78648" y="14625"/>
                </a:lnTo>
                <a:lnTo>
                  <a:pt x="78034" y="14625"/>
                </a:lnTo>
                <a:lnTo>
                  <a:pt x="77830" y="14216"/>
                </a:lnTo>
                <a:lnTo>
                  <a:pt x="78034" y="14114"/>
                </a:lnTo>
                <a:lnTo>
                  <a:pt x="77523" y="14011"/>
                </a:lnTo>
                <a:lnTo>
                  <a:pt x="77727" y="13807"/>
                </a:lnTo>
                <a:lnTo>
                  <a:pt x="77318" y="13398"/>
                </a:lnTo>
                <a:lnTo>
                  <a:pt x="78341" y="13602"/>
                </a:lnTo>
                <a:lnTo>
                  <a:pt x="78136" y="13193"/>
                </a:lnTo>
                <a:lnTo>
                  <a:pt x="78545" y="13091"/>
                </a:lnTo>
                <a:lnTo>
                  <a:pt x="79466" y="13398"/>
                </a:lnTo>
                <a:lnTo>
                  <a:pt x="79159" y="13602"/>
                </a:lnTo>
                <a:lnTo>
                  <a:pt x="79159" y="13602"/>
                </a:lnTo>
                <a:lnTo>
                  <a:pt x="80284" y="13295"/>
                </a:lnTo>
                <a:lnTo>
                  <a:pt x="79466" y="13909"/>
                </a:lnTo>
                <a:lnTo>
                  <a:pt x="79568" y="14318"/>
                </a:lnTo>
                <a:lnTo>
                  <a:pt x="79977" y="14114"/>
                </a:lnTo>
                <a:lnTo>
                  <a:pt x="80182" y="14420"/>
                </a:lnTo>
                <a:lnTo>
                  <a:pt x="80489" y="14420"/>
                </a:lnTo>
                <a:lnTo>
                  <a:pt x="80693" y="13909"/>
                </a:lnTo>
                <a:lnTo>
                  <a:pt x="80489" y="13909"/>
                </a:lnTo>
                <a:lnTo>
                  <a:pt x="81818" y="13602"/>
                </a:lnTo>
                <a:lnTo>
                  <a:pt x="81511" y="13398"/>
                </a:lnTo>
                <a:lnTo>
                  <a:pt x="81716" y="13295"/>
                </a:lnTo>
                <a:lnTo>
                  <a:pt x="81614" y="13193"/>
                </a:lnTo>
                <a:lnTo>
                  <a:pt x="82023" y="13295"/>
                </a:lnTo>
                <a:lnTo>
                  <a:pt x="82023" y="12989"/>
                </a:lnTo>
                <a:lnTo>
                  <a:pt x="82227" y="12989"/>
                </a:lnTo>
                <a:lnTo>
                  <a:pt x="82227" y="12682"/>
                </a:lnTo>
                <a:lnTo>
                  <a:pt x="81000" y="12886"/>
                </a:lnTo>
                <a:lnTo>
                  <a:pt x="81716" y="12477"/>
                </a:lnTo>
                <a:lnTo>
                  <a:pt x="80591" y="12375"/>
                </a:lnTo>
                <a:lnTo>
                  <a:pt x="81307" y="12170"/>
                </a:lnTo>
                <a:lnTo>
                  <a:pt x="80591" y="11966"/>
                </a:lnTo>
                <a:lnTo>
                  <a:pt x="80795" y="11864"/>
                </a:lnTo>
                <a:lnTo>
                  <a:pt x="80284" y="12068"/>
                </a:lnTo>
                <a:lnTo>
                  <a:pt x="80386" y="11864"/>
                </a:lnTo>
                <a:lnTo>
                  <a:pt x="80080" y="11864"/>
                </a:lnTo>
                <a:lnTo>
                  <a:pt x="80182" y="11761"/>
                </a:lnTo>
                <a:lnTo>
                  <a:pt x="79670" y="11966"/>
                </a:lnTo>
                <a:lnTo>
                  <a:pt x="80080" y="11557"/>
                </a:lnTo>
                <a:lnTo>
                  <a:pt x="79670" y="11761"/>
                </a:lnTo>
                <a:lnTo>
                  <a:pt x="79466" y="11761"/>
                </a:lnTo>
                <a:lnTo>
                  <a:pt x="79568" y="11557"/>
                </a:lnTo>
                <a:lnTo>
                  <a:pt x="79773" y="11455"/>
                </a:lnTo>
                <a:lnTo>
                  <a:pt x="79057" y="11352"/>
                </a:lnTo>
                <a:lnTo>
                  <a:pt x="78955" y="11148"/>
                </a:lnTo>
                <a:lnTo>
                  <a:pt x="78239" y="11045"/>
                </a:lnTo>
                <a:lnTo>
                  <a:pt x="79466" y="10943"/>
                </a:lnTo>
                <a:lnTo>
                  <a:pt x="78648" y="10841"/>
                </a:lnTo>
                <a:lnTo>
                  <a:pt x="80284" y="10739"/>
                </a:lnTo>
                <a:lnTo>
                  <a:pt x="78648" y="10534"/>
                </a:lnTo>
                <a:lnTo>
                  <a:pt x="80080" y="10330"/>
                </a:lnTo>
                <a:lnTo>
                  <a:pt x="79670" y="10023"/>
                </a:lnTo>
                <a:lnTo>
                  <a:pt x="79057" y="10125"/>
                </a:lnTo>
                <a:lnTo>
                  <a:pt x="79364" y="9920"/>
                </a:lnTo>
                <a:lnTo>
                  <a:pt x="78443" y="10023"/>
                </a:lnTo>
                <a:lnTo>
                  <a:pt x="79568" y="9716"/>
                </a:lnTo>
                <a:lnTo>
                  <a:pt x="79466" y="9409"/>
                </a:lnTo>
                <a:lnTo>
                  <a:pt x="78750" y="9409"/>
                </a:lnTo>
                <a:lnTo>
                  <a:pt x="77625" y="10023"/>
                </a:lnTo>
                <a:lnTo>
                  <a:pt x="77420" y="9716"/>
                </a:lnTo>
                <a:lnTo>
                  <a:pt x="78545" y="9205"/>
                </a:lnTo>
                <a:lnTo>
                  <a:pt x="77216" y="9409"/>
                </a:lnTo>
                <a:lnTo>
                  <a:pt x="77216" y="9409"/>
                </a:lnTo>
                <a:lnTo>
                  <a:pt x="78341" y="8898"/>
                </a:lnTo>
                <a:lnTo>
                  <a:pt x="76500" y="8898"/>
                </a:lnTo>
                <a:lnTo>
                  <a:pt x="77011" y="8591"/>
                </a:lnTo>
                <a:lnTo>
                  <a:pt x="75886" y="9000"/>
                </a:lnTo>
                <a:lnTo>
                  <a:pt x="76398" y="8693"/>
                </a:lnTo>
                <a:lnTo>
                  <a:pt x="76091" y="8693"/>
                </a:lnTo>
                <a:lnTo>
                  <a:pt x="76807" y="8386"/>
                </a:lnTo>
                <a:lnTo>
                  <a:pt x="76807" y="8386"/>
                </a:lnTo>
                <a:lnTo>
                  <a:pt x="75580" y="8591"/>
                </a:lnTo>
                <a:lnTo>
                  <a:pt x="75580" y="8591"/>
                </a:lnTo>
                <a:lnTo>
                  <a:pt x="76500" y="8182"/>
                </a:lnTo>
                <a:lnTo>
                  <a:pt x="74761" y="7875"/>
                </a:lnTo>
                <a:lnTo>
                  <a:pt x="74761" y="7875"/>
                </a:lnTo>
                <a:lnTo>
                  <a:pt x="74864" y="8182"/>
                </a:lnTo>
                <a:lnTo>
                  <a:pt x="74045" y="8489"/>
                </a:lnTo>
                <a:lnTo>
                  <a:pt x="73739" y="8080"/>
                </a:lnTo>
                <a:lnTo>
                  <a:pt x="72511" y="8489"/>
                </a:lnTo>
                <a:lnTo>
                  <a:pt x="72818" y="8284"/>
                </a:lnTo>
                <a:lnTo>
                  <a:pt x="72716" y="8182"/>
                </a:lnTo>
                <a:lnTo>
                  <a:pt x="73125" y="7977"/>
                </a:lnTo>
                <a:lnTo>
                  <a:pt x="72614" y="8182"/>
                </a:lnTo>
                <a:lnTo>
                  <a:pt x="73534" y="7773"/>
                </a:lnTo>
                <a:lnTo>
                  <a:pt x="73227" y="6955"/>
                </a:lnTo>
                <a:close/>
                <a:moveTo>
                  <a:pt x="103500" y="0"/>
                </a:moveTo>
                <a:lnTo>
                  <a:pt x="103807" y="102"/>
                </a:lnTo>
                <a:lnTo>
                  <a:pt x="99205" y="205"/>
                </a:lnTo>
                <a:lnTo>
                  <a:pt x="101864" y="307"/>
                </a:lnTo>
                <a:lnTo>
                  <a:pt x="99614" y="409"/>
                </a:lnTo>
                <a:lnTo>
                  <a:pt x="100125" y="511"/>
                </a:lnTo>
                <a:lnTo>
                  <a:pt x="99818" y="818"/>
                </a:lnTo>
                <a:lnTo>
                  <a:pt x="97057" y="511"/>
                </a:lnTo>
                <a:lnTo>
                  <a:pt x="97057" y="818"/>
                </a:lnTo>
                <a:lnTo>
                  <a:pt x="94705" y="1023"/>
                </a:lnTo>
                <a:lnTo>
                  <a:pt x="94705" y="614"/>
                </a:lnTo>
                <a:lnTo>
                  <a:pt x="91841" y="818"/>
                </a:lnTo>
                <a:lnTo>
                  <a:pt x="92966" y="1227"/>
                </a:lnTo>
                <a:lnTo>
                  <a:pt x="90716" y="920"/>
                </a:lnTo>
                <a:lnTo>
                  <a:pt x="86625" y="1841"/>
                </a:lnTo>
                <a:lnTo>
                  <a:pt x="86932" y="2148"/>
                </a:lnTo>
                <a:lnTo>
                  <a:pt x="87955" y="2045"/>
                </a:lnTo>
                <a:lnTo>
                  <a:pt x="87955" y="2045"/>
                </a:lnTo>
                <a:lnTo>
                  <a:pt x="81818" y="3477"/>
                </a:lnTo>
                <a:lnTo>
                  <a:pt x="83148" y="3682"/>
                </a:lnTo>
                <a:lnTo>
                  <a:pt x="82841" y="3784"/>
                </a:lnTo>
                <a:lnTo>
                  <a:pt x="85091" y="3989"/>
                </a:lnTo>
                <a:lnTo>
                  <a:pt x="82023" y="4295"/>
                </a:lnTo>
                <a:lnTo>
                  <a:pt x="82125" y="4398"/>
                </a:lnTo>
                <a:lnTo>
                  <a:pt x="82125" y="4500"/>
                </a:lnTo>
                <a:lnTo>
                  <a:pt x="83557" y="4602"/>
                </a:lnTo>
                <a:lnTo>
                  <a:pt x="82534" y="4807"/>
                </a:lnTo>
                <a:lnTo>
                  <a:pt x="88568" y="5318"/>
                </a:lnTo>
                <a:lnTo>
                  <a:pt x="88568" y="5625"/>
                </a:lnTo>
                <a:lnTo>
                  <a:pt x="89489" y="6341"/>
                </a:lnTo>
                <a:lnTo>
                  <a:pt x="88670" y="6648"/>
                </a:lnTo>
                <a:lnTo>
                  <a:pt x="89386" y="6750"/>
                </a:lnTo>
                <a:lnTo>
                  <a:pt x="89182" y="7057"/>
                </a:lnTo>
                <a:lnTo>
                  <a:pt x="89386" y="7466"/>
                </a:lnTo>
                <a:lnTo>
                  <a:pt x="89386" y="7568"/>
                </a:lnTo>
                <a:lnTo>
                  <a:pt x="89591" y="7773"/>
                </a:lnTo>
                <a:lnTo>
                  <a:pt x="88977" y="7977"/>
                </a:lnTo>
                <a:lnTo>
                  <a:pt x="89080" y="8080"/>
                </a:lnTo>
                <a:lnTo>
                  <a:pt x="88773" y="8182"/>
                </a:lnTo>
                <a:lnTo>
                  <a:pt x="88773" y="8182"/>
                </a:lnTo>
                <a:lnTo>
                  <a:pt x="89386" y="8080"/>
                </a:lnTo>
                <a:lnTo>
                  <a:pt x="88568" y="8795"/>
                </a:lnTo>
                <a:lnTo>
                  <a:pt x="90102" y="8489"/>
                </a:lnTo>
                <a:lnTo>
                  <a:pt x="90102" y="8591"/>
                </a:lnTo>
                <a:lnTo>
                  <a:pt x="90205" y="8591"/>
                </a:lnTo>
                <a:lnTo>
                  <a:pt x="90205" y="8693"/>
                </a:lnTo>
                <a:lnTo>
                  <a:pt x="91023" y="8693"/>
                </a:lnTo>
                <a:lnTo>
                  <a:pt x="90000" y="9102"/>
                </a:lnTo>
                <a:lnTo>
                  <a:pt x="91227" y="9205"/>
                </a:lnTo>
                <a:lnTo>
                  <a:pt x="90716" y="9205"/>
                </a:lnTo>
                <a:lnTo>
                  <a:pt x="91023" y="9409"/>
                </a:lnTo>
                <a:lnTo>
                  <a:pt x="91227" y="9716"/>
                </a:lnTo>
                <a:lnTo>
                  <a:pt x="88875" y="9614"/>
                </a:lnTo>
                <a:lnTo>
                  <a:pt x="91330" y="10125"/>
                </a:lnTo>
                <a:lnTo>
                  <a:pt x="90511" y="10739"/>
                </a:lnTo>
                <a:lnTo>
                  <a:pt x="91023" y="10739"/>
                </a:lnTo>
                <a:lnTo>
                  <a:pt x="90511" y="10841"/>
                </a:lnTo>
                <a:lnTo>
                  <a:pt x="90205" y="11148"/>
                </a:lnTo>
                <a:lnTo>
                  <a:pt x="90511" y="11148"/>
                </a:lnTo>
                <a:lnTo>
                  <a:pt x="88568" y="11557"/>
                </a:lnTo>
                <a:lnTo>
                  <a:pt x="90102" y="11455"/>
                </a:lnTo>
                <a:lnTo>
                  <a:pt x="88057" y="12170"/>
                </a:lnTo>
                <a:lnTo>
                  <a:pt x="90102" y="11966"/>
                </a:lnTo>
                <a:lnTo>
                  <a:pt x="89898" y="12068"/>
                </a:lnTo>
                <a:lnTo>
                  <a:pt x="90205" y="12273"/>
                </a:lnTo>
                <a:lnTo>
                  <a:pt x="88261" y="12273"/>
                </a:lnTo>
                <a:lnTo>
                  <a:pt x="87955" y="12784"/>
                </a:lnTo>
                <a:lnTo>
                  <a:pt x="88773" y="12784"/>
                </a:lnTo>
                <a:lnTo>
                  <a:pt x="87648" y="13500"/>
                </a:lnTo>
                <a:lnTo>
                  <a:pt x="89489" y="12784"/>
                </a:lnTo>
                <a:lnTo>
                  <a:pt x="89489" y="12784"/>
                </a:lnTo>
                <a:lnTo>
                  <a:pt x="87750" y="13602"/>
                </a:lnTo>
                <a:lnTo>
                  <a:pt x="87852" y="13602"/>
                </a:lnTo>
                <a:lnTo>
                  <a:pt x="87750" y="14011"/>
                </a:lnTo>
                <a:lnTo>
                  <a:pt x="89182" y="13807"/>
                </a:lnTo>
                <a:lnTo>
                  <a:pt x="88261" y="14114"/>
                </a:lnTo>
                <a:lnTo>
                  <a:pt x="88057" y="15239"/>
                </a:lnTo>
                <a:lnTo>
                  <a:pt x="88773" y="14727"/>
                </a:lnTo>
                <a:lnTo>
                  <a:pt x="89080" y="14318"/>
                </a:lnTo>
                <a:lnTo>
                  <a:pt x="89489" y="15034"/>
                </a:lnTo>
                <a:lnTo>
                  <a:pt x="88466" y="15034"/>
                </a:lnTo>
                <a:lnTo>
                  <a:pt x="88364" y="15341"/>
                </a:lnTo>
                <a:lnTo>
                  <a:pt x="89080" y="15136"/>
                </a:lnTo>
                <a:lnTo>
                  <a:pt x="88977" y="15239"/>
                </a:lnTo>
                <a:lnTo>
                  <a:pt x="89182" y="15239"/>
                </a:lnTo>
                <a:lnTo>
                  <a:pt x="88261" y="15443"/>
                </a:lnTo>
                <a:lnTo>
                  <a:pt x="88568" y="16466"/>
                </a:lnTo>
                <a:lnTo>
                  <a:pt x="89080" y="16261"/>
                </a:lnTo>
                <a:lnTo>
                  <a:pt x="88568" y="16773"/>
                </a:lnTo>
                <a:lnTo>
                  <a:pt x="89386" y="17182"/>
                </a:lnTo>
                <a:lnTo>
                  <a:pt x="88977" y="17591"/>
                </a:lnTo>
                <a:lnTo>
                  <a:pt x="89386" y="18205"/>
                </a:lnTo>
                <a:lnTo>
                  <a:pt x="89795" y="18205"/>
                </a:lnTo>
                <a:lnTo>
                  <a:pt x="89386" y="18409"/>
                </a:lnTo>
                <a:lnTo>
                  <a:pt x="89795" y="18409"/>
                </a:lnTo>
                <a:lnTo>
                  <a:pt x="89795" y="18307"/>
                </a:lnTo>
                <a:lnTo>
                  <a:pt x="91227" y="18000"/>
                </a:lnTo>
                <a:lnTo>
                  <a:pt x="91023" y="18614"/>
                </a:lnTo>
                <a:lnTo>
                  <a:pt x="91943" y="18511"/>
                </a:lnTo>
                <a:lnTo>
                  <a:pt x="91943" y="18511"/>
                </a:lnTo>
                <a:lnTo>
                  <a:pt x="91330" y="18920"/>
                </a:lnTo>
                <a:lnTo>
                  <a:pt x="91330" y="18920"/>
                </a:lnTo>
                <a:lnTo>
                  <a:pt x="92148" y="18818"/>
                </a:lnTo>
                <a:lnTo>
                  <a:pt x="92148" y="19227"/>
                </a:lnTo>
                <a:lnTo>
                  <a:pt x="92455" y="19227"/>
                </a:lnTo>
                <a:lnTo>
                  <a:pt x="92250" y="19125"/>
                </a:lnTo>
                <a:lnTo>
                  <a:pt x="92966" y="18920"/>
                </a:lnTo>
                <a:lnTo>
                  <a:pt x="92455" y="18614"/>
                </a:lnTo>
                <a:lnTo>
                  <a:pt x="93375" y="18409"/>
                </a:lnTo>
                <a:lnTo>
                  <a:pt x="93989" y="17591"/>
                </a:lnTo>
                <a:lnTo>
                  <a:pt x="93784" y="17489"/>
                </a:lnTo>
                <a:lnTo>
                  <a:pt x="94091" y="17386"/>
                </a:lnTo>
                <a:lnTo>
                  <a:pt x="94295" y="16670"/>
                </a:lnTo>
                <a:lnTo>
                  <a:pt x="93784" y="16568"/>
                </a:lnTo>
                <a:lnTo>
                  <a:pt x="94807" y="16364"/>
                </a:lnTo>
                <a:lnTo>
                  <a:pt x="94500" y="16159"/>
                </a:lnTo>
                <a:lnTo>
                  <a:pt x="95830" y="15648"/>
                </a:lnTo>
                <a:lnTo>
                  <a:pt x="95830" y="15239"/>
                </a:lnTo>
                <a:lnTo>
                  <a:pt x="95216" y="15136"/>
                </a:lnTo>
                <a:lnTo>
                  <a:pt x="96136" y="15034"/>
                </a:lnTo>
                <a:lnTo>
                  <a:pt x="95830" y="14625"/>
                </a:lnTo>
                <a:lnTo>
                  <a:pt x="96955" y="14216"/>
                </a:lnTo>
                <a:lnTo>
                  <a:pt x="96545" y="14011"/>
                </a:lnTo>
                <a:lnTo>
                  <a:pt x="98489" y="13398"/>
                </a:lnTo>
                <a:lnTo>
                  <a:pt x="98182" y="13295"/>
                </a:lnTo>
                <a:lnTo>
                  <a:pt x="98795" y="13295"/>
                </a:lnTo>
                <a:lnTo>
                  <a:pt x="98386" y="13909"/>
                </a:lnTo>
                <a:lnTo>
                  <a:pt x="99205" y="13602"/>
                </a:lnTo>
                <a:lnTo>
                  <a:pt x="99307" y="13705"/>
                </a:lnTo>
                <a:lnTo>
                  <a:pt x="102580" y="11659"/>
                </a:lnTo>
                <a:lnTo>
                  <a:pt x="102682" y="11455"/>
                </a:lnTo>
                <a:lnTo>
                  <a:pt x="109125" y="10227"/>
                </a:lnTo>
                <a:lnTo>
                  <a:pt x="109023" y="10227"/>
                </a:lnTo>
                <a:lnTo>
                  <a:pt x="109636" y="10023"/>
                </a:lnTo>
                <a:lnTo>
                  <a:pt x="106159" y="10023"/>
                </a:lnTo>
                <a:lnTo>
                  <a:pt x="106977" y="9716"/>
                </a:lnTo>
                <a:lnTo>
                  <a:pt x="105239" y="9716"/>
                </a:lnTo>
                <a:lnTo>
                  <a:pt x="105852" y="9205"/>
                </a:lnTo>
                <a:lnTo>
                  <a:pt x="107386" y="9205"/>
                </a:lnTo>
                <a:lnTo>
                  <a:pt x="106773" y="8693"/>
                </a:lnTo>
                <a:lnTo>
                  <a:pt x="108409" y="9102"/>
                </a:lnTo>
                <a:lnTo>
                  <a:pt x="109023" y="9716"/>
                </a:lnTo>
                <a:lnTo>
                  <a:pt x="109636" y="9307"/>
                </a:lnTo>
                <a:lnTo>
                  <a:pt x="109636" y="9716"/>
                </a:lnTo>
                <a:lnTo>
                  <a:pt x="110148" y="9307"/>
                </a:lnTo>
                <a:lnTo>
                  <a:pt x="110148" y="8795"/>
                </a:lnTo>
                <a:lnTo>
                  <a:pt x="109739" y="9000"/>
                </a:lnTo>
                <a:lnTo>
                  <a:pt x="110148" y="8591"/>
                </a:lnTo>
                <a:lnTo>
                  <a:pt x="108205" y="8080"/>
                </a:lnTo>
                <a:lnTo>
                  <a:pt x="108511" y="7977"/>
                </a:lnTo>
                <a:lnTo>
                  <a:pt x="108307" y="7670"/>
                </a:lnTo>
                <a:lnTo>
                  <a:pt x="107284" y="7773"/>
                </a:lnTo>
                <a:lnTo>
                  <a:pt x="107284" y="7773"/>
                </a:lnTo>
                <a:lnTo>
                  <a:pt x="108211" y="7587"/>
                </a:lnTo>
                <a:lnTo>
                  <a:pt x="108211" y="7587"/>
                </a:lnTo>
                <a:lnTo>
                  <a:pt x="106875" y="7466"/>
                </a:lnTo>
                <a:lnTo>
                  <a:pt x="107489" y="7364"/>
                </a:lnTo>
                <a:lnTo>
                  <a:pt x="107080" y="7159"/>
                </a:lnTo>
                <a:lnTo>
                  <a:pt x="108716" y="7159"/>
                </a:lnTo>
                <a:lnTo>
                  <a:pt x="108307" y="6852"/>
                </a:lnTo>
                <a:lnTo>
                  <a:pt x="111375" y="7159"/>
                </a:lnTo>
                <a:lnTo>
                  <a:pt x="111068" y="6750"/>
                </a:lnTo>
                <a:lnTo>
                  <a:pt x="110352" y="6750"/>
                </a:lnTo>
                <a:lnTo>
                  <a:pt x="110352" y="6545"/>
                </a:lnTo>
                <a:lnTo>
                  <a:pt x="110659" y="6239"/>
                </a:lnTo>
                <a:lnTo>
                  <a:pt x="110557" y="6545"/>
                </a:lnTo>
                <a:lnTo>
                  <a:pt x="112295" y="6443"/>
                </a:lnTo>
                <a:lnTo>
                  <a:pt x="111989" y="6034"/>
                </a:lnTo>
                <a:lnTo>
                  <a:pt x="111273" y="6239"/>
                </a:lnTo>
                <a:lnTo>
                  <a:pt x="111273" y="5830"/>
                </a:lnTo>
                <a:lnTo>
                  <a:pt x="110557" y="5830"/>
                </a:lnTo>
                <a:lnTo>
                  <a:pt x="111784" y="5727"/>
                </a:lnTo>
                <a:lnTo>
                  <a:pt x="112091" y="5830"/>
                </a:lnTo>
                <a:lnTo>
                  <a:pt x="112193" y="5011"/>
                </a:lnTo>
                <a:lnTo>
                  <a:pt x="111375" y="4909"/>
                </a:lnTo>
                <a:lnTo>
                  <a:pt x="111068" y="4705"/>
                </a:lnTo>
                <a:lnTo>
                  <a:pt x="110659" y="4602"/>
                </a:lnTo>
                <a:lnTo>
                  <a:pt x="113011" y="4500"/>
                </a:lnTo>
                <a:lnTo>
                  <a:pt x="113216" y="4091"/>
                </a:lnTo>
                <a:lnTo>
                  <a:pt x="111989" y="3886"/>
                </a:lnTo>
                <a:lnTo>
                  <a:pt x="112807" y="3886"/>
                </a:lnTo>
                <a:lnTo>
                  <a:pt x="111580" y="3784"/>
                </a:lnTo>
                <a:lnTo>
                  <a:pt x="112091" y="3170"/>
                </a:lnTo>
                <a:lnTo>
                  <a:pt x="111989" y="3068"/>
                </a:lnTo>
                <a:lnTo>
                  <a:pt x="113114" y="2557"/>
                </a:lnTo>
                <a:lnTo>
                  <a:pt x="112909" y="2352"/>
                </a:lnTo>
                <a:lnTo>
                  <a:pt x="113216" y="1943"/>
                </a:lnTo>
                <a:lnTo>
                  <a:pt x="115261" y="1841"/>
                </a:lnTo>
                <a:lnTo>
                  <a:pt x="114750" y="1739"/>
                </a:lnTo>
                <a:lnTo>
                  <a:pt x="116284" y="1534"/>
                </a:lnTo>
                <a:lnTo>
                  <a:pt x="116080" y="1432"/>
                </a:lnTo>
                <a:lnTo>
                  <a:pt x="117818" y="1125"/>
                </a:lnTo>
                <a:lnTo>
                  <a:pt x="111273" y="1636"/>
                </a:lnTo>
                <a:lnTo>
                  <a:pt x="111273" y="1636"/>
                </a:lnTo>
                <a:lnTo>
                  <a:pt x="112398" y="1125"/>
                </a:lnTo>
                <a:lnTo>
                  <a:pt x="107898" y="818"/>
                </a:lnTo>
                <a:lnTo>
                  <a:pt x="112500" y="409"/>
                </a:lnTo>
                <a:lnTo>
                  <a:pt x="106977" y="205"/>
                </a:lnTo>
                <a:lnTo>
                  <a:pt x="110352" y="0"/>
                </a:lnTo>
                <a:close/>
                <a:moveTo>
                  <a:pt x="5114" y="22807"/>
                </a:moveTo>
                <a:lnTo>
                  <a:pt x="5069" y="22823"/>
                </a:lnTo>
                <a:lnTo>
                  <a:pt x="5069" y="22823"/>
                </a:lnTo>
                <a:lnTo>
                  <a:pt x="5011" y="22909"/>
                </a:lnTo>
                <a:lnTo>
                  <a:pt x="5114" y="22807"/>
                </a:lnTo>
                <a:close/>
                <a:moveTo>
                  <a:pt x="133057" y="23011"/>
                </a:moveTo>
                <a:lnTo>
                  <a:pt x="132955" y="23216"/>
                </a:lnTo>
                <a:lnTo>
                  <a:pt x="132443" y="23216"/>
                </a:lnTo>
                <a:lnTo>
                  <a:pt x="132955" y="23727"/>
                </a:lnTo>
                <a:lnTo>
                  <a:pt x="133261" y="23727"/>
                </a:lnTo>
                <a:lnTo>
                  <a:pt x="133568" y="23216"/>
                </a:lnTo>
                <a:lnTo>
                  <a:pt x="133057" y="23011"/>
                </a:lnTo>
                <a:close/>
                <a:moveTo>
                  <a:pt x="1125" y="23625"/>
                </a:moveTo>
                <a:lnTo>
                  <a:pt x="102" y="24034"/>
                </a:lnTo>
                <a:lnTo>
                  <a:pt x="1120" y="23634"/>
                </a:lnTo>
                <a:lnTo>
                  <a:pt x="1120" y="23634"/>
                </a:lnTo>
                <a:lnTo>
                  <a:pt x="1125" y="23625"/>
                </a:lnTo>
                <a:close/>
                <a:moveTo>
                  <a:pt x="102" y="24034"/>
                </a:moveTo>
                <a:lnTo>
                  <a:pt x="102" y="24034"/>
                </a:lnTo>
                <a:lnTo>
                  <a:pt x="102" y="24034"/>
                </a:lnTo>
                <a:close/>
                <a:moveTo>
                  <a:pt x="138170" y="24136"/>
                </a:moveTo>
                <a:lnTo>
                  <a:pt x="138375" y="24239"/>
                </a:lnTo>
                <a:lnTo>
                  <a:pt x="138477" y="24239"/>
                </a:lnTo>
                <a:lnTo>
                  <a:pt x="138170" y="24136"/>
                </a:lnTo>
                <a:close/>
                <a:moveTo>
                  <a:pt x="118534" y="23523"/>
                </a:moveTo>
                <a:lnTo>
                  <a:pt x="118636" y="23625"/>
                </a:lnTo>
                <a:lnTo>
                  <a:pt x="118330" y="23932"/>
                </a:lnTo>
                <a:lnTo>
                  <a:pt x="118330" y="23727"/>
                </a:lnTo>
                <a:lnTo>
                  <a:pt x="117818" y="23830"/>
                </a:lnTo>
                <a:lnTo>
                  <a:pt x="117511" y="24239"/>
                </a:lnTo>
                <a:lnTo>
                  <a:pt x="117920" y="24239"/>
                </a:lnTo>
                <a:lnTo>
                  <a:pt x="117614" y="24648"/>
                </a:lnTo>
                <a:lnTo>
                  <a:pt x="116489" y="24750"/>
                </a:lnTo>
                <a:lnTo>
                  <a:pt x="116591" y="24852"/>
                </a:lnTo>
                <a:lnTo>
                  <a:pt x="116591" y="25057"/>
                </a:lnTo>
                <a:lnTo>
                  <a:pt x="116795" y="24955"/>
                </a:lnTo>
                <a:lnTo>
                  <a:pt x="116693" y="25261"/>
                </a:lnTo>
                <a:lnTo>
                  <a:pt x="116386" y="25364"/>
                </a:lnTo>
                <a:lnTo>
                  <a:pt x="116386" y="25466"/>
                </a:lnTo>
                <a:lnTo>
                  <a:pt x="116591" y="25466"/>
                </a:lnTo>
                <a:lnTo>
                  <a:pt x="116591" y="25568"/>
                </a:lnTo>
                <a:lnTo>
                  <a:pt x="117307" y="25670"/>
                </a:lnTo>
                <a:lnTo>
                  <a:pt x="116489" y="26284"/>
                </a:lnTo>
                <a:lnTo>
                  <a:pt x="116489" y="26284"/>
                </a:lnTo>
                <a:lnTo>
                  <a:pt x="117409" y="26182"/>
                </a:lnTo>
                <a:lnTo>
                  <a:pt x="116489" y="26489"/>
                </a:lnTo>
                <a:lnTo>
                  <a:pt x="116591" y="26591"/>
                </a:lnTo>
                <a:lnTo>
                  <a:pt x="116080" y="26693"/>
                </a:lnTo>
                <a:lnTo>
                  <a:pt x="116489" y="26693"/>
                </a:lnTo>
                <a:lnTo>
                  <a:pt x="116080" y="27000"/>
                </a:lnTo>
                <a:lnTo>
                  <a:pt x="116693" y="27000"/>
                </a:lnTo>
                <a:lnTo>
                  <a:pt x="116284" y="27205"/>
                </a:lnTo>
                <a:lnTo>
                  <a:pt x="116284" y="27205"/>
                </a:lnTo>
                <a:lnTo>
                  <a:pt x="116693" y="27102"/>
                </a:lnTo>
                <a:lnTo>
                  <a:pt x="116489" y="27307"/>
                </a:lnTo>
                <a:lnTo>
                  <a:pt x="119250" y="26591"/>
                </a:lnTo>
                <a:lnTo>
                  <a:pt x="119148" y="26489"/>
                </a:lnTo>
                <a:lnTo>
                  <a:pt x="119455" y="24852"/>
                </a:lnTo>
                <a:lnTo>
                  <a:pt x="119352" y="24750"/>
                </a:lnTo>
                <a:lnTo>
                  <a:pt x="119966" y="24545"/>
                </a:lnTo>
                <a:lnTo>
                  <a:pt x="119864" y="24341"/>
                </a:lnTo>
                <a:lnTo>
                  <a:pt x="119659" y="24239"/>
                </a:lnTo>
                <a:lnTo>
                  <a:pt x="119455" y="23727"/>
                </a:lnTo>
                <a:lnTo>
                  <a:pt x="118636" y="23830"/>
                </a:lnTo>
                <a:lnTo>
                  <a:pt x="118841" y="23625"/>
                </a:lnTo>
                <a:lnTo>
                  <a:pt x="118534" y="23523"/>
                </a:lnTo>
                <a:close/>
                <a:moveTo>
                  <a:pt x="121398" y="20455"/>
                </a:moveTo>
                <a:lnTo>
                  <a:pt x="120477" y="20761"/>
                </a:lnTo>
                <a:lnTo>
                  <a:pt x="119966" y="21682"/>
                </a:lnTo>
                <a:lnTo>
                  <a:pt x="119761" y="22091"/>
                </a:lnTo>
                <a:lnTo>
                  <a:pt x="119864" y="22091"/>
                </a:lnTo>
                <a:lnTo>
                  <a:pt x="119557" y="22295"/>
                </a:lnTo>
                <a:lnTo>
                  <a:pt x="120273" y="22193"/>
                </a:lnTo>
                <a:lnTo>
                  <a:pt x="119966" y="23523"/>
                </a:lnTo>
                <a:lnTo>
                  <a:pt x="120170" y="23011"/>
                </a:lnTo>
                <a:lnTo>
                  <a:pt x="120580" y="22807"/>
                </a:lnTo>
                <a:lnTo>
                  <a:pt x="120682" y="23011"/>
                </a:lnTo>
                <a:lnTo>
                  <a:pt x="120375" y="24239"/>
                </a:lnTo>
                <a:lnTo>
                  <a:pt x="121807" y="23932"/>
                </a:lnTo>
                <a:lnTo>
                  <a:pt x="122011" y="25568"/>
                </a:lnTo>
                <a:lnTo>
                  <a:pt x="120580" y="26080"/>
                </a:lnTo>
                <a:lnTo>
                  <a:pt x="120580" y="26080"/>
                </a:lnTo>
                <a:lnTo>
                  <a:pt x="120989" y="25977"/>
                </a:lnTo>
                <a:lnTo>
                  <a:pt x="121091" y="26284"/>
                </a:lnTo>
                <a:lnTo>
                  <a:pt x="120068" y="27000"/>
                </a:lnTo>
                <a:lnTo>
                  <a:pt x="120989" y="27205"/>
                </a:lnTo>
                <a:lnTo>
                  <a:pt x="120886" y="27307"/>
                </a:lnTo>
                <a:lnTo>
                  <a:pt x="121602" y="27409"/>
                </a:lnTo>
                <a:lnTo>
                  <a:pt x="122216" y="27102"/>
                </a:lnTo>
                <a:lnTo>
                  <a:pt x="121602" y="27614"/>
                </a:lnTo>
                <a:lnTo>
                  <a:pt x="120989" y="27614"/>
                </a:lnTo>
                <a:lnTo>
                  <a:pt x="119761" y="28739"/>
                </a:lnTo>
                <a:lnTo>
                  <a:pt x="120068" y="28841"/>
                </a:lnTo>
                <a:lnTo>
                  <a:pt x="120375" y="28534"/>
                </a:lnTo>
                <a:lnTo>
                  <a:pt x="121091" y="28534"/>
                </a:lnTo>
                <a:lnTo>
                  <a:pt x="121807" y="28125"/>
                </a:lnTo>
                <a:lnTo>
                  <a:pt x="122625" y="28227"/>
                </a:lnTo>
                <a:lnTo>
                  <a:pt x="122523" y="28125"/>
                </a:lnTo>
                <a:lnTo>
                  <a:pt x="123136" y="28023"/>
                </a:lnTo>
                <a:lnTo>
                  <a:pt x="123034" y="27920"/>
                </a:lnTo>
                <a:lnTo>
                  <a:pt x="124773" y="27920"/>
                </a:lnTo>
                <a:lnTo>
                  <a:pt x="125182" y="27409"/>
                </a:lnTo>
                <a:lnTo>
                  <a:pt x="124466" y="27409"/>
                </a:lnTo>
                <a:lnTo>
                  <a:pt x="125080" y="26898"/>
                </a:lnTo>
                <a:lnTo>
                  <a:pt x="125284" y="25977"/>
                </a:lnTo>
                <a:lnTo>
                  <a:pt x="124159" y="25977"/>
                </a:lnTo>
                <a:lnTo>
                  <a:pt x="123648" y="25159"/>
                </a:lnTo>
                <a:lnTo>
                  <a:pt x="124261" y="25261"/>
                </a:lnTo>
                <a:lnTo>
                  <a:pt x="124261" y="25261"/>
                </a:lnTo>
                <a:lnTo>
                  <a:pt x="124057" y="24750"/>
                </a:lnTo>
                <a:lnTo>
                  <a:pt x="123239" y="24239"/>
                </a:lnTo>
                <a:lnTo>
                  <a:pt x="122932" y="23420"/>
                </a:lnTo>
                <a:lnTo>
                  <a:pt x="121295" y="22807"/>
                </a:lnTo>
                <a:lnTo>
                  <a:pt x="122011" y="22705"/>
                </a:lnTo>
                <a:lnTo>
                  <a:pt x="121705" y="22602"/>
                </a:lnTo>
                <a:lnTo>
                  <a:pt x="122318" y="22295"/>
                </a:lnTo>
                <a:lnTo>
                  <a:pt x="122830" y="21580"/>
                </a:lnTo>
                <a:lnTo>
                  <a:pt x="121091" y="21375"/>
                </a:lnTo>
                <a:lnTo>
                  <a:pt x="121295" y="21170"/>
                </a:lnTo>
                <a:lnTo>
                  <a:pt x="121193" y="21170"/>
                </a:lnTo>
                <a:lnTo>
                  <a:pt x="121807" y="20659"/>
                </a:lnTo>
                <a:lnTo>
                  <a:pt x="121398" y="20455"/>
                </a:lnTo>
                <a:close/>
                <a:moveTo>
                  <a:pt x="23830" y="27920"/>
                </a:moveTo>
                <a:lnTo>
                  <a:pt x="23523" y="28330"/>
                </a:lnTo>
                <a:lnTo>
                  <a:pt x="24034" y="28227"/>
                </a:lnTo>
                <a:lnTo>
                  <a:pt x="23932" y="28432"/>
                </a:lnTo>
                <a:lnTo>
                  <a:pt x="23523" y="28534"/>
                </a:lnTo>
                <a:lnTo>
                  <a:pt x="23625" y="28534"/>
                </a:lnTo>
                <a:lnTo>
                  <a:pt x="23420" y="28739"/>
                </a:lnTo>
                <a:lnTo>
                  <a:pt x="23830" y="28739"/>
                </a:lnTo>
                <a:lnTo>
                  <a:pt x="23932" y="28636"/>
                </a:lnTo>
                <a:lnTo>
                  <a:pt x="24034" y="28943"/>
                </a:lnTo>
                <a:lnTo>
                  <a:pt x="24443" y="29148"/>
                </a:lnTo>
                <a:lnTo>
                  <a:pt x="24034" y="29455"/>
                </a:lnTo>
                <a:lnTo>
                  <a:pt x="24443" y="29455"/>
                </a:lnTo>
                <a:lnTo>
                  <a:pt x="24341" y="29557"/>
                </a:lnTo>
                <a:lnTo>
                  <a:pt x="24545" y="29659"/>
                </a:lnTo>
                <a:lnTo>
                  <a:pt x="24341" y="29761"/>
                </a:lnTo>
                <a:lnTo>
                  <a:pt x="25261" y="29557"/>
                </a:lnTo>
                <a:lnTo>
                  <a:pt x="25057" y="30273"/>
                </a:lnTo>
                <a:lnTo>
                  <a:pt x="25057" y="30273"/>
                </a:lnTo>
                <a:lnTo>
                  <a:pt x="25875" y="30170"/>
                </a:lnTo>
                <a:lnTo>
                  <a:pt x="25466" y="28534"/>
                </a:lnTo>
                <a:lnTo>
                  <a:pt x="23830" y="27920"/>
                </a:lnTo>
                <a:close/>
                <a:moveTo>
                  <a:pt x="25875" y="30170"/>
                </a:moveTo>
                <a:lnTo>
                  <a:pt x="25875" y="30273"/>
                </a:lnTo>
                <a:lnTo>
                  <a:pt x="25977" y="30170"/>
                </a:lnTo>
                <a:close/>
                <a:moveTo>
                  <a:pt x="72102" y="30989"/>
                </a:moveTo>
                <a:lnTo>
                  <a:pt x="72146" y="31003"/>
                </a:lnTo>
                <a:lnTo>
                  <a:pt x="72146" y="31003"/>
                </a:lnTo>
                <a:lnTo>
                  <a:pt x="72205" y="30989"/>
                </a:lnTo>
                <a:close/>
                <a:moveTo>
                  <a:pt x="25568" y="31398"/>
                </a:moveTo>
                <a:lnTo>
                  <a:pt x="25364" y="31500"/>
                </a:lnTo>
                <a:lnTo>
                  <a:pt x="25364" y="31500"/>
                </a:lnTo>
                <a:lnTo>
                  <a:pt x="25466" y="31398"/>
                </a:lnTo>
                <a:close/>
                <a:moveTo>
                  <a:pt x="80386" y="31500"/>
                </a:moveTo>
                <a:lnTo>
                  <a:pt x="80386" y="31500"/>
                </a:lnTo>
                <a:lnTo>
                  <a:pt x="80386" y="31500"/>
                </a:lnTo>
                <a:close/>
                <a:moveTo>
                  <a:pt x="80693" y="27307"/>
                </a:moveTo>
                <a:lnTo>
                  <a:pt x="80182" y="27409"/>
                </a:lnTo>
                <a:lnTo>
                  <a:pt x="78136" y="29864"/>
                </a:lnTo>
                <a:lnTo>
                  <a:pt x="77625" y="29966"/>
                </a:lnTo>
                <a:lnTo>
                  <a:pt x="77318" y="30170"/>
                </a:lnTo>
                <a:lnTo>
                  <a:pt x="77420" y="30068"/>
                </a:lnTo>
                <a:lnTo>
                  <a:pt x="77011" y="30273"/>
                </a:lnTo>
                <a:lnTo>
                  <a:pt x="77727" y="30273"/>
                </a:lnTo>
                <a:lnTo>
                  <a:pt x="76705" y="30989"/>
                </a:lnTo>
                <a:lnTo>
                  <a:pt x="79466" y="30989"/>
                </a:lnTo>
                <a:lnTo>
                  <a:pt x="79159" y="31295"/>
                </a:lnTo>
                <a:lnTo>
                  <a:pt x="80284" y="31193"/>
                </a:lnTo>
                <a:lnTo>
                  <a:pt x="79261" y="32011"/>
                </a:lnTo>
                <a:lnTo>
                  <a:pt x="80489" y="31295"/>
                </a:lnTo>
                <a:lnTo>
                  <a:pt x="80386" y="31500"/>
                </a:lnTo>
                <a:lnTo>
                  <a:pt x="80795" y="30989"/>
                </a:lnTo>
                <a:lnTo>
                  <a:pt x="81000" y="31398"/>
                </a:lnTo>
                <a:lnTo>
                  <a:pt x="80591" y="32011"/>
                </a:lnTo>
                <a:lnTo>
                  <a:pt x="81102" y="31705"/>
                </a:lnTo>
                <a:lnTo>
                  <a:pt x="81000" y="32216"/>
                </a:lnTo>
                <a:lnTo>
                  <a:pt x="81000" y="32216"/>
                </a:lnTo>
                <a:lnTo>
                  <a:pt x="81409" y="32114"/>
                </a:lnTo>
                <a:lnTo>
                  <a:pt x="81920" y="31091"/>
                </a:lnTo>
                <a:lnTo>
                  <a:pt x="81511" y="31398"/>
                </a:lnTo>
                <a:lnTo>
                  <a:pt x="81920" y="30682"/>
                </a:lnTo>
                <a:lnTo>
                  <a:pt x="81205" y="31193"/>
                </a:lnTo>
                <a:lnTo>
                  <a:pt x="81205" y="31193"/>
                </a:lnTo>
                <a:lnTo>
                  <a:pt x="81307" y="30784"/>
                </a:lnTo>
                <a:lnTo>
                  <a:pt x="81102" y="30784"/>
                </a:lnTo>
                <a:lnTo>
                  <a:pt x="81920" y="30170"/>
                </a:lnTo>
                <a:lnTo>
                  <a:pt x="81920" y="30170"/>
                </a:lnTo>
                <a:lnTo>
                  <a:pt x="81000" y="30477"/>
                </a:lnTo>
                <a:lnTo>
                  <a:pt x="81409" y="30170"/>
                </a:lnTo>
                <a:lnTo>
                  <a:pt x="81205" y="30068"/>
                </a:lnTo>
                <a:lnTo>
                  <a:pt x="81307" y="29966"/>
                </a:lnTo>
                <a:lnTo>
                  <a:pt x="81102" y="30068"/>
                </a:lnTo>
                <a:lnTo>
                  <a:pt x="81716" y="29557"/>
                </a:lnTo>
                <a:lnTo>
                  <a:pt x="81000" y="29455"/>
                </a:lnTo>
                <a:lnTo>
                  <a:pt x="81102" y="29250"/>
                </a:lnTo>
                <a:lnTo>
                  <a:pt x="80284" y="29761"/>
                </a:lnTo>
                <a:lnTo>
                  <a:pt x="80489" y="29250"/>
                </a:lnTo>
                <a:lnTo>
                  <a:pt x="80489" y="29250"/>
                </a:lnTo>
                <a:lnTo>
                  <a:pt x="80284" y="29455"/>
                </a:lnTo>
                <a:lnTo>
                  <a:pt x="80386" y="29352"/>
                </a:lnTo>
                <a:lnTo>
                  <a:pt x="79773" y="29352"/>
                </a:lnTo>
                <a:lnTo>
                  <a:pt x="79977" y="29148"/>
                </a:lnTo>
                <a:lnTo>
                  <a:pt x="79773" y="29250"/>
                </a:lnTo>
                <a:lnTo>
                  <a:pt x="80386" y="28841"/>
                </a:lnTo>
                <a:lnTo>
                  <a:pt x="79261" y="29250"/>
                </a:lnTo>
                <a:lnTo>
                  <a:pt x="80489" y="27716"/>
                </a:lnTo>
                <a:lnTo>
                  <a:pt x="80591" y="27511"/>
                </a:lnTo>
                <a:lnTo>
                  <a:pt x="80898" y="27307"/>
                </a:lnTo>
                <a:close/>
                <a:moveTo>
                  <a:pt x="239523" y="32216"/>
                </a:moveTo>
                <a:lnTo>
                  <a:pt x="240239" y="32830"/>
                </a:lnTo>
                <a:lnTo>
                  <a:pt x="239727" y="32318"/>
                </a:lnTo>
                <a:lnTo>
                  <a:pt x="239523" y="32216"/>
                </a:lnTo>
                <a:close/>
                <a:moveTo>
                  <a:pt x="232875" y="24443"/>
                </a:moveTo>
                <a:lnTo>
                  <a:pt x="232773" y="24648"/>
                </a:lnTo>
                <a:lnTo>
                  <a:pt x="233591" y="25159"/>
                </a:lnTo>
                <a:lnTo>
                  <a:pt x="233489" y="25261"/>
                </a:lnTo>
                <a:lnTo>
                  <a:pt x="233386" y="25364"/>
                </a:lnTo>
                <a:lnTo>
                  <a:pt x="234511" y="27102"/>
                </a:lnTo>
                <a:lnTo>
                  <a:pt x="239216" y="32932"/>
                </a:lnTo>
                <a:lnTo>
                  <a:pt x="239114" y="32114"/>
                </a:lnTo>
                <a:lnTo>
                  <a:pt x="239523" y="32216"/>
                </a:lnTo>
                <a:lnTo>
                  <a:pt x="239523" y="32216"/>
                </a:lnTo>
                <a:lnTo>
                  <a:pt x="238193" y="31091"/>
                </a:lnTo>
                <a:lnTo>
                  <a:pt x="237784" y="29557"/>
                </a:lnTo>
                <a:lnTo>
                  <a:pt x="239318" y="30170"/>
                </a:lnTo>
                <a:lnTo>
                  <a:pt x="232875" y="24443"/>
                </a:lnTo>
                <a:close/>
                <a:moveTo>
                  <a:pt x="244841" y="33341"/>
                </a:moveTo>
                <a:lnTo>
                  <a:pt x="244330" y="33443"/>
                </a:lnTo>
                <a:lnTo>
                  <a:pt x="244432" y="33648"/>
                </a:lnTo>
                <a:lnTo>
                  <a:pt x="244125" y="34364"/>
                </a:lnTo>
                <a:lnTo>
                  <a:pt x="244125" y="34466"/>
                </a:lnTo>
                <a:lnTo>
                  <a:pt x="244330" y="33955"/>
                </a:lnTo>
                <a:lnTo>
                  <a:pt x="245045" y="33545"/>
                </a:lnTo>
                <a:lnTo>
                  <a:pt x="244841" y="33341"/>
                </a:lnTo>
                <a:close/>
                <a:moveTo>
                  <a:pt x="243409" y="34466"/>
                </a:moveTo>
                <a:lnTo>
                  <a:pt x="243409" y="35080"/>
                </a:lnTo>
                <a:lnTo>
                  <a:pt x="243614" y="35284"/>
                </a:lnTo>
                <a:lnTo>
                  <a:pt x="243920" y="34466"/>
                </a:lnTo>
                <a:close/>
                <a:moveTo>
                  <a:pt x="54102" y="29864"/>
                </a:moveTo>
                <a:lnTo>
                  <a:pt x="56352" y="30886"/>
                </a:lnTo>
                <a:lnTo>
                  <a:pt x="56045" y="31193"/>
                </a:lnTo>
                <a:lnTo>
                  <a:pt x="56250" y="31602"/>
                </a:lnTo>
                <a:lnTo>
                  <a:pt x="56045" y="31807"/>
                </a:lnTo>
                <a:lnTo>
                  <a:pt x="56250" y="32011"/>
                </a:lnTo>
                <a:lnTo>
                  <a:pt x="56045" y="32114"/>
                </a:lnTo>
                <a:lnTo>
                  <a:pt x="56148" y="32114"/>
                </a:lnTo>
                <a:lnTo>
                  <a:pt x="55943" y="32318"/>
                </a:lnTo>
                <a:lnTo>
                  <a:pt x="58193" y="32727"/>
                </a:lnTo>
                <a:lnTo>
                  <a:pt x="58091" y="32830"/>
                </a:lnTo>
                <a:lnTo>
                  <a:pt x="58500" y="32830"/>
                </a:lnTo>
                <a:lnTo>
                  <a:pt x="58500" y="32932"/>
                </a:lnTo>
                <a:lnTo>
                  <a:pt x="58909" y="33239"/>
                </a:lnTo>
                <a:lnTo>
                  <a:pt x="59114" y="34057"/>
                </a:lnTo>
                <a:lnTo>
                  <a:pt x="59216" y="34057"/>
                </a:lnTo>
                <a:lnTo>
                  <a:pt x="59216" y="34159"/>
                </a:lnTo>
                <a:lnTo>
                  <a:pt x="59011" y="34057"/>
                </a:lnTo>
                <a:lnTo>
                  <a:pt x="58807" y="34364"/>
                </a:lnTo>
                <a:lnTo>
                  <a:pt x="58091" y="34261"/>
                </a:lnTo>
                <a:lnTo>
                  <a:pt x="57989" y="34159"/>
                </a:lnTo>
                <a:lnTo>
                  <a:pt x="58193" y="33955"/>
                </a:lnTo>
                <a:lnTo>
                  <a:pt x="58091" y="33955"/>
                </a:lnTo>
                <a:lnTo>
                  <a:pt x="58091" y="33648"/>
                </a:lnTo>
                <a:lnTo>
                  <a:pt x="57682" y="33648"/>
                </a:lnTo>
                <a:lnTo>
                  <a:pt x="56250" y="35898"/>
                </a:lnTo>
                <a:lnTo>
                  <a:pt x="56045" y="34875"/>
                </a:lnTo>
                <a:lnTo>
                  <a:pt x="55330" y="35182"/>
                </a:lnTo>
                <a:lnTo>
                  <a:pt x="55330" y="35182"/>
                </a:lnTo>
                <a:lnTo>
                  <a:pt x="56352" y="33750"/>
                </a:lnTo>
                <a:lnTo>
                  <a:pt x="56250" y="33443"/>
                </a:lnTo>
                <a:lnTo>
                  <a:pt x="55330" y="33136"/>
                </a:lnTo>
                <a:lnTo>
                  <a:pt x="54409" y="34159"/>
                </a:lnTo>
                <a:lnTo>
                  <a:pt x="54614" y="33648"/>
                </a:lnTo>
                <a:lnTo>
                  <a:pt x="52568" y="36818"/>
                </a:lnTo>
                <a:lnTo>
                  <a:pt x="51545" y="37125"/>
                </a:lnTo>
                <a:lnTo>
                  <a:pt x="52773" y="34364"/>
                </a:lnTo>
                <a:lnTo>
                  <a:pt x="52364" y="34364"/>
                </a:lnTo>
                <a:lnTo>
                  <a:pt x="53693" y="32932"/>
                </a:lnTo>
                <a:lnTo>
                  <a:pt x="53693" y="33136"/>
                </a:lnTo>
                <a:lnTo>
                  <a:pt x="54102" y="32932"/>
                </a:lnTo>
                <a:lnTo>
                  <a:pt x="53898" y="33239"/>
                </a:lnTo>
                <a:lnTo>
                  <a:pt x="53898" y="33239"/>
                </a:lnTo>
                <a:lnTo>
                  <a:pt x="55125" y="32727"/>
                </a:lnTo>
                <a:lnTo>
                  <a:pt x="55534" y="32932"/>
                </a:lnTo>
                <a:lnTo>
                  <a:pt x="55636" y="32830"/>
                </a:lnTo>
                <a:lnTo>
                  <a:pt x="56250" y="32830"/>
                </a:lnTo>
                <a:lnTo>
                  <a:pt x="55534" y="32318"/>
                </a:lnTo>
                <a:lnTo>
                  <a:pt x="55739" y="32114"/>
                </a:lnTo>
                <a:lnTo>
                  <a:pt x="53693" y="32318"/>
                </a:lnTo>
                <a:lnTo>
                  <a:pt x="53591" y="32011"/>
                </a:lnTo>
                <a:lnTo>
                  <a:pt x="52977" y="32011"/>
                </a:lnTo>
                <a:lnTo>
                  <a:pt x="52977" y="31602"/>
                </a:lnTo>
                <a:lnTo>
                  <a:pt x="50830" y="32216"/>
                </a:lnTo>
                <a:lnTo>
                  <a:pt x="50830" y="31909"/>
                </a:lnTo>
                <a:lnTo>
                  <a:pt x="50011" y="32011"/>
                </a:lnTo>
                <a:lnTo>
                  <a:pt x="53489" y="30273"/>
                </a:lnTo>
                <a:lnTo>
                  <a:pt x="53489" y="30273"/>
                </a:lnTo>
                <a:lnTo>
                  <a:pt x="53693" y="30068"/>
                </a:lnTo>
                <a:lnTo>
                  <a:pt x="53898" y="30068"/>
                </a:lnTo>
                <a:lnTo>
                  <a:pt x="53591" y="30375"/>
                </a:lnTo>
                <a:lnTo>
                  <a:pt x="54102" y="30068"/>
                </a:lnTo>
                <a:lnTo>
                  <a:pt x="54102" y="29864"/>
                </a:lnTo>
                <a:close/>
                <a:moveTo>
                  <a:pt x="131932" y="36000"/>
                </a:moveTo>
                <a:lnTo>
                  <a:pt x="131830" y="36205"/>
                </a:lnTo>
                <a:lnTo>
                  <a:pt x="131216" y="36511"/>
                </a:lnTo>
                <a:lnTo>
                  <a:pt x="131318" y="36614"/>
                </a:lnTo>
                <a:lnTo>
                  <a:pt x="131318" y="37023"/>
                </a:lnTo>
                <a:lnTo>
                  <a:pt x="131830" y="37432"/>
                </a:lnTo>
                <a:lnTo>
                  <a:pt x="131932" y="36000"/>
                </a:lnTo>
                <a:close/>
                <a:moveTo>
                  <a:pt x="239216" y="33443"/>
                </a:moveTo>
                <a:lnTo>
                  <a:pt x="240341" y="35693"/>
                </a:lnTo>
                <a:lnTo>
                  <a:pt x="239625" y="35591"/>
                </a:lnTo>
                <a:lnTo>
                  <a:pt x="239625" y="36205"/>
                </a:lnTo>
                <a:lnTo>
                  <a:pt x="240750" y="37432"/>
                </a:lnTo>
                <a:lnTo>
                  <a:pt x="240750" y="37125"/>
                </a:lnTo>
                <a:lnTo>
                  <a:pt x="241159" y="37125"/>
                </a:lnTo>
                <a:lnTo>
                  <a:pt x="240239" y="36614"/>
                </a:lnTo>
                <a:lnTo>
                  <a:pt x="240341" y="36307"/>
                </a:lnTo>
                <a:lnTo>
                  <a:pt x="240750" y="36511"/>
                </a:lnTo>
                <a:lnTo>
                  <a:pt x="241364" y="36409"/>
                </a:lnTo>
                <a:lnTo>
                  <a:pt x="242795" y="36920"/>
                </a:lnTo>
                <a:lnTo>
                  <a:pt x="242693" y="36409"/>
                </a:lnTo>
                <a:lnTo>
                  <a:pt x="244023" y="35489"/>
                </a:lnTo>
                <a:lnTo>
                  <a:pt x="243716" y="35591"/>
                </a:lnTo>
                <a:lnTo>
                  <a:pt x="243205" y="35284"/>
                </a:lnTo>
                <a:lnTo>
                  <a:pt x="242898" y="34568"/>
                </a:lnTo>
                <a:lnTo>
                  <a:pt x="242284" y="34875"/>
                </a:lnTo>
                <a:lnTo>
                  <a:pt x="239216" y="33443"/>
                </a:lnTo>
                <a:close/>
                <a:moveTo>
                  <a:pt x="143693" y="38659"/>
                </a:moveTo>
                <a:lnTo>
                  <a:pt x="144000" y="38864"/>
                </a:lnTo>
                <a:lnTo>
                  <a:pt x="143740" y="38678"/>
                </a:lnTo>
                <a:lnTo>
                  <a:pt x="143740" y="38678"/>
                </a:lnTo>
                <a:lnTo>
                  <a:pt x="143693" y="38659"/>
                </a:lnTo>
                <a:close/>
                <a:moveTo>
                  <a:pt x="155250" y="31602"/>
                </a:moveTo>
                <a:lnTo>
                  <a:pt x="155148" y="31705"/>
                </a:lnTo>
                <a:lnTo>
                  <a:pt x="155659" y="31705"/>
                </a:lnTo>
                <a:lnTo>
                  <a:pt x="155148" y="32011"/>
                </a:lnTo>
                <a:lnTo>
                  <a:pt x="155148" y="32216"/>
                </a:lnTo>
                <a:lnTo>
                  <a:pt x="154636" y="32216"/>
                </a:lnTo>
                <a:lnTo>
                  <a:pt x="155250" y="32727"/>
                </a:lnTo>
                <a:lnTo>
                  <a:pt x="154943" y="32932"/>
                </a:lnTo>
                <a:lnTo>
                  <a:pt x="154739" y="33341"/>
                </a:lnTo>
                <a:lnTo>
                  <a:pt x="154023" y="33443"/>
                </a:lnTo>
                <a:lnTo>
                  <a:pt x="154125" y="33545"/>
                </a:lnTo>
                <a:lnTo>
                  <a:pt x="153920" y="33648"/>
                </a:lnTo>
                <a:lnTo>
                  <a:pt x="158318" y="36205"/>
                </a:lnTo>
                <a:lnTo>
                  <a:pt x="158318" y="37636"/>
                </a:lnTo>
                <a:lnTo>
                  <a:pt x="148398" y="37636"/>
                </a:lnTo>
                <a:lnTo>
                  <a:pt x="149011" y="38148"/>
                </a:lnTo>
                <a:lnTo>
                  <a:pt x="148193" y="38352"/>
                </a:lnTo>
                <a:lnTo>
                  <a:pt x="148398" y="38455"/>
                </a:lnTo>
                <a:lnTo>
                  <a:pt x="147477" y="38557"/>
                </a:lnTo>
                <a:lnTo>
                  <a:pt x="147273" y="38455"/>
                </a:lnTo>
                <a:lnTo>
                  <a:pt x="147273" y="38455"/>
                </a:lnTo>
                <a:lnTo>
                  <a:pt x="147375" y="38557"/>
                </a:lnTo>
                <a:lnTo>
                  <a:pt x="146761" y="38455"/>
                </a:lnTo>
                <a:lnTo>
                  <a:pt x="146045" y="38864"/>
                </a:lnTo>
                <a:lnTo>
                  <a:pt x="146045" y="38864"/>
                </a:lnTo>
                <a:lnTo>
                  <a:pt x="147580" y="37841"/>
                </a:lnTo>
                <a:lnTo>
                  <a:pt x="148091" y="37943"/>
                </a:lnTo>
                <a:lnTo>
                  <a:pt x="148091" y="37943"/>
                </a:lnTo>
                <a:lnTo>
                  <a:pt x="146864" y="36409"/>
                </a:lnTo>
                <a:lnTo>
                  <a:pt x="147682" y="34364"/>
                </a:lnTo>
                <a:lnTo>
                  <a:pt x="147886" y="33955"/>
                </a:lnTo>
                <a:lnTo>
                  <a:pt x="147886" y="34159"/>
                </a:lnTo>
                <a:lnTo>
                  <a:pt x="148295" y="33545"/>
                </a:lnTo>
                <a:lnTo>
                  <a:pt x="148193" y="33239"/>
                </a:lnTo>
                <a:lnTo>
                  <a:pt x="149523" y="32011"/>
                </a:lnTo>
                <a:lnTo>
                  <a:pt x="149830" y="32114"/>
                </a:lnTo>
                <a:lnTo>
                  <a:pt x="149625" y="31602"/>
                </a:lnTo>
                <a:lnTo>
                  <a:pt x="150443" y="32216"/>
                </a:lnTo>
                <a:lnTo>
                  <a:pt x="149625" y="32318"/>
                </a:lnTo>
                <a:lnTo>
                  <a:pt x="150341" y="32727"/>
                </a:lnTo>
                <a:lnTo>
                  <a:pt x="151159" y="32727"/>
                </a:lnTo>
                <a:lnTo>
                  <a:pt x="151261" y="33034"/>
                </a:lnTo>
                <a:lnTo>
                  <a:pt x="150545" y="33443"/>
                </a:lnTo>
                <a:lnTo>
                  <a:pt x="151466" y="33852"/>
                </a:lnTo>
                <a:lnTo>
                  <a:pt x="151466" y="34364"/>
                </a:lnTo>
                <a:lnTo>
                  <a:pt x="152080" y="34364"/>
                </a:lnTo>
                <a:lnTo>
                  <a:pt x="153102" y="33750"/>
                </a:lnTo>
                <a:lnTo>
                  <a:pt x="153614" y="33852"/>
                </a:lnTo>
                <a:lnTo>
                  <a:pt x="153818" y="33443"/>
                </a:lnTo>
                <a:lnTo>
                  <a:pt x="152795" y="33443"/>
                </a:lnTo>
                <a:lnTo>
                  <a:pt x="152386" y="32830"/>
                </a:lnTo>
                <a:lnTo>
                  <a:pt x="152591" y="32420"/>
                </a:lnTo>
                <a:lnTo>
                  <a:pt x="152489" y="32727"/>
                </a:lnTo>
                <a:lnTo>
                  <a:pt x="152489" y="32727"/>
                </a:lnTo>
                <a:lnTo>
                  <a:pt x="155250" y="31602"/>
                </a:lnTo>
                <a:close/>
                <a:moveTo>
                  <a:pt x="144000" y="38864"/>
                </a:moveTo>
                <a:lnTo>
                  <a:pt x="144000" y="38864"/>
                </a:lnTo>
                <a:lnTo>
                  <a:pt x="144000" y="38864"/>
                </a:lnTo>
                <a:close/>
                <a:moveTo>
                  <a:pt x="144000" y="38864"/>
                </a:moveTo>
                <a:lnTo>
                  <a:pt x="144000" y="38864"/>
                </a:lnTo>
                <a:lnTo>
                  <a:pt x="144000" y="38864"/>
                </a:lnTo>
                <a:close/>
                <a:moveTo>
                  <a:pt x="131011" y="37943"/>
                </a:moveTo>
                <a:lnTo>
                  <a:pt x="131011" y="38250"/>
                </a:lnTo>
                <a:lnTo>
                  <a:pt x="131216" y="39580"/>
                </a:lnTo>
                <a:lnTo>
                  <a:pt x="132136" y="39682"/>
                </a:lnTo>
                <a:lnTo>
                  <a:pt x="132136" y="37943"/>
                </a:lnTo>
                <a:close/>
                <a:moveTo>
                  <a:pt x="165580" y="31807"/>
                </a:moveTo>
                <a:lnTo>
                  <a:pt x="166091" y="32011"/>
                </a:lnTo>
                <a:lnTo>
                  <a:pt x="166295" y="31909"/>
                </a:lnTo>
                <a:lnTo>
                  <a:pt x="166705" y="31909"/>
                </a:lnTo>
                <a:lnTo>
                  <a:pt x="167420" y="33545"/>
                </a:lnTo>
                <a:lnTo>
                  <a:pt x="165886" y="33545"/>
                </a:lnTo>
                <a:lnTo>
                  <a:pt x="166193" y="34364"/>
                </a:lnTo>
                <a:lnTo>
                  <a:pt x="165273" y="34568"/>
                </a:lnTo>
                <a:lnTo>
                  <a:pt x="165682" y="34670"/>
                </a:lnTo>
                <a:lnTo>
                  <a:pt x="166398" y="35693"/>
                </a:lnTo>
                <a:lnTo>
                  <a:pt x="166705" y="35795"/>
                </a:lnTo>
                <a:lnTo>
                  <a:pt x="166909" y="36000"/>
                </a:lnTo>
                <a:lnTo>
                  <a:pt x="167420" y="36102"/>
                </a:lnTo>
                <a:lnTo>
                  <a:pt x="168136" y="37739"/>
                </a:lnTo>
                <a:lnTo>
                  <a:pt x="168136" y="36818"/>
                </a:lnTo>
                <a:lnTo>
                  <a:pt x="169670" y="37841"/>
                </a:lnTo>
                <a:lnTo>
                  <a:pt x="169466" y="38250"/>
                </a:lnTo>
                <a:lnTo>
                  <a:pt x="168239" y="37841"/>
                </a:lnTo>
                <a:lnTo>
                  <a:pt x="168648" y="39068"/>
                </a:lnTo>
                <a:lnTo>
                  <a:pt x="168955" y="38864"/>
                </a:lnTo>
                <a:lnTo>
                  <a:pt x="169159" y="39273"/>
                </a:lnTo>
                <a:lnTo>
                  <a:pt x="168852" y="39273"/>
                </a:lnTo>
                <a:lnTo>
                  <a:pt x="168852" y="39580"/>
                </a:lnTo>
                <a:lnTo>
                  <a:pt x="169261" y="39682"/>
                </a:lnTo>
                <a:lnTo>
                  <a:pt x="169773" y="42034"/>
                </a:lnTo>
                <a:lnTo>
                  <a:pt x="169977" y="42034"/>
                </a:lnTo>
                <a:lnTo>
                  <a:pt x="169773" y="42136"/>
                </a:lnTo>
                <a:lnTo>
                  <a:pt x="169773" y="42034"/>
                </a:lnTo>
                <a:lnTo>
                  <a:pt x="167420" y="42136"/>
                </a:lnTo>
                <a:lnTo>
                  <a:pt x="165580" y="41114"/>
                </a:lnTo>
                <a:lnTo>
                  <a:pt x="165375" y="39682"/>
                </a:lnTo>
                <a:lnTo>
                  <a:pt x="165375" y="39682"/>
                </a:lnTo>
                <a:lnTo>
                  <a:pt x="165477" y="39886"/>
                </a:lnTo>
                <a:lnTo>
                  <a:pt x="166295" y="38659"/>
                </a:lnTo>
                <a:lnTo>
                  <a:pt x="163227" y="35693"/>
                </a:lnTo>
                <a:lnTo>
                  <a:pt x="163227" y="35080"/>
                </a:lnTo>
                <a:lnTo>
                  <a:pt x="163125" y="35386"/>
                </a:lnTo>
                <a:lnTo>
                  <a:pt x="162307" y="34261"/>
                </a:lnTo>
                <a:lnTo>
                  <a:pt x="162409" y="34057"/>
                </a:lnTo>
                <a:lnTo>
                  <a:pt x="162511" y="34057"/>
                </a:lnTo>
                <a:lnTo>
                  <a:pt x="162614" y="33136"/>
                </a:lnTo>
                <a:lnTo>
                  <a:pt x="162818" y="33239"/>
                </a:lnTo>
                <a:lnTo>
                  <a:pt x="163636" y="32932"/>
                </a:lnTo>
                <a:lnTo>
                  <a:pt x="163534" y="32727"/>
                </a:lnTo>
                <a:lnTo>
                  <a:pt x="163943" y="32523"/>
                </a:lnTo>
                <a:lnTo>
                  <a:pt x="164045" y="32420"/>
                </a:lnTo>
                <a:lnTo>
                  <a:pt x="163943" y="32318"/>
                </a:lnTo>
                <a:lnTo>
                  <a:pt x="165580" y="31807"/>
                </a:lnTo>
                <a:close/>
                <a:moveTo>
                  <a:pt x="137352" y="40602"/>
                </a:moveTo>
                <a:lnTo>
                  <a:pt x="135511" y="40807"/>
                </a:lnTo>
                <a:lnTo>
                  <a:pt x="134898" y="40705"/>
                </a:lnTo>
                <a:lnTo>
                  <a:pt x="137045" y="42239"/>
                </a:lnTo>
                <a:lnTo>
                  <a:pt x="137148" y="41932"/>
                </a:lnTo>
                <a:lnTo>
                  <a:pt x="137045" y="41625"/>
                </a:lnTo>
                <a:lnTo>
                  <a:pt x="137352" y="40602"/>
                </a:lnTo>
                <a:close/>
                <a:moveTo>
                  <a:pt x="146659" y="43670"/>
                </a:moveTo>
                <a:lnTo>
                  <a:pt x="146148" y="43875"/>
                </a:lnTo>
                <a:lnTo>
                  <a:pt x="146250" y="43875"/>
                </a:lnTo>
                <a:lnTo>
                  <a:pt x="146659" y="43670"/>
                </a:lnTo>
                <a:close/>
                <a:moveTo>
                  <a:pt x="144409" y="43364"/>
                </a:moveTo>
                <a:lnTo>
                  <a:pt x="144307" y="43466"/>
                </a:lnTo>
                <a:lnTo>
                  <a:pt x="144307" y="43773"/>
                </a:lnTo>
                <a:lnTo>
                  <a:pt x="145330" y="44080"/>
                </a:lnTo>
                <a:lnTo>
                  <a:pt x="146148" y="43875"/>
                </a:lnTo>
                <a:lnTo>
                  <a:pt x="146045" y="43670"/>
                </a:lnTo>
                <a:lnTo>
                  <a:pt x="144716" y="43568"/>
                </a:lnTo>
                <a:lnTo>
                  <a:pt x="144818" y="43466"/>
                </a:lnTo>
                <a:lnTo>
                  <a:pt x="144409" y="43364"/>
                </a:lnTo>
                <a:close/>
                <a:moveTo>
                  <a:pt x="153614" y="43364"/>
                </a:moveTo>
                <a:lnTo>
                  <a:pt x="151773" y="43977"/>
                </a:lnTo>
                <a:lnTo>
                  <a:pt x="152489" y="44489"/>
                </a:lnTo>
                <a:lnTo>
                  <a:pt x="153307" y="44080"/>
                </a:lnTo>
                <a:lnTo>
                  <a:pt x="153614" y="43466"/>
                </a:lnTo>
                <a:lnTo>
                  <a:pt x="153614" y="43364"/>
                </a:lnTo>
                <a:close/>
                <a:moveTo>
                  <a:pt x="241568" y="37534"/>
                </a:moveTo>
                <a:lnTo>
                  <a:pt x="241261" y="37636"/>
                </a:lnTo>
                <a:lnTo>
                  <a:pt x="241670" y="37739"/>
                </a:lnTo>
                <a:lnTo>
                  <a:pt x="241466" y="38045"/>
                </a:lnTo>
                <a:lnTo>
                  <a:pt x="240955" y="37636"/>
                </a:lnTo>
                <a:lnTo>
                  <a:pt x="241057" y="37943"/>
                </a:lnTo>
                <a:lnTo>
                  <a:pt x="240955" y="38148"/>
                </a:lnTo>
                <a:lnTo>
                  <a:pt x="241261" y="38864"/>
                </a:lnTo>
                <a:lnTo>
                  <a:pt x="241159" y="38864"/>
                </a:lnTo>
                <a:lnTo>
                  <a:pt x="241875" y="40807"/>
                </a:lnTo>
                <a:lnTo>
                  <a:pt x="241670" y="41114"/>
                </a:lnTo>
                <a:lnTo>
                  <a:pt x="241466" y="41727"/>
                </a:lnTo>
                <a:lnTo>
                  <a:pt x="240955" y="42136"/>
                </a:lnTo>
                <a:lnTo>
                  <a:pt x="240443" y="41932"/>
                </a:lnTo>
                <a:lnTo>
                  <a:pt x="240545" y="41420"/>
                </a:lnTo>
                <a:lnTo>
                  <a:pt x="240545" y="41420"/>
                </a:lnTo>
                <a:lnTo>
                  <a:pt x="240136" y="41727"/>
                </a:lnTo>
                <a:lnTo>
                  <a:pt x="240341" y="43261"/>
                </a:lnTo>
                <a:lnTo>
                  <a:pt x="239727" y="43466"/>
                </a:lnTo>
                <a:lnTo>
                  <a:pt x="239420" y="43364"/>
                </a:lnTo>
                <a:lnTo>
                  <a:pt x="237477" y="43977"/>
                </a:lnTo>
                <a:lnTo>
                  <a:pt x="236761" y="45102"/>
                </a:lnTo>
                <a:lnTo>
                  <a:pt x="237886" y="45205"/>
                </a:lnTo>
                <a:lnTo>
                  <a:pt x="237784" y="44795"/>
                </a:lnTo>
                <a:lnTo>
                  <a:pt x="240341" y="44489"/>
                </a:lnTo>
                <a:lnTo>
                  <a:pt x="240239" y="44795"/>
                </a:lnTo>
                <a:lnTo>
                  <a:pt x="240955" y="45614"/>
                </a:lnTo>
                <a:lnTo>
                  <a:pt x="241670" y="44795"/>
                </a:lnTo>
                <a:lnTo>
                  <a:pt x="241261" y="44080"/>
                </a:lnTo>
                <a:lnTo>
                  <a:pt x="241568" y="44386"/>
                </a:lnTo>
                <a:lnTo>
                  <a:pt x="241568" y="44182"/>
                </a:lnTo>
                <a:lnTo>
                  <a:pt x="241670" y="44489"/>
                </a:lnTo>
                <a:lnTo>
                  <a:pt x="242693" y="44489"/>
                </a:lnTo>
                <a:lnTo>
                  <a:pt x="243102" y="43977"/>
                </a:lnTo>
                <a:lnTo>
                  <a:pt x="243307" y="43977"/>
                </a:lnTo>
                <a:lnTo>
                  <a:pt x="243409" y="43773"/>
                </a:lnTo>
                <a:lnTo>
                  <a:pt x="243614" y="43773"/>
                </a:lnTo>
                <a:lnTo>
                  <a:pt x="243511" y="43364"/>
                </a:lnTo>
                <a:lnTo>
                  <a:pt x="243818" y="43466"/>
                </a:lnTo>
                <a:lnTo>
                  <a:pt x="243818" y="43773"/>
                </a:lnTo>
                <a:lnTo>
                  <a:pt x="244023" y="44182"/>
                </a:lnTo>
                <a:lnTo>
                  <a:pt x="244432" y="43261"/>
                </a:lnTo>
                <a:lnTo>
                  <a:pt x="244023" y="42852"/>
                </a:lnTo>
                <a:lnTo>
                  <a:pt x="243205" y="40602"/>
                </a:lnTo>
                <a:lnTo>
                  <a:pt x="243511" y="40500"/>
                </a:lnTo>
                <a:lnTo>
                  <a:pt x="243409" y="39886"/>
                </a:lnTo>
                <a:lnTo>
                  <a:pt x="243409" y="39784"/>
                </a:lnTo>
                <a:lnTo>
                  <a:pt x="241568" y="37534"/>
                </a:lnTo>
                <a:close/>
                <a:moveTo>
                  <a:pt x="238909" y="44795"/>
                </a:moveTo>
                <a:lnTo>
                  <a:pt x="238807" y="45102"/>
                </a:lnTo>
                <a:lnTo>
                  <a:pt x="238398" y="45000"/>
                </a:lnTo>
                <a:lnTo>
                  <a:pt x="238295" y="45307"/>
                </a:lnTo>
                <a:lnTo>
                  <a:pt x="237989" y="45716"/>
                </a:lnTo>
                <a:lnTo>
                  <a:pt x="238398" y="45920"/>
                </a:lnTo>
                <a:lnTo>
                  <a:pt x="238705" y="46330"/>
                </a:lnTo>
                <a:lnTo>
                  <a:pt x="239523" y="45614"/>
                </a:lnTo>
                <a:lnTo>
                  <a:pt x="239830" y="45818"/>
                </a:lnTo>
                <a:lnTo>
                  <a:pt x="240034" y="45307"/>
                </a:lnTo>
                <a:lnTo>
                  <a:pt x="239625" y="44795"/>
                </a:lnTo>
                <a:close/>
                <a:moveTo>
                  <a:pt x="151875" y="47659"/>
                </a:moveTo>
                <a:lnTo>
                  <a:pt x="151773" y="47761"/>
                </a:lnTo>
                <a:lnTo>
                  <a:pt x="152080" y="47864"/>
                </a:lnTo>
                <a:lnTo>
                  <a:pt x="151875" y="47659"/>
                </a:lnTo>
                <a:close/>
                <a:moveTo>
                  <a:pt x="236455" y="45307"/>
                </a:moveTo>
                <a:lnTo>
                  <a:pt x="236045" y="45614"/>
                </a:lnTo>
                <a:lnTo>
                  <a:pt x="236045" y="45818"/>
                </a:lnTo>
                <a:lnTo>
                  <a:pt x="235943" y="45716"/>
                </a:lnTo>
                <a:lnTo>
                  <a:pt x="236352" y="46227"/>
                </a:lnTo>
                <a:lnTo>
                  <a:pt x="236045" y="46023"/>
                </a:lnTo>
                <a:lnTo>
                  <a:pt x="236352" y="46534"/>
                </a:lnTo>
                <a:lnTo>
                  <a:pt x="236659" y="46227"/>
                </a:lnTo>
                <a:lnTo>
                  <a:pt x="236455" y="46023"/>
                </a:lnTo>
                <a:lnTo>
                  <a:pt x="236659" y="46125"/>
                </a:lnTo>
                <a:lnTo>
                  <a:pt x="236966" y="46534"/>
                </a:lnTo>
                <a:lnTo>
                  <a:pt x="237068" y="47761"/>
                </a:lnTo>
                <a:lnTo>
                  <a:pt x="237580" y="47966"/>
                </a:lnTo>
                <a:lnTo>
                  <a:pt x="237580" y="47455"/>
                </a:lnTo>
                <a:lnTo>
                  <a:pt x="237784" y="48170"/>
                </a:lnTo>
                <a:lnTo>
                  <a:pt x="237886" y="47966"/>
                </a:lnTo>
                <a:lnTo>
                  <a:pt x="237886" y="47761"/>
                </a:lnTo>
                <a:lnTo>
                  <a:pt x="238193" y="47761"/>
                </a:lnTo>
                <a:lnTo>
                  <a:pt x="237886" y="45818"/>
                </a:lnTo>
                <a:lnTo>
                  <a:pt x="237580" y="45818"/>
                </a:lnTo>
                <a:lnTo>
                  <a:pt x="237477" y="45409"/>
                </a:lnTo>
                <a:lnTo>
                  <a:pt x="237273" y="45511"/>
                </a:lnTo>
                <a:lnTo>
                  <a:pt x="236864" y="45307"/>
                </a:lnTo>
                <a:close/>
                <a:moveTo>
                  <a:pt x="49602" y="49398"/>
                </a:moveTo>
                <a:lnTo>
                  <a:pt x="49705" y="49500"/>
                </a:lnTo>
                <a:lnTo>
                  <a:pt x="49655" y="49401"/>
                </a:lnTo>
                <a:lnTo>
                  <a:pt x="49655" y="49401"/>
                </a:lnTo>
                <a:lnTo>
                  <a:pt x="49602" y="49398"/>
                </a:lnTo>
                <a:close/>
                <a:moveTo>
                  <a:pt x="53489" y="53386"/>
                </a:moveTo>
                <a:lnTo>
                  <a:pt x="53485" y="53390"/>
                </a:lnTo>
                <a:lnTo>
                  <a:pt x="53485" y="53390"/>
                </a:lnTo>
                <a:lnTo>
                  <a:pt x="53489" y="53489"/>
                </a:lnTo>
                <a:lnTo>
                  <a:pt x="53489" y="53386"/>
                </a:lnTo>
                <a:close/>
                <a:moveTo>
                  <a:pt x="231648" y="54102"/>
                </a:moveTo>
                <a:lnTo>
                  <a:pt x="231239" y="54205"/>
                </a:lnTo>
                <a:lnTo>
                  <a:pt x="230625" y="55739"/>
                </a:lnTo>
                <a:lnTo>
                  <a:pt x="231648" y="57477"/>
                </a:lnTo>
                <a:lnTo>
                  <a:pt x="231852" y="54511"/>
                </a:lnTo>
                <a:lnTo>
                  <a:pt x="231648" y="54102"/>
                </a:lnTo>
                <a:close/>
                <a:moveTo>
                  <a:pt x="46432" y="57886"/>
                </a:moveTo>
                <a:lnTo>
                  <a:pt x="46432" y="57989"/>
                </a:lnTo>
                <a:lnTo>
                  <a:pt x="46636" y="57886"/>
                </a:lnTo>
                <a:close/>
                <a:moveTo>
                  <a:pt x="176216" y="59114"/>
                </a:moveTo>
                <a:lnTo>
                  <a:pt x="176216" y="59114"/>
                </a:lnTo>
                <a:lnTo>
                  <a:pt x="176216" y="59114"/>
                </a:lnTo>
                <a:close/>
                <a:moveTo>
                  <a:pt x="52057" y="56250"/>
                </a:moveTo>
                <a:lnTo>
                  <a:pt x="49193" y="57170"/>
                </a:lnTo>
                <a:lnTo>
                  <a:pt x="49091" y="57375"/>
                </a:lnTo>
                <a:lnTo>
                  <a:pt x="48682" y="57580"/>
                </a:lnTo>
                <a:lnTo>
                  <a:pt x="48989" y="57477"/>
                </a:lnTo>
                <a:lnTo>
                  <a:pt x="48989" y="57682"/>
                </a:lnTo>
                <a:lnTo>
                  <a:pt x="51443" y="56761"/>
                </a:lnTo>
                <a:lnTo>
                  <a:pt x="51443" y="56761"/>
                </a:lnTo>
                <a:lnTo>
                  <a:pt x="51239" y="56966"/>
                </a:lnTo>
                <a:lnTo>
                  <a:pt x="54205" y="57886"/>
                </a:lnTo>
                <a:lnTo>
                  <a:pt x="54307" y="58500"/>
                </a:lnTo>
                <a:lnTo>
                  <a:pt x="55330" y="58807"/>
                </a:lnTo>
                <a:lnTo>
                  <a:pt x="54818" y="59625"/>
                </a:lnTo>
                <a:lnTo>
                  <a:pt x="54818" y="59625"/>
                </a:lnTo>
                <a:lnTo>
                  <a:pt x="57068" y="59420"/>
                </a:lnTo>
                <a:lnTo>
                  <a:pt x="57170" y="59523"/>
                </a:lnTo>
                <a:lnTo>
                  <a:pt x="57886" y="59420"/>
                </a:lnTo>
                <a:lnTo>
                  <a:pt x="57886" y="59114"/>
                </a:lnTo>
                <a:lnTo>
                  <a:pt x="55739" y="58091"/>
                </a:lnTo>
                <a:lnTo>
                  <a:pt x="55534" y="57886"/>
                </a:lnTo>
                <a:lnTo>
                  <a:pt x="55330" y="57784"/>
                </a:lnTo>
                <a:lnTo>
                  <a:pt x="55534" y="57784"/>
                </a:lnTo>
                <a:lnTo>
                  <a:pt x="55125" y="57580"/>
                </a:lnTo>
                <a:lnTo>
                  <a:pt x="55227" y="57682"/>
                </a:lnTo>
                <a:lnTo>
                  <a:pt x="52057" y="56250"/>
                </a:lnTo>
                <a:close/>
                <a:moveTo>
                  <a:pt x="207307" y="59625"/>
                </a:moveTo>
                <a:lnTo>
                  <a:pt x="207307" y="59625"/>
                </a:lnTo>
                <a:lnTo>
                  <a:pt x="207307" y="59625"/>
                </a:lnTo>
                <a:close/>
                <a:moveTo>
                  <a:pt x="222648" y="59420"/>
                </a:moveTo>
                <a:lnTo>
                  <a:pt x="222648" y="59523"/>
                </a:lnTo>
                <a:lnTo>
                  <a:pt x="221625" y="59727"/>
                </a:lnTo>
                <a:lnTo>
                  <a:pt x="221727" y="59727"/>
                </a:lnTo>
                <a:lnTo>
                  <a:pt x="221216" y="60341"/>
                </a:lnTo>
                <a:lnTo>
                  <a:pt x="221727" y="61159"/>
                </a:lnTo>
                <a:lnTo>
                  <a:pt x="222750" y="60852"/>
                </a:lnTo>
                <a:lnTo>
                  <a:pt x="223159" y="59932"/>
                </a:lnTo>
                <a:lnTo>
                  <a:pt x="222648" y="59420"/>
                </a:lnTo>
                <a:close/>
                <a:moveTo>
                  <a:pt x="54511" y="60955"/>
                </a:moveTo>
                <a:lnTo>
                  <a:pt x="54205" y="61057"/>
                </a:lnTo>
                <a:lnTo>
                  <a:pt x="54614" y="61670"/>
                </a:lnTo>
                <a:lnTo>
                  <a:pt x="55023" y="61773"/>
                </a:lnTo>
                <a:lnTo>
                  <a:pt x="55534" y="61568"/>
                </a:lnTo>
                <a:lnTo>
                  <a:pt x="55943" y="61568"/>
                </a:lnTo>
                <a:lnTo>
                  <a:pt x="54511" y="60955"/>
                </a:lnTo>
                <a:close/>
                <a:moveTo>
                  <a:pt x="58602" y="59727"/>
                </a:moveTo>
                <a:lnTo>
                  <a:pt x="59114" y="60034"/>
                </a:lnTo>
                <a:lnTo>
                  <a:pt x="59114" y="60443"/>
                </a:lnTo>
                <a:lnTo>
                  <a:pt x="59420" y="60955"/>
                </a:lnTo>
                <a:lnTo>
                  <a:pt x="59114" y="61057"/>
                </a:lnTo>
                <a:lnTo>
                  <a:pt x="57784" y="60852"/>
                </a:lnTo>
                <a:lnTo>
                  <a:pt x="57580" y="61159"/>
                </a:lnTo>
                <a:lnTo>
                  <a:pt x="57989" y="61466"/>
                </a:lnTo>
                <a:lnTo>
                  <a:pt x="59420" y="61261"/>
                </a:lnTo>
                <a:lnTo>
                  <a:pt x="59932" y="61568"/>
                </a:lnTo>
                <a:lnTo>
                  <a:pt x="60239" y="61875"/>
                </a:lnTo>
                <a:lnTo>
                  <a:pt x="60545" y="61261"/>
                </a:lnTo>
                <a:lnTo>
                  <a:pt x="62693" y="61261"/>
                </a:lnTo>
                <a:lnTo>
                  <a:pt x="63000" y="60750"/>
                </a:lnTo>
                <a:lnTo>
                  <a:pt x="61977" y="60341"/>
                </a:lnTo>
                <a:lnTo>
                  <a:pt x="62284" y="60239"/>
                </a:lnTo>
                <a:lnTo>
                  <a:pt x="58602" y="59727"/>
                </a:lnTo>
                <a:close/>
                <a:moveTo>
                  <a:pt x="208739" y="63614"/>
                </a:moveTo>
                <a:lnTo>
                  <a:pt x="208739" y="63614"/>
                </a:lnTo>
                <a:lnTo>
                  <a:pt x="208739" y="63614"/>
                </a:lnTo>
                <a:close/>
                <a:moveTo>
                  <a:pt x="48989" y="64227"/>
                </a:moveTo>
                <a:lnTo>
                  <a:pt x="48989" y="64330"/>
                </a:lnTo>
                <a:lnTo>
                  <a:pt x="49091" y="64432"/>
                </a:lnTo>
                <a:lnTo>
                  <a:pt x="49091" y="64432"/>
                </a:lnTo>
                <a:lnTo>
                  <a:pt x="48989" y="64227"/>
                </a:lnTo>
                <a:close/>
                <a:moveTo>
                  <a:pt x="44182" y="66375"/>
                </a:moveTo>
                <a:lnTo>
                  <a:pt x="44386" y="66477"/>
                </a:lnTo>
                <a:lnTo>
                  <a:pt x="44386" y="66477"/>
                </a:lnTo>
                <a:lnTo>
                  <a:pt x="44284" y="66375"/>
                </a:lnTo>
                <a:close/>
                <a:moveTo>
                  <a:pt x="232261" y="60955"/>
                </a:moveTo>
                <a:lnTo>
                  <a:pt x="231955" y="61670"/>
                </a:lnTo>
                <a:lnTo>
                  <a:pt x="232159" y="63511"/>
                </a:lnTo>
                <a:lnTo>
                  <a:pt x="231648" y="63307"/>
                </a:lnTo>
                <a:lnTo>
                  <a:pt x="232364" y="64943"/>
                </a:lnTo>
                <a:lnTo>
                  <a:pt x="232568" y="64739"/>
                </a:lnTo>
                <a:lnTo>
                  <a:pt x="232977" y="65148"/>
                </a:lnTo>
                <a:lnTo>
                  <a:pt x="232773" y="65864"/>
                </a:lnTo>
                <a:lnTo>
                  <a:pt x="233591" y="65966"/>
                </a:lnTo>
                <a:lnTo>
                  <a:pt x="233795" y="65659"/>
                </a:lnTo>
                <a:lnTo>
                  <a:pt x="234716" y="66375"/>
                </a:lnTo>
                <a:lnTo>
                  <a:pt x="234409" y="65761"/>
                </a:lnTo>
                <a:lnTo>
                  <a:pt x="236045" y="67091"/>
                </a:lnTo>
                <a:lnTo>
                  <a:pt x="235432" y="65966"/>
                </a:lnTo>
                <a:lnTo>
                  <a:pt x="235739" y="65864"/>
                </a:lnTo>
                <a:lnTo>
                  <a:pt x="235125" y="65659"/>
                </a:lnTo>
                <a:lnTo>
                  <a:pt x="235125" y="65864"/>
                </a:lnTo>
                <a:lnTo>
                  <a:pt x="234511" y="65352"/>
                </a:lnTo>
                <a:lnTo>
                  <a:pt x="234205" y="65455"/>
                </a:lnTo>
                <a:lnTo>
                  <a:pt x="234307" y="65659"/>
                </a:lnTo>
                <a:lnTo>
                  <a:pt x="233284" y="64330"/>
                </a:lnTo>
                <a:lnTo>
                  <a:pt x="233489" y="63511"/>
                </a:lnTo>
                <a:lnTo>
                  <a:pt x="233795" y="63205"/>
                </a:lnTo>
                <a:lnTo>
                  <a:pt x="233591" y="61159"/>
                </a:lnTo>
                <a:lnTo>
                  <a:pt x="233284" y="61261"/>
                </a:lnTo>
                <a:lnTo>
                  <a:pt x="232261" y="60955"/>
                </a:lnTo>
                <a:close/>
                <a:moveTo>
                  <a:pt x="236045" y="67091"/>
                </a:moveTo>
                <a:lnTo>
                  <a:pt x="236045" y="67091"/>
                </a:lnTo>
                <a:lnTo>
                  <a:pt x="236045" y="67091"/>
                </a:lnTo>
                <a:close/>
                <a:moveTo>
                  <a:pt x="232670" y="66170"/>
                </a:moveTo>
                <a:lnTo>
                  <a:pt x="233693" y="67398"/>
                </a:lnTo>
                <a:lnTo>
                  <a:pt x="233693" y="66580"/>
                </a:lnTo>
                <a:lnTo>
                  <a:pt x="233080" y="66170"/>
                </a:lnTo>
                <a:close/>
                <a:moveTo>
                  <a:pt x="222750" y="67705"/>
                </a:moveTo>
                <a:lnTo>
                  <a:pt x="222750" y="67705"/>
                </a:lnTo>
                <a:lnTo>
                  <a:pt x="222750" y="67705"/>
                </a:lnTo>
                <a:close/>
                <a:moveTo>
                  <a:pt x="222750" y="67705"/>
                </a:moveTo>
                <a:lnTo>
                  <a:pt x="222737" y="67743"/>
                </a:lnTo>
                <a:lnTo>
                  <a:pt x="222750" y="67807"/>
                </a:lnTo>
                <a:lnTo>
                  <a:pt x="222750" y="67705"/>
                </a:lnTo>
                <a:close/>
                <a:moveTo>
                  <a:pt x="235330" y="67091"/>
                </a:moveTo>
                <a:lnTo>
                  <a:pt x="235330" y="67807"/>
                </a:lnTo>
                <a:lnTo>
                  <a:pt x="235739" y="67602"/>
                </a:lnTo>
                <a:lnTo>
                  <a:pt x="236148" y="67909"/>
                </a:lnTo>
                <a:lnTo>
                  <a:pt x="235534" y="67193"/>
                </a:lnTo>
                <a:lnTo>
                  <a:pt x="235330" y="67091"/>
                </a:lnTo>
                <a:close/>
                <a:moveTo>
                  <a:pt x="236250" y="67091"/>
                </a:moveTo>
                <a:lnTo>
                  <a:pt x="237068" y="68420"/>
                </a:lnTo>
                <a:lnTo>
                  <a:pt x="237682" y="68625"/>
                </a:lnTo>
                <a:lnTo>
                  <a:pt x="237784" y="68625"/>
                </a:lnTo>
                <a:lnTo>
                  <a:pt x="237170" y="67295"/>
                </a:lnTo>
                <a:lnTo>
                  <a:pt x="236250" y="67091"/>
                </a:lnTo>
                <a:close/>
                <a:moveTo>
                  <a:pt x="234307" y="67807"/>
                </a:moveTo>
                <a:lnTo>
                  <a:pt x="234205" y="67909"/>
                </a:lnTo>
                <a:lnTo>
                  <a:pt x="234409" y="68011"/>
                </a:lnTo>
                <a:lnTo>
                  <a:pt x="234409" y="69341"/>
                </a:lnTo>
                <a:lnTo>
                  <a:pt x="235330" y="68420"/>
                </a:lnTo>
                <a:lnTo>
                  <a:pt x="234307" y="67807"/>
                </a:lnTo>
                <a:close/>
                <a:moveTo>
                  <a:pt x="236455" y="68216"/>
                </a:moveTo>
                <a:lnTo>
                  <a:pt x="236557" y="68625"/>
                </a:lnTo>
                <a:lnTo>
                  <a:pt x="236864" y="68932"/>
                </a:lnTo>
                <a:lnTo>
                  <a:pt x="237170" y="69750"/>
                </a:lnTo>
                <a:lnTo>
                  <a:pt x="237170" y="69341"/>
                </a:lnTo>
                <a:lnTo>
                  <a:pt x="237273" y="69545"/>
                </a:lnTo>
                <a:lnTo>
                  <a:pt x="237273" y="69443"/>
                </a:lnTo>
                <a:lnTo>
                  <a:pt x="237273" y="69136"/>
                </a:lnTo>
                <a:lnTo>
                  <a:pt x="237170" y="68932"/>
                </a:lnTo>
                <a:lnTo>
                  <a:pt x="236966" y="68318"/>
                </a:lnTo>
                <a:lnTo>
                  <a:pt x="236761" y="68420"/>
                </a:lnTo>
                <a:lnTo>
                  <a:pt x="236455" y="68216"/>
                </a:lnTo>
                <a:close/>
                <a:moveTo>
                  <a:pt x="193091" y="69852"/>
                </a:moveTo>
                <a:lnTo>
                  <a:pt x="193295" y="70261"/>
                </a:lnTo>
                <a:lnTo>
                  <a:pt x="193160" y="69965"/>
                </a:lnTo>
                <a:lnTo>
                  <a:pt x="193091" y="69852"/>
                </a:lnTo>
                <a:close/>
                <a:moveTo>
                  <a:pt x="235636" y="68830"/>
                </a:moveTo>
                <a:lnTo>
                  <a:pt x="235227" y="69034"/>
                </a:lnTo>
                <a:lnTo>
                  <a:pt x="235125" y="69239"/>
                </a:lnTo>
                <a:lnTo>
                  <a:pt x="235227" y="69648"/>
                </a:lnTo>
                <a:lnTo>
                  <a:pt x="234818" y="69955"/>
                </a:lnTo>
                <a:lnTo>
                  <a:pt x="235636" y="70670"/>
                </a:lnTo>
                <a:lnTo>
                  <a:pt x="235636" y="68830"/>
                </a:lnTo>
                <a:close/>
                <a:moveTo>
                  <a:pt x="232057" y="68420"/>
                </a:moveTo>
                <a:lnTo>
                  <a:pt x="230318" y="71284"/>
                </a:lnTo>
                <a:lnTo>
                  <a:pt x="230318" y="71386"/>
                </a:lnTo>
                <a:lnTo>
                  <a:pt x="232261" y="69341"/>
                </a:lnTo>
                <a:lnTo>
                  <a:pt x="232057" y="68420"/>
                </a:lnTo>
                <a:close/>
                <a:moveTo>
                  <a:pt x="196568" y="70159"/>
                </a:moveTo>
                <a:lnTo>
                  <a:pt x="196364" y="71795"/>
                </a:lnTo>
                <a:lnTo>
                  <a:pt x="196364" y="72000"/>
                </a:lnTo>
                <a:lnTo>
                  <a:pt x="197591" y="73739"/>
                </a:lnTo>
                <a:lnTo>
                  <a:pt x="198102" y="72102"/>
                </a:lnTo>
                <a:lnTo>
                  <a:pt x="196875" y="70261"/>
                </a:lnTo>
                <a:lnTo>
                  <a:pt x="196568" y="70159"/>
                </a:lnTo>
                <a:close/>
                <a:moveTo>
                  <a:pt x="237580" y="70261"/>
                </a:moveTo>
                <a:lnTo>
                  <a:pt x="237580" y="70773"/>
                </a:lnTo>
                <a:lnTo>
                  <a:pt x="237068" y="70977"/>
                </a:lnTo>
                <a:lnTo>
                  <a:pt x="237068" y="71182"/>
                </a:lnTo>
                <a:lnTo>
                  <a:pt x="236761" y="71182"/>
                </a:lnTo>
                <a:lnTo>
                  <a:pt x="236659" y="71591"/>
                </a:lnTo>
                <a:lnTo>
                  <a:pt x="236250" y="71795"/>
                </a:lnTo>
                <a:lnTo>
                  <a:pt x="236148" y="71182"/>
                </a:lnTo>
                <a:lnTo>
                  <a:pt x="235739" y="71284"/>
                </a:lnTo>
                <a:lnTo>
                  <a:pt x="235432" y="71693"/>
                </a:lnTo>
                <a:lnTo>
                  <a:pt x="234818" y="71898"/>
                </a:lnTo>
                <a:lnTo>
                  <a:pt x="234818" y="72818"/>
                </a:lnTo>
                <a:lnTo>
                  <a:pt x="235227" y="72000"/>
                </a:lnTo>
                <a:lnTo>
                  <a:pt x="235636" y="72102"/>
                </a:lnTo>
                <a:lnTo>
                  <a:pt x="235943" y="72409"/>
                </a:lnTo>
                <a:lnTo>
                  <a:pt x="236045" y="72000"/>
                </a:lnTo>
                <a:lnTo>
                  <a:pt x="236455" y="72205"/>
                </a:lnTo>
                <a:lnTo>
                  <a:pt x="236557" y="73125"/>
                </a:lnTo>
                <a:lnTo>
                  <a:pt x="237580" y="73943"/>
                </a:lnTo>
                <a:lnTo>
                  <a:pt x="237682" y="73841"/>
                </a:lnTo>
                <a:lnTo>
                  <a:pt x="237682" y="74045"/>
                </a:lnTo>
                <a:lnTo>
                  <a:pt x="238091" y="73841"/>
                </a:lnTo>
                <a:lnTo>
                  <a:pt x="237784" y="73227"/>
                </a:lnTo>
                <a:lnTo>
                  <a:pt x="237989" y="72614"/>
                </a:lnTo>
                <a:lnTo>
                  <a:pt x="238295" y="72818"/>
                </a:lnTo>
                <a:lnTo>
                  <a:pt x="238500" y="73534"/>
                </a:lnTo>
                <a:lnTo>
                  <a:pt x="238500" y="73023"/>
                </a:lnTo>
                <a:lnTo>
                  <a:pt x="238807" y="72614"/>
                </a:lnTo>
                <a:lnTo>
                  <a:pt x="238500" y="71284"/>
                </a:lnTo>
                <a:lnTo>
                  <a:pt x="238398" y="71182"/>
                </a:lnTo>
                <a:lnTo>
                  <a:pt x="238500" y="70977"/>
                </a:lnTo>
                <a:lnTo>
                  <a:pt x="238295" y="70466"/>
                </a:lnTo>
                <a:lnTo>
                  <a:pt x="237580" y="70261"/>
                </a:lnTo>
                <a:close/>
                <a:moveTo>
                  <a:pt x="240443" y="77727"/>
                </a:moveTo>
                <a:lnTo>
                  <a:pt x="240034" y="78545"/>
                </a:lnTo>
                <a:lnTo>
                  <a:pt x="240136" y="80284"/>
                </a:lnTo>
                <a:lnTo>
                  <a:pt x="240852" y="81000"/>
                </a:lnTo>
                <a:lnTo>
                  <a:pt x="240341" y="79568"/>
                </a:lnTo>
                <a:lnTo>
                  <a:pt x="241261" y="79773"/>
                </a:lnTo>
                <a:lnTo>
                  <a:pt x="240750" y="79057"/>
                </a:lnTo>
                <a:lnTo>
                  <a:pt x="241057" y="78852"/>
                </a:lnTo>
                <a:lnTo>
                  <a:pt x="241057" y="78545"/>
                </a:lnTo>
                <a:lnTo>
                  <a:pt x="240136" y="78955"/>
                </a:lnTo>
                <a:lnTo>
                  <a:pt x="240443" y="78648"/>
                </a:lnTo>
                <a:lnTo>
                  <a:pt x="240443" y="78341"/>
                </a:lnTo>
                <a:lnTo>
                  <a:pt x="240341" y="78136"/>
                </a:lnTo>
                <a:lnTo>
                  <a:pt x="240443" y="77727"/>
                </a:lnTo>
                <a:close/>
                <a:moveTo>
                  <a:pt x="79875" y="80284"/>
                </a:moveTo>
                <a:lnTo>
                  <a:pt x="78136" y="80591"/>
                </a:lnTo>
                <a:lnTo>
                  <a:pt x="78136" y="81511"/>
                </a:lnTo>
                <a:lnTo>
                  <a:pt x="78443" y="81818"/>
                </a:lnTo>
                <a:lnTo>
                  <a:pt x="79466" y="81511"/>
                </a:lnTo>
                <a:lnTo>
                  <a:pt x="80080" y="80693"/>
                </a:lnTo>
                <a:lnTo>
                  <a:pt x="79875" y="80284"/>
                </a:lnTo>
                <a:close/>
                <a:moveTo>
                  <a:pt x="261102" y="82636"/>
                </a:moveTo>
                <a:lnTo>
                  <a:pt x="261000" y="82841"/>
                </a:lnTo>
                <a:lnTo>
                  <a:pt x="261205" y="82943"/>
                </a:lnTo>
                <a:lnTo>
                  <a:pt x="261307" y="82943"/>
                </a:lnTo>
                <a:lnTo>
                  <a:pt x="261102" y="82636"/>
                </a:lnTo>
                <a:close/>
                <a:moveTo>
                  <a:pt x="220500" y="81818"/>
                </a:moveTo>
                <a:lnTo>
                  <a:pt x="219784" y="81920"/>
                </a:lnTo>
                <a:lnTo>
                  <a:pt x="219886" y="82227"/>
                </a:lnTo>
                <a:lnTo>
                  <a:pt x="220295" y="82534"/>
                </a:lnTo>
                <a:lnTo>
                  <a:pt x="220295" y="82841"/>
                </a:lnTo>
                <a:lnTo>
                  <a:pt x="221011" y="83148"/>
                </a:lnTo>
                <a:lnTo>
                  <a:pt x="221114" y="82636"/>
                </a:lnTo>
                <a:lnTo>
                  <a:pt x="220500" y="81818"/>
                </a:lnTo>
                <a:close/>
                <a:moveTo>
                  <a:pt x="222034" y="82636"/>
                </a:moveTo>
                <a:lnTo>
                  <a:pt x="221830" y="83045"/>
                </a:lnTo>
                <a:lnTo>
                  <a:pt x="221830" y="83352"/>
                </a:lnTo>
                <a:lnTo>
                  <a:pt x="222341" y="83148"/>
                </a:lnTo>
                <a:lnTo>
                  <a:pt x="222034" y="82636"/>
                </a:lnTo>
                <a:close/>
                <a:moveTo>
                  <a:pt x="240443" y="83352"/>
                </a:moveTo>
                <a:lnTo>
                  <a:pt x="240239" y="83659"/>
                </a:lnTo>
                <a:lnTo>
                  <a:pt x="240239" y="83659"/>
                </a:lnTo>
                <a:lnTo>
                  <a:pt x="240545" y="83352"/>
                </a:lnTo>
                <a:close/>
                <a:moveTo>
                  <a:pt x="240852" y="82943"/>
                </a:moveTo>
                <a:lnTo>
                  <a:pt x="240545" y="83352"/>
                </a:lnTo>
                <a:lnTo>
                  <a:pt x="240750" y="83557"/>
                </a:lnTo>
                <a:lnTo>
                  <a:pt x="241261" y="83455"/>
                </a:lnTo>
                <a:lnTo>
                  <a:pt x="241670" y="83557"/>
                </a:lnTo>
                <a:lnTo>
                  <a:pt x="241977" y="83455"/>
                </a:lnTo>
                <a:lnTo>
                  <a:pt x="242898" y="83966"/>
                </a:lnTo>
                <a:lnTo>
                  <a:pt x="241568" y="82943"/>
                </a:lnTo>
                <a:close/>
                <a:moveTo>
                  <a:pt x="230011" y="72818"/>
                </a:moveTo>
                <a:lnTo>
                  <a:pt x="228989" y="74250"/>
                </a:lnTo>
                <a:lnTo>
                  <a:pt x="228989" y="74761"/>
                </a:lnTo>
                <a:lnTo>
                  <a:pt x="228477" y="74966"/>
                </a:lnTo>
                <a:lnTo>
                  <a:pt x="228477" y="74864"/>
                </a:lnTo>
                <a:lnTo>
                  <a:pt x="227557" y="75375"/>
                </a:lnTo>
                <a:lnTo>
                  <a:pt x="227045" y="76398"/>
                </a:lnTo>
                <a:lnTo>
                  <a:pt x="225409" y="77216"/>
                </a:lnTo>
                <a:lnTo>
                  <a:pt x="225307" y="77420"/>
                </a:lnTo>
                <a:lnTo>
                  <a:pt x="225205" y="77523"/>
                </a:lnTo>
                <a:lnTo>
                  <a:pt x="225205" y="78648"/>
                </a:lnTo>
                <a:lnTo>
                  <a:pt x="223670" y="77932"/>
                </a:lnTo>
                <a:lnTo>
                  <a:pt x="223159" y="78750"/>
                </a:lnTo>
                <a:lnTo>
                  <a:pt x="223261" y="78750"/>
                </a:lnTo>
                <a:lnTo>
                  <a:pt x="224182" y="83045"/>
                </a:lnTo>
                <a:lnTo>
                  <a:pt x="225511" y="83045"/>
                </a:lnTo>
                <a:lnTo>
                  <a:pt x="225818" y="83659"/>
                </a:lnTo>
                <a:lnTo>
                  <a:pt x="226023" y="83455"/>
                </a:lnTo>
                <a:lnTo>
                  <a:pt x="226330" y="83557"/>
                </a:lnTo>
                <a:lnTo>
                  <a:pt x="226739" y="83045"/>
                </a:lnTo>
                <a:lnTo>
                  <a:pt x="227352" y="83557"/>
                </a:lnTo>
                <a:lnTo>
                  <a:pt x="227966" y="83352"/>
                </a:lnTo>
                <a:lnTo>
                  <a:pt x="228068" y="83557"/>
                </a:lnTo>
                <a:lnTo>
                  <a:pt x="228375" y="84273"/>
                </a:lnTo>
                <a:lnTo>
                  <a:pt x="229398" y="83659"/>
                </a:lnTo>
                <a:lnTo>
                  <a:pt x="229705" y="83250"/>
                </a:lnTo>
                <a:lnTo>
                  <a:pt x="229602" y="83045"/>
                </a:lnTo>
                <a:lnTo>
                  <a:pt x="229807" y="82739"/>
                </a:lnTo>
                <a:lnTo>
                  <a:pt x="229705" y="81920"/>
                </a:lnTo>
                <a:lnTo>
                  <a:pt x="230216" y="81102"/>
                </a:lnTo>
                <a:lnTo>
                  <a:pt x="230523" y="81102"/>
                </a:lnTo>
                <a:lnTo>
                  <a:pt x="231239" y="78955"/>
                </a:lnTo>
                <a:lnTo>
                  <a:pt x="231852" y="79159"/>
                </a:lnTo>
                <a:lnTo>
                  <a:pt x="232159" y="79159"/>
                </a:lnTo>
                <a:lnTo>
                  <a:pt x="232057" y="78955"/>
                </a:lnTo>
                <a:lnTo>
                  <a:pt x="231136" y="77932"/>
                </a:lnTo>
                <a:lnTo>
                  <a:pt x="231034" y="77114"/>
                </a:lnTo>
                <a:lnTo>
                  <a:pt x="230932" y="77011"/>
                </a:lnTo>
                <a:lnTo>
                  <a:pt x="230420" y="76295"/>
                </a:lnTo>
                <a:lnTo>
                  <a:pt x="230830" y="76193"/>
                </a:lnTo>
                <a:lnTo>
                  <a:pt x="230932" y="76091"/>
                </a:lnTo>
                <a:lnTo>
                  <a:pt x="230932" y="75580"/>
                </a:lnTo>
                <a:lnTo>
                  <a:pt x="231750" y="75580"/>
                </a:lnTo>
                <a:lnTo>
                  <a:pt x="231443" y="74864"/>
                </a:lnTo>
                <a:lnTo>
                  <a:pt x="232261" y="74761"/>
                </a:lnTo>
                <a:lnTo>
                  <a:pt x="231136" y="73841"/>
                </a:lnTo>
                <a:lnTo>
                  <a:pt x="230727" y="73943"/>
                </a:lnTo>
                <a:lnTo>
                  <a:pt x="230420" y="72920"/>
                </a:lnTo>
                <a:lnTo>
                  <a:pt x="230011" y="73227"/>
                </a:lnTo>
                <a:lnTo>
                  <a:pt x="230011" y="72818"/>
                </a:lnTo>
                <a:close/>
                <a:moveTo>
                  <a:pt x="261307" y="82943"/>
                </a:moveTo>
                <a:lnTo>
                  <a:pt x="262841" y="84989"/>
                </a:lnTo>
                <a:lnTo>
                  <a:pt x="262330" y="83761"/>
                </a:lnTo>
                <a:lnTo>
                  <a:pt x="261307" y="82943"/>
                </a:lnTo>
                <a:close/>
                <a:moveTo>
                  <a:pt x="237682" y="78239"/>
                </a:moveTo>
                <a:lnTo>
                  <a:pt x="237170" y="78852"/>
                </a:lnTo>
                <a:lnTo>
                  <a:pt x="234614" y="78955"/>
                </a:lnTo>
                <a:lnTo>
                  <a:pt x="234409" y="78750"/>
                </a:lnTo>
                <a:lnTo>
                  <a:pt x="233489" y="79057"/>
                </a:lnTo>
                <a:lnTo>
                  <a:pt x="232977" y="79875"/>
                </a:lnTo>
                <a:lnTo>
                  <a:pt x="232977" y="80080"/>
                </a:lnTo>
                <a:lnTo>
                  <a:pt x="232875" y="80182"/>
                </a:lnTo>
                <a:lnTo>
                  <a:pt x="232977" y="80898"/>
                </a:lnTo>
                <a:lnTo>
                  <a:pt x="232875" y="80693"/>
                </a:lnTo>
                <a:lnTo>
                  <a:pt x="232057" y="83455"/>
                </a:lnTo>
                <a:lnTo>
                  <a:pt x="232364" y="83659"/>
                </a:lnTo>
                <a:lnTo>
                  <a:pt x="232568" y="83864"/>
                </a:lnTo>
                <a:lnTo>
                  <a:pt x="232670" y="85909"/>
                </a:lnTo>
                <a:lnTo>
                  <a:pt x="233386" y="85807"/>
                </a:lnTo>
                <a:lnTo>
                  <a:pt x="233591" y="82841"/>
                </a:lnTo>
                <a:lnTo>
                  <a:pt x="234409" y="84784"/>
                </a:lnTo>
                <a:lnTo>
                  <a:pt x="235636" y="84375"/>
                </a:lnTo>
                <a:lnTo>
                  <a:pt x="235125" y="83761"/>
                </a:lnTo>
                <a:lnTo>
                  <a:pt x="235227" y="83148"/>
                </a:lnTo>
                <a:lnTo>
                  <a:pt x="234409" y="82023"/>
                </a:lnTo>
                <a:lnTo>
                  <a:pt x="234614" y="82023"/>
                </a:lnTo>
                <a:lnTo>
                  <a:pt x="235739" y="81000"/>
                </a:lnTo>
                <a:lnTo>
                  <a:pt x="236148" y="81102"/>
                </a:lnTo>
                <a:lnTo>
                  <a:pt x="235739" y="80693"/>
                </a:lnTo>
                <a:lnTo>
                  <a:pt x="235739" y="80795"/>
                </a:lnTo>
                <a:lnTo>
                  <a:pt x="233591" y="81205"/>
                </a:lnTo>
                <a:lnTo>
                  <a:pt x="233284" y="80693"/>
                </a:lnTo>
                <a:lnTo>
                  <a:pt x="233182" y="80182"/>
                </a:lnTo>
                <a:lnTo>
                  <a:pt x="235943" y="79568"/>
                </a:lnTo>
                <a:lnTo>
                  <a:pt x="236455" y="79773"/>
                </a:lnTo>
                <a:lnTo>
                  <a:pt x="236966" y="79670"/>
                </a:lnTo>
                <a:lnTo>
                  <a:pt x="237580" y="79057"/>
                </a:lnTo>
                <a:lnTo>
                  <a:pt x="237682" y="78239"/>
                </a:lnTo>
                <a:close/>
                <a:moveTo>
                  <a:pt x="210580" y="74659"/>
                </a:moveTo>
                <a:lnTo>
                  <a:pt x="219068" y="86114"/>
                </a:lnTo>
                <a:lnTo>
                  <a:pt x="219068" y="85705"/>
                </a:lnTo>
                <a:lnTo>
                  <a:pt x="219989" y="86011"/>
                </a:lnTo>
                <a:lnTo>
                  <a:pt x="220398" y="83250"/>
                </a:lnTo>
                <a:lnTo>
                  <a:pt x="219273" y="82636"/>
                </a:lnTo>
                <a:lnTo>
                  <a:pt x="218966" y="81102"/>
                </a:lnTo>
                <a:lnTo>
                  <a:pt x="218352" y="80898"/>
                </a:lnTo>
                <a:lnTo>
                  <a:pt x="218148" y="80489"/>
                </a:lnTo>
                <a:lnTo>
                  <a:pt x="218455" y="79977"/>
                </a:lnTo>
                <a:lnTo>
                  <a:pt x="218045" y="79466"/>
                </a:lnTo>
                <a:lnTo>
                  <a:pt x="217330" y="79773"/>
                </a:lnTo>
                <a:lnTo>
                  <a:pt x="217739" y="79568"/>
                </a:lnTo>
                <a:lnTo>
                  <a:pt x="216102" y="77830"/>
                </a:lnTo>
                <a:lnTo>
                  <a:pt x="215795" y="78034"/>
                </a:lnTo>
                <a:lnTo>
                  <a:pt x="212625" y="74659"/>
                </a:lnTo>
                <a:close/>
                <a:moveTo>
                  <a:pt x="246170" y="85602"/>
                </a:moveTo>
                <a:lnTo>
                  <a:pt x="245864" y="85909"/>
                </a:lnTo>
                <a:lnTo>
                  <a:pt x="245761" y="86216"/>
                </a:lnTo>
                <a:lnTo>
                  <a:pt x="246273" y="86523"/>
                </a:lnTo>
                <a:lnTo>
                  <a:pt x="246375" y="86011"/>
                </a:lnTo>
                <a:lnTo>
                  <a:pt x="246170" y="85602"/>
                </a:lnTo>
                <a:close/>
                <a:moveTo>
                  <a:pt x="261818" y="84375"/>
                </a:moveTo>
                <a:lnTo>
                  <a:pt x="261716" y="84886"/>
                </a:lnTo>
                <a:lnTo>
                  <a:pt x="260693" y="85705"/>
                </a:lnTo>
                <a:lnTo>
                  <a:pt x="260386" y="85705"/>
                </a:lnTo>
                <a:lnTo>
                  <a:pt x="260284" y="85193"/>
                </a:lnTo>
                <a:lnTo>
                  <a:pt x="260080" y="85705"/>
                </a:lnTo>
                <a:lnTo>
                  <a:pt x="258648" y="85909"/>
                </a:lnTo>
                <a:lnTo>
                  <a:pt x="259773" y="86523"/>
                </a:lnTo>
                <a:lnTo>
                  <a:pt x="262125" y="85500"/>
                </a:lnTo>
                <a:lnTo>
                  <a:pt x="262023" y="85295"/>
                </a:lnTo>
                <a:lnTo>
                  <a:pt x="262227" y="85193"/>
                </a:lnTo>
                <a:lnTo>
                  <a:pt x="262432" y="84477"/>
                </a:lnTo>
                <a:lnTo>
                  <a:pt x="261818" y="84375"/>
                </a:lnTo>
                <a:close/>
                <a:moveTo>
                  <a:pt x="249239" y="87852"/>
                </a:moveTo>
                <a:lnTo>
                  <a:pt x="248727" y="88670"/>
                </a:lnTo>
                <a:lnTo>
                  <a:pt x="249648" y="88466"/>
                </a:lnTo>
                <a:lnTo>
                  <a:pt x="249239" y="87852"/>
                </a:lnTo>
                <a:close/>
                <a:moveTo>
                  <a:pt x="220500" y="86216"/>
                </a:moveTo>
                <a:lnTo>
                  <a:pt x="219682" y="86932"/>
                </a:lnTo>
                <a:lnTo>
                  <a:pt x="219784" y="87136"/>
                </a:lnTo>
                <a:lnTo>
                  <a:pt x="227250" y="88875"/>
                </a:lnTo>
                <a:lnTo>
                  <a:pt x="227761" y="88977"/>
                </a:lnTo>
                <a:lnTo>
                  <a:pt x="227761" y="88057"/>
                </a:lnTo>
                <a:lnTo>
                  <a:pt x="226330" y="87648"/>
                </a:lnTo>
                <a:lnTo>
                  <a:pt x="226125" y="87136"/>
                </a:lnTo>
                <a:lnTo>
                  <a:pt x="224591" y="86727"/>
                </a:lnTo>
                <a:lnTo>
                  <a:pt x="224284" y="87136"/>
                </a:lnTo>
                <a:lnTo>
                  <a:pt x="222648" y="87034"/>
                </a:lnTo>
                <a:lnTo>
                  <a:pt x="222239" y="86523"/>
                </a:lnTo>
                <a:lnTo>
                  <a:pt x="220500" y="86216"/>
                </a:lnTo>
                <a:close/>
                <a:moveTo>
                  <a:pt x="227761" y="88364"/>
                </a:moveTo>
                <a:lnTo>
                  <a:pt x="228273" y="89080"/>
                </a:lnTo>
                <a:lnTo>
                  <a:pt x="228886" y="88670"/>
                </a:lnTo>
                <a:lnTo>
                  <a:pt x="228375" y="88364"/>
                </a:lnTo>
                <a:close/>
                <a:moveTo>
                  <a:pt x="229398" y="88568"/>
                </a:moveTo>
                <a:lnTo>
                  <a:pt x="228989" y="88977"/>
                </a:lnTo>
                <a:lnTo>
                  <a:pt x="229705" y="89182"/>
                </a:lnTo>
                <a:lnTo>
                  <a:pt x="229807" y="88670"/>
                </a:lnTo>
                <a:lnTo>
                  <a:pt x="229398" y="88568"/>
                </a:lnTo>
                <a:close/>
                <a:moveTo>
                  <a:pt x="235432" y="88466"/>
                </a:moveTo>
                <a:lnTo>
                  <a:pt x="234920" y="88875"/>
                </a:lnTo>
                <a:lnTo>
                  <a:pt x="233182" y="88568"/>
                </a:lnTo>
                <a:lnTo>
                  <a:pt x="232670" y="88670"/>
                </a:lnTo>
                <a:lnTo>
                  <a:pt x="232670" y="89182"/>
                </a:lnTo>
                <a:lnTo>
                  <a:pt x="234716" y="88977"/>
                </a:lnTo>
                <a:lnTo>
                  <a:pt x="235330" y="88773"/>
                </a:lnTo>
                <a:lnTo>
                  <a:pt x="235534" y="88466"/>
                </a:lnTo>
                <a:close/>
                <a:moveTo>
                  <a:pt x="230932" y="88364"/>
                </a:moveTo>
                <a:lnTo>
                  <a:pt x="230727" y="88568"/>
                </a:lnTo>
                <a:lnTo>
                  <a:pt x="231034" y="88977"/>
                </a:lnTo>
                <a:lnTo>
                  <a:pt x="231034" y="88977"/>
                </a:lnTo>
                <a:lnTo>
                  <a:pt x="230420" y="88670"/>
                </a:lnTo>
                <a:lnTo>
                  <a:pt x="230011" y="89386"/>
                </a:lnTo>
                <a:lnTo>
                  <a:pt x="231341" y="88977"/>
                </a:lnTo>
                <a:lnTo>
                  <a:pt x="231750" y="89080"/>
                </a:lnTo>
                <a:lnTo>
                  <a:pt x="231648" y="88977"/>
                </a:lnTo>
                <a:lnTo>
                  <a:pt x="231750" y="88977"/>
                </a:lnTo>
                <a:lnTo>
                  <a:pt x="231648" y="88670"/>
                </a:lnTo>
                <a:lnTo>
                  <a:pt x="231239" y="88568"/>
                </a:lnTo>
                <a:lnTo>
                  <a:pt x="230932" y="88364"/>
                </a:lnTo>
                <a:close/>
                <a:moveTo>
                  <a:pt x="232670" y="89591"/>
                </a:moveTo>
                <a:lnTo>
                  <a:pt x="231750" y="89898"/>
                </a:lnTo>
                <a:lnTo>
                  <a:pt x="232670" y="90409"/>
                </a:lnTo>
                <a:lnTo>
                  <a:pt x="233284" y="90205"/>
                </a:lnTo>
                <a:lnTo>
                  <a:pt x="232670" y="89591"/>
                </a:lnTo>
                <a:close/>
                <a:moveTo>
                  <a:pt x="239420" y="88670"/>
                </a:moveTo>
                <a:lnTo>
                  <a:pt x="237989" y="88773"/>
                </a:lnTo>
                <a:lnTo>
                  <a:pt x="235943" y="90102"/>
                </a:lnTo>
                <a:lnTo>
                  <a:pt x="235943" y="90511"/>
                </a:lnTo>
                <a:lnTo>
                  <a:pt x="237068" y="90102"/>
                </a:lnTo>
                <a:lnTo>
                  <a:pt x="239420" y="88670"/>
                </a:lnTo>
                <a:close/>
                <a:moveTo>
                  <a:pt x="244636" y="80386"/>
                </a:moveTo>
                <a:lnTo>
                  <a:pt x="243205" y="81409"/>
                </a:lnTo>
                <a:lnTo>
                  <a:pt x="243920" y="81614"/>
                </a:lnTo>
                <a:lnTo>
                  <a:pt x="244125" y="82125"/>
                </a:lnTo>
                <a:lnTo>
                  <a:pt x="244432" y="82330"/>
                </a:lnTo>
                <a:lnTo>
                  <a:pt x="245761" y="82227"/>
                </a:lnTo>
                <a:lnTo>
                  <a:pt x="245557" y="82739"/>
                </a:lnTo>
                <a:lnTo>
                  <a:pt x="244023" y="82943"/>
                </a:lnTo>
                <a:lnTo>
                  <a:pt x="244534" y="83250"/>
                </a:lnTo>
                <a:lnTo>
                  <a:pt x="244739" y="84068"/>
                </a:lnTo>
                <a:lnTo>
                  <a:pt x="245659" y="83148"/>
                </a:lnTo>
                <a:lnTo>
                  <a:pt x="245761" y="83966"/>
                </a:lnTo>
                <a:lnTo>
                  <a:pt x="246580" y="84068"/>
                </a:lnTo>
                <a:lnTo>
                  <a:pt x="246784" y="84580"/>
                </a:lnTo>
                <a:lnTo>
                  <a:pt x="249648" y="85909"/>
                </a:lnTo>
                <a:lnTo>
                  <a:pt x="249443" y="86011"/>
                </a:lnTo>
                <a:lnTo>
                  <a:pt x="249648" y="86011"/>
                </a:lnTo>
                <a:lnTo>
                  <a:pt x="250261" y="87443"/>
                </a:lnTo>
                <a:lnTo>
                  <a:pt x="249852" y="87545"/>
                </a:lnTo>
                <a:lnTo>
                  <a:pt x="250057" y="88057"/>
                </a:lnTo>
                <a:lnTo>
                  <a:pt x="249852" y="88466"/>
                </a:lnTo>
                <a:lnTo>
                  <a:pt x="251080" y="88159"/>
                </a:lnTo>
                <a:lnTo>
                  <a:pt x="251080" y="88670"/>
                </a:lnTo>
                <a:lnTo>
                  <a:pt x="251693" y="89386"/>
                </a:lnTo>
                <a:lnTo>
                  <a:pt x="253534" y="89386"/>
                </a:lnTo>
                <a:lnTo>
                  <a:pt x="253841" y="88977"/>
                </a:lnTo>
                <a:lnTo>
                  <a:pt x="252920" y="88466"/>
                </a:lnTo>
                <a:lnTo>
                  <a:pt x="254455" y="88261"/>
                </a:lnTo>
                <a:lnTo>
                  <a:pt x="254455" y="88159"/>
                </a:lnTo>
                <a:lnTo>
                  <a:pt x="254557" y="88159"/>
                </a:lnTo>
                <a:lnTo>
                  <a:pt x="254250" y="87750"/>
                </a:lnTo>
                <a:lnTo>
                  <a:pt x="254864" y="87955"/>
                </a:lnTo>
                <a:lnTo>
                  <a:pt x="255375" y="87852"/>
                </a:lnTo>
                <a:lnTo>
                  <a:pt x="257625" y="90307"/>
                </a:lnTo>
                <a:lnTo>
                  <a:pt x="260080" y="91023"/>
                </a:lnTo>
                <a:lnTo>
                  <a:pt x="260080" y="90716"/>
                </a:lnTo>
                <a:lnTo>
                  <a:pt x="260489" y="90614"/>
                </a:lnTo>
                <a:lnTo>
                  <a:pt x="259670" y="90307"/>
                </a:lnTo>
                <a:lnTo>
                  <a:pt x="259670" y="90102"/>
                </a:lnTo>
                <a:lnTo>
                  <a:pt x="259159" y="89386"/>
                </a:lnTo>
                <a:lnTo>
                  <a:pt x="258648" y="89386"/>
                </a:lnTo>
                <a:lnTo>
                  <a:pt x="257318" y="87034"/>
                </a:lnTo>
                <a:lnTo>
                  <a:pt x="258136" y="86932"/>
                </a:lnTo>
                <a:lnTo>
                  <a:pt x="256500" y="85705"/>
                </a:lnTo>
                <a:lnTo>
                  <a:pt x="256398" y="84989"/>
                </a:lnTo>
                <a:lnTo>
                  <a:pt x="251898" y="82636"/>
                </a:lnTo>
                <a:lnTo>
                  <a:pt x="249545" y="81716"/>
                </a:lnTo>
                <a:lnTo>
                  <a:pt x="248727" y="81920"/>
                </a:lnTo>
                <a:lnTo>
                  <a:pt x="248727" y="82125"/>
                </a:lnTo>
                <a:lnTo>
                  <a:pt x="246989" y="83455"/>
                </a:lnTo>
                <a:lnTo>
                  <a:pt x="246375" y="82636"/>
                </a:lnTo>
                <a:lnTo>
                  <a:pt x="246273" y="82943"/>
                </a:lnTo>
                <a:lnTo>
                  <a:pt x="245864" y="80795"/>
                </a:lnTo>
                <a:lnTo>
                  <a:pt x="244636" y="80386"/>
                </a:lnTo>
                <a:close/>
                <a:moveTo>
                  <a:pt x="242693" y="91534"/>
                </a:moveTo>
                <a:lnTo>
                  <a:pt x="241977" y="91636"/>
                </a:lnTo>
                <a:lnTo>
                  <a:pt x="241977" y="91841"/>
                </a:lnTo>
                <a:lnTo>
                  <a:pt x="242386" y="92352"/>
                </a:lnTo>
                <a:lnTo>
                  <a:pt x="242693" y="91534"/>
                </a:lnTo>
                <a:close/>
                <a:moveTo>
                  <a:pt x="285750" y="96648"/>
                </a:moveTo>
                <a:lnTo>
                  <a:pt x="285545" y="96750"/>
                </a:lnTo>
                <a:lnTo>
                  <a:pt x="284420" y="97159"/>
                </a:lnTo>
                <a:lnTo>
                  <a:pt x="284216" y="97261"/>
                </a:lnTo>
                <a:lnTo>
                  <a:pt x="285239" y="97261"/>
                </a:lnTo>
                <a:lnTo>
                  <a:pt x="285750" y="96648"/>
                </a:lnTo>
                <a:close/>
                <a:moveTo>
                  <a:pt x="285648" y="97057"/>
                </a:moveTo>
                <a:lnTo>
                  <a:pt x="285239" y="97261"/>
                </a:lnTo>
                <a:lnTo>
                  <a:pt x="285545" y="97261"/>
                </a:lnTo>
                <a:lnTo>
                  <a:pt x="285648" y="97057"/>
                </a:lnTo>
                <a:close/>
                <a:moveTo>
                  <a:pt x="284011" y="98080"/>
                </a:moveTo>
                <a:lnTo>
                  <a:pt x="282886" y="98591"/>
                </a:lnTo>
                <a:lnTo>
                  <a:pt x="283807" y="98693"/>
                </a:lnTo>
                <a:lnTo>
                  <a:pt x="284114" y="98386"/>
                </a:lnTo>
                <a:lnTo>
                  <a:pt x="284011" y="98080"/>
                </a:lnTo>
                <a:close/>
                <a:moveTo>
                  <a:pt x="168852" y="92761"/>
                </a:moveTo>
                <a:lnTo>
                  <a:pt x="168136" y="92864"/>
                </a:lnTo>
                <a:lnTo>
                  <a:pt x="168136" y="93682"/>
                </a:lnTo>
                <a:lnTo>
                  <a:pt x="167318" y="94295"/>
                </a:lnTo>
                <a:lnTo>
                  <a:pt x="167318" y="95114"/>
                </a:lnTo>
                <a:lnTo>
                  <a:pt x="166807" y="95420"/>
                </a:lnTo>
                <a:lnTo>
                  <a:pt x="166705" y="95318"/>
                </a:lnTo>
                <a:lnTo>
                  <a:pt x="165886" y="96341"/>
                </a:lnTo>
                <a:lnTo>
                  <a:pt x="165375" y="96239"/>
                </a:lnTo>
                <a:lnTo>
                  <a:pt x="164966" y="96443"/>
                </a:lnTo>
                <a:lnTo>
                  <a:pt x="164761" y="96443"/>
                </a:lnTo>
                <a:lnTo>
                  <a:pt x="164045" y="96955"/>
                </a:lnTo>
                <a:lnTo>
                  <a:pt x="163330" y="105955"/>
                </a:lnTo>
                <a:lnTo>
                  <a:pt x="163943" y="106261"/>
                </a:lnTo>
                <a:lnTo>
                  <a:pt x="165477" y="105852"/>
                </a:lnTo>
                <a:lnTo>
                  <a:pt x="168750" y="96034"/>
                </a:lnTo>
                <a:lnTo>
                  <a:pt x="169159" y="96341"/>
                </a:lnTo>
                <a:lnTo>
                  <a:pt x="169364" y="96136"/>
                </a:lnTo>
                <a:lnTo>
                  <a:pt x="168852" y="92761"/>
                </a:lnTo>
                <a:close/>
                <a:moveTo>
                  <a:pt x="79364" y="112500"/>
                </a:moveTo>
                <a:lnTo>
                  <a:pt x="79057" y="112807"/>
                </a:lnTo>
                <a:lnTo>
                  <a:pt x="79057" y="113011"/>
                </a:lnTo>
                <a:lnTo>
                  <a:pt x="79364" y="112500"/>
                </a:lnTo>
                <a:close/>
                <a:moveTo>
                  <a:pt x="185114" y="3784"/>
                </a:moveTo>
                <a:lnTo>
                  <a:pt x="184091" y="4398"/>
                </a:lnTo>
                <a:lnTo>
                  <a:pt x="184909" y="4705"/>
                </a:lnTo>
                <a:lnTo>
                  <a:pt x="183273" y="4705"/>
                </a:lnTo>
                <a:lnTo>
                  <a:pt x="183989" y="5011"/>
                </a:lnTo>
                <a:lnTo>
                  <a:pt x="184193" y="5318"/>
                </a:lnTo>
                <a:lnTo>
                  <a:pt x="184193" y="5318"/>
                </a:lnTo>
                <a:lnTo>
                  <a:pt x="183784" y="5011"/>
                </a:lnTo>
                <a:lnTo>
                  <a:pt x="180102" y="5114"/>
                </a:lnTo>
                <a:lnTo>
                  <a:pt x="180920" y="5216"/>
                </a:lnTo>
                <a:lnTo>
                  <a:pt x="177341" y="5727"/>
                </a:lnTo>
                <a:lnTo>
                  <a:pt x="177545" y="5932"/>
                </a:lnTo>
                <a:lnTo>
                  <a:pt x="177341" y="6239"/>
                </a:lnTo>
                <a:lnTo>
                  <a:pt x="176830" y="6136"/>
                </a:lnTo>
                <a:lnTo>
                  <a:pt x="177955" y="6443"/>
                </a:lnTo>
                <a:lnTo>
                  <a:pt x="177239" y="6443"/>
                </a:lnTo>
                <a:lnTo>
                  <a:pt x="178568" y="6852"/>
                </a:lnTo>
                <a:lnTo>
                  <a:pt x="178057" y="7057"/>
                </a:lnTo>
                <a:lnTo>
                  <a:pt x="178261" y="6852"/>
                </a:lnTo>
                <a:lnTo>
                  <a:pt x="178261" y="6852"/>
                </a:lnTo>
                <a:lnTo>
                  <a:pt x="174477" y="7057"/>
                </a:lnTo>
                <a:lnTo>
                  <a:pt x="174682" y="7466"/>
                </a:lnTo>
                <a:lnTo>
                  <a:pt x="174989" y="7568"/>
                </a:lnTo>
                <a:lnTo>
                  <a:pt x="175091" y="7773"/>
                </a:lnTo>
                <a:lnTo>
                  <a:pt x="177648" y="8795"/>
                </a:lnTo>
                <a:lnTo>
                  <a:pt x="177852" y="9205"/>
                </a:lnTo>
                <a:lnTo>
                  <a:pt x="178261" y="9511"/>
                </a:lnTo>
                <a:lnTo>
                  <a:pt x="178169" y="9789"/>
                </a:lnTo>
                <a:lnTo>
                  <a:pt x="177852" y="9409"/>
                </a:lnTo>
                <a:lnTo>
                  <a:pt x="177545" y="9716"/>
                </a:lnTo>
                <a:lnTo>
                  <a:pt x="177034" y="8591"/>
                </a:lnTo>
                <a:lnTo>
                  <a:pt x="173352" y="8182"/>
                </a:lnTo>
                <a:lnTo>
                  <a:pt x="173352" y="8182"/>
                </a:lnTo>
                <a:lnTo>
                  <a:pt x="173966" y="8489"/>
                </a:lnTo>
                <a:lnTo>
                  <a:pt x="172636" y="8489"/>
                </a:lnTo>
                <a:lnTo>
                  <a:pt x="175193" y="9205"/>
                </a:lnTo>
                <a:lnTo>
                  <a:pt x="175193" y="9205"/>
                </a:lnTo>
                <a:lnTo>
                  <a:pt x="172432" y="8898"/>
                </a:lnTo>
                <a:lnTo>
                  <a:pt x="172432" y="8693"/>
                </a:lnTo>
                <a:lnTo>
                  <a:pt x="172227" y="8591"/>
                </a:lnTo>
                <a:lnTo>
                  <a:pt x="172227" y="8182"/>
                </a:lnTo>
                <a:lnTo>
                  <a:pt x="171307" y="7670"/>
                </a:lnTo>
                <a:lnTo>
                  <a:pt x="171307" y="7670"/>
                </a:lnTo>
                <a:lnTo>
                  <a:pt x="171716" y="8284"/>
                </a:lnTo>
                <a:lnTo>
                  <a:pt x="171102" y="8898"/>
                </a:lnTo>
                <a:lnTo>
                  <a:pt x="172227" y="9511"/>
                </a:lnTo>
                <a:lnTo>
                  <a:pt x="172330" y="10330"/>
                </a:lnTo>
                <a:lnTo>
                  <a:pt x="174886" y="11148"/>
                </a:lnTo>
                <a:lnTo>
                  <a:pt x="173966" y="11045"/>
                </a:lnTo>
                <a:lnTo>
                  <a:pt x="174170" y="12068"/>
                </a:lnTo>
                <a:lnTo>
                  <a:pt x="173966" y="12375"/>
                </a:lnTo>
                <a:lnTo>
                  <a:pt x="173966" y="12580"/>
                </a:lnTo>
                <a:lnTo>
                  <a:pt x="173250" y="13398"/>
                </a:lnTo>
                <a:lnTo>
                  <a:pt x="170898" y="12886"/>
                </a:lnTo>
                <a:lnTo>
                  <a:pt x="172023" y="12886"/>
                </a:lnTo>
                <a:lnTo>
                  <a:pt x="172125" y="13091"/>
                </a:lnTo>
                <a:lnTo>
                  <a:pt x="172636" y="12989"/>
                </a:lnTo>
                <a:lnTo>
                  <a:pt x="172330" y="12784"/>
                </a:lnTo>
                <a:lnTo>
                  <a:pt x="173045" y="11761"/>
                </a:lnTo>
                <a:lnTo>
                  <a:pt x="173045" y="11352"/>
                </a:lnTo>
                <a:lnTo>
                  <a:pt x="172330" y="11045"/>
                </a:lnTo>
                <a:lnTo>
                  <a:pt x="171307" y="9920"/>
                </a:lnTo>
                <a:lnTo>
                  <a:pt x="171307" y="9716"/>
                </a:lnTo>
                <a:lnTo>
                  <a:pt x="171102" y="9307"/>
                </a:lnTo>
                <a:lnTo>
                  <a:pt x="170284" y="8898"/>
                </a:lnTo>
                <a:lnTo>
                  <a:pt x="170182" y="7875"/>
                </a:lnTo>
                <a:lnTo>
                  <a:pt x="168545" y="7670"/>
                </a:lnTo>
                <a:lnTo>
                  <a:pt x="167727" y="8080"/>
                </a:lnTo>
                <a:lnTo>
                  <a:pt x="167625" y="8795"/>
                </a:lnTo>
                <a:lnTo>
                  <a:pt x="167114" y="9205"/>
                </a:lnTo>
                <a:lnTo>
                  <a:pt x="167727" y="9409"/>
                </a:lnTo>
                <a:lnTo>
                  <a:pt x="168034" y="10432"/>
                </a:lnTo>
                <a:lnTo>
                  <a:pt x="169875" y="10943"/>
                </a:lnTo>
                <a:lnTo>
                  <a:pt x="169568" y="11557"/>
                </a:lnTo>
                <a:lnTo>
                  <a:pt x="164148" y="10227"/>
                </a:lnTo>
                <a:lnTo>
                  <a:pt x="163636" y="10432"/>
                </a:lnTo>
                <a:lnTo>
                  <a:pt x="164352" y="10841"/>
                </a:lnTo>
                <a:lnTo>
                  <a:pt x="163841" y="11250"/>
                </a:lnTo>
                <a:lnTo>
                  <a:pt x="159648" y="11557"/>
                </a:lnTo>
                <a:lnTo>
                  <a:pt x="159648" y="11557"/>
                </a:lnTo>
                <a:lnTo>
                  <a:pt x="159955" y="11455"/>
                </a:lnTo>
                <a:lnTo>
                  <a:pt x="159852" y="11045"/>
                </a:lnTo>
                <a:lnTo>
                  <a:pt x="159750" y="11045"/>
                </a:lnTo>
                <a:lnTo>
                  <a:pt x="158830" y="11250"/>
                </a:lnTo>
                <a:lnTo>
                  <a:pt x="159136" y="11352"/>
                </a:lnTo>
                <a:lnTo>
                  <a:pt x="158830" y="11455"/>
                </a:lnTo>
                <a:lnTo>
                  <a:pt x="158625" y="11352"/>
                </a:lnTo>
                <a:lnTo>
                  <a:pt x="156682" y="11966"/>
                </a:lnTo>
                <a:lnTo>
                  <a:pt x="156886" y="12068"/>
                </a:lnTo>
                <a:lnTo>
                  <a:pt x="155250" y="12886"/>
                </a:lnTo>
                <a:lnTo>
                  <a:pt x="154330" y="12273"/>
                </a:lnTo>
                <a:lnTo>
                  <a:pt x="155352" y="11966"/>
                </a:lnTo>
                <a:lnTo>
                  <a:pt x="152898" y="11250"/>
                </a:lnTo>
                <a:lnTo>
                  <a:pt x="153614" y="11659"/>
                </a:lnTo>
                <a:lnTo>
                  <a:pt x="153614" y="12375"/>
                </a:lnTo>
                <a:lnTo>
                  <a:pt x="154227" y="12784"/>
                </a:lnTo>
                <a:lnTo>
                  <a:pt x="154227" y="13602"/>
                </a:lnTo>
                <a:lnTo>
                  <a:pt x="152795" y="13193"/>
                </a:lnTo>
                <a:lnTo>
                  <a:pt x="151466" y="14011"/>
                </a:lnTo>
                <a:lnTo>
                  <a:pt x="152080" y="14727"/>
                </a:lnTo>
                <a:lnTo>
                  <a:pt x="151568" y="14932"/>
                </a:lnTo>
                <a:lnTo>
                  <a:pt x="149625" y="14318"/>
                </a:lnTo>
                <a:lnTo>
                  <a:pt x="149420" y="14523"/>
                </a:lnTo>
                <a:lnTo>
                  <a:pt x="150545" y="15239"/>
                </a:lnTo>
                <a:lnTo>
                  <a:pt x="150341" y="15545"/>
                </a:lnTo>
                <a:lnTo>
                  <a:pt x="146864" y="13295"/>
                </a:lnTo>
                <a:lnTo>
                  <a:pt x="147068" y="13193"/>
                </a:lnTo>
                <a:lnTo>
                  <a:pt x="145636" y="12580"/>
                </a:lnTo>
                <a:lnTo>
                  <a:pt x="151057" y="13398"/>
                </a:lnTo>
                <a:lnTo>
                  <a:pt x="151977" y="12886"/>
                </a:lnTo>
                <a:lnTo>
                  <a:pt x="151875" y="12375"/>
                </a:lnTo>
                <a:lnTo>
                  <a:pt x="150648" y="11659"/>
                </a:lnTo>
                <a:lnTo>
                  <a:pt x="150750" y="11761"/>
                </a:lnTo>
                <a:lnTo>
                  <a:pt x="150750" y="11761"/>
                </a:lnTo>
                <a:lnTo>
                  <a:pt x="146455" y="10636"/>
                </a:lnTo>
                <a:lnTo>
                  <a:pt x="146045" y="10841"/>
                </a:lnTo>
                <a:lnTo>
                  <a:pt x="145841" y="10636"/>
                </a:lnTo>
                <a:lnTo>
                  <a:pt x="145841" y="10534"/>
                </a:lnTo>
                <a:lnTo>
                  <a:pt x="145227" y="10432"/>
                </a:lnTo>
                <a:lnTo>
                  <a:pt x="145739" y="10330"/>
                </a:lnTo>
                <a:lnTo>
                  <a:pt x="145023" y="10125"/>
                </a:lnTo>
                <a:lnTo>
                  <a:pt x="145023" y="10125"/>
                </a:lnTo>
                <a:lnTo>
                  <a:pt x="145125" y="10227"/>
                </a:lnTo>
                <a:lnTo>
                  <a:pt x="143591" y="10330"/>
                </a:lnTo>
                <a:lnTo>
                  <a:pt x="143489" y="10125"/>
                </a:lnTo>
                <a:lnTo>
                  <a:pt x="142875" y="9920"/>
                </a:lnTo>
                <a:lnTo>
                  <a:pt x="144102" y="9920"/>
                </a:lnTo>
                <a:lnTo>
                  <a:pt x="143080" y="9409"/>
                </a:lnTo>
                <a:lnTo>
                  <a:pt x="142466" y="9920"/>
                </a:lnTo>
                <a:lnTo>
                  <a:pt x="141955" y="9409"/>
                </a:lnTo>
                <a:lnTo>
                  <a:pt x="141443" y="9716"/>
                </a:lnTo>
                <a:lnTo>
                  <a:pt x="141341" y="9511"/>
                </a:lnTo>
                <a:lnTo>
                  <a:pt x="141136" y="9409"/>
                </a:lnTo>
                <a:lnTo>
                  <a:pt x="140727" y="9920"/>
                </a:lnTo>
                <a:lnTo>
                  <a:pt x="140830" y="9409"/>
                </a:lnTo>
                <a:lnTo>
                  <a:pt x="140318" y="9307"/>
                </a:lnTo>
                <a:lnTo>
                  <a:pt x="139398" y="10023"/>
                </a:lnTo>
                <a:lnTo>
                  <a:pt x="138886" y="9716"/>
                </a:lnTo>
                <a:lnTo>
                  <a:pt x="138068" y="9920"/>
                </a:lnTo>
                <a:lnTo>
                  <a:pt x="138477" y="10227"/>
                </a:lnTo>
                <a:lnTo>
                  <a:pt x="137864" y="10125"/>
                </a:lnTo>
                <a:lnTo>
                  <a:pt x="137557" y="10330"/>
                </a:lnTo>
                <a:lnTo>
                  <a:pt x="137761" y="10534"/>
                </a:lnTo>
                <a:lnTo>
                  <a:pt x="137352" y="10636"/>
                </a:lnTo>
                <a:lnTo>
                  <a:pt x="137352" y="10125"/>
                </a:lnTo>
                <a:lnTo>
                  <a:pt x="137045" y="10534"/>
                </a:lnTo>
                <a:lnTo>
                  <a:pt x="136330" y="10534"/>
                </a:lnTo>
                <a:lnTo>
                  <a:pt x="136636" y="10636"/>
                </a:lnTo>
                <a:lnTo>
                  <a:pt x="136125" y="10636"/>
                </a:lnTo>
                <a:lnTo>
                  <a:pt x="136125" y="10841"/>
                </a:lnTo>
                <a:lnTo>
                  <a:pt x="135818" y="10841"/>
                </a:lnTo>
                <a:lnTo>
                  <a:pt x="135716" y="11045"/>
                </a:lnTo>
                <a:lnTo>
                  <a:pt x="135102" y="11352"/>
                </a:lnTo>
                <a:lnTo>
                  <a:pt x="135818" y="11455"/>
                </a:lnTo>
                <a:lnTo>
                  <a:pt x="135307" y="11455"/>
                </a:lnTo>
                <a:lnTo>
                  <a:pt x="135102" y="11761"/>
                </a:lnTo>
                <a:lnTo>
                  <a:pt x="135102" y="11966"/>
                </a:lnTo>
                <a:lnTo>
                  <a:pt x="134795" y="11659"/>
                </a:lnTo>
                <a:lnTo>
                  <a:pt x="134386" y="11761"/>
                </a:lnTo>
                <a:lnTo>
                  <a:pt x="134591" y="11864"/>
                </a:lnTo>
                <a:lnTo>
                  <a:pt x="134080" y="12068"/>
                </a:lnTo>
                <a:lnTo>
                  <a:pt x="134386" y="12068"/>
                </a:lnTo>
                <a:lnTo>
                  <a:pt x="134693" y="12273"/>
                </a:lnTo>
                <a:lnTo>
                  <a:pt x="134693" y="12375"/>
                </a:lnTo>
                <a:lnTo>
                  <a:pt x="133875" y="12477"/>
                </a:lnTo>
                <a:lnTo>
                  <a:pt x="134591" y="12477"/>
                </a:lnTo>
                <a:lnTo>
                  <a:pt x="133364" y="12784"/>
                </a:lnTo>
                <a:lnTo>
                  <a:pt x="133568" y="12886"/>
                </a:lnTo>
                <a:lnTo>
                  <a:pt x="133057" y="13091"/>
                </a:lnTo>
                <a:lnTo>
                  <a:pt x="133670" y="13295"/>
                </a:lnTo>
                <a:lnTo>
                  <a:pt x="132852" y="13500"/>
                </a:lnTo>
                <a:lnTo>
                  <a:pt x="133057" y="13602"/>
                </a:lnTo>
                <a:lnTo>
                  <a:pt x="133057" y="14216"/>
                </a:lnTo>
                <a:lnTo>
                  <a:pt x="132750" y="14420"/>
                </a:lnTo>
                <a:lnTo>
                  <a:pt x="132545" y="14318"/>
                </a:lnTo>
                <a:lnTo>
                  <a:pt x="131932" y="14727"/>
                </a:lnTo>
                <a:lnTo>
                  <a:pt x="132239" y="14625"/>
                </a:lnTo>
                <a:lnTo>
                  <a:pt x="130909" y="15750"/>
                </a:lnTo>
                <a:lnTo>
                  <a:pt x="131114" y="15852"/>
                </a:lnTo>
                <a:lnTo>
                  <a:pt x="131830" y="15545"/>
                </a:lnTo>
                <a:lnTo>
                  <a:pt x="131727" y="15443"/>
                </a:lnTo>
                <a:lnTo>
                  <a:pt x="132136" y="15443"/>
                </a:lnTo>
                <a:lnTo>
                  <a:pt x="131932" y="15545"/>
                </a:lnTo>
                <a:lnTo>
                  <a:pt x="132136" y="15545"/>
                </a:lnTo>
                <a:lnTo>
                  <a:pt x="131727" y="15852"/>
                </a:lnTo>
                <a:lnTo>
                  <a:pt x="130091" y="15955"/>
                </a:lnTo>
                <a:lnTo>
                  <a:pt x="129886" y="16057"/>
                </a:lnTo>
                <a:lnTo>
                  <a:pt x="130193" y="16466"/>
                </a:lnTo>
                <a:lnTo>
                  <a:pt x="128864" y="16568"/>
                </a:lnTo>
                <a:lnTo>
                  <a:pt x="129886" y="16568"/>
                </a:lnTo>
                <a:lnTo>
                  <a:pt x="128785" y="16804"/>
                </a:lnTo>
                <a:lnTo>
                  <a:pt x="128785" y="16804"/>
                </a:lnTo>
                <a:lnTo>
                  <a:pt x="127841" y="17182"/>
                </a:lnTo>
                <a:lnTo>
                  <a:pt x="128966" y="17386"/>
                </a:lnTo>
                <a:lnTo>
                  <a:pt x="127739" y="17386"/>
                </a:lnTo>
                <a:lnTo>
                  <a:pt x="128045" y="18102"/>
                </a:lnTo>
                <a:lnTo>
                  <a:pt x="129477" y="17795"/>
                </a:lnTo>
                <a:lnTo>
                  <a:pt x="129580" y="18000"/>
                </a:lnTo>
                <a:lnTo>
                  <a:pt x="129273" y="18205"/>
                </a:lnTo>
                <a:lnTo>
                  <a:pt x="127739" y="18307"/>
                </a:lnTo>
                <a:lnTo>
                  <a:pt x="128250" y="18511"/>
                </a:lnTo>
                <a:lnTo>
                  <a:pt x="127943" y="18818"/>
                </a:lnTo>
                <a:lnTo>
                  <a:pt x="128250" y="19023"/>
                </a:lnTo>
                <a:lnTo>
                  <a:pt x="127943" y="19227"/>
                </a:lnTo>
                <a:lnTo>
                  <a:pt x="128045" y="19330"/>
                </a:lnTo>
                <a:lnTo>
                  <a:pt x="129170" y="18614"/>
                </a:lnTo>
                <a:lnTo>
                  <a:pt x="128864" y="19023"/>
                </a:lnTo>
                <a:lnTo>
                  <a:pt x="128557" y="19023"/>
                </a:lnTo>
                <a:lnTo>
                  <a:pt x="128659" y="19330"/>
                </a:lnTo>
                <a:lnTo>
                  <a:pt x="127943" y="19841"/>
                </a:lnTo>
                <a:lnTo>
                  <a:pt x="128864" y="19534"/>
                </a:lnTo>
                <a:lnTo>
                  <a:pt x="128557" y="19841"/>
                </a:lnTo>
                <a:lnTo>
                  <a:pt x="128864" y="20045"/>
                </a:lnTo>
                <a:lnTo>
                  <a:pt x="128250" y="20352"/>
                </a:lnTo>
                <a:lnTo>
                  <a:pt x="129068" y="20761"/>
                </a:lnTo>
                <a:lnTo>
                  <a:pt x="128966" y="20864"/>
                </a:lnTo>
                <a:lnTo>
                  <a:pt x="131011" y="20148"/>
                </a:lnTo>
                <a:lnTo>
                  <a:pt x="131114" y="19943"/>
                </a:lnTo>
                <a:lnTo>
                  <a:pt x="131727" y="19841"/>
                </a:lnTo>
                <a:lnTo>
                  <a:pt x="131727" y="19534"/>
                </a:lnTo>
                <a:lnTo>
                  <a:pt x="131830" y="19330"/>
                </a:lnTo>
                <a:lnTo>
                  <a:pt x="132034" y="19841"/>
                </a:lnTo>
                <a:lnTo>
                  <a:pt x="132443" y="20045"/>
                </a:lnTo>
                <a:lnTo>
                  <a:pt x="132443" y="20659"/>
                </a:lnTo>
                <a:lnTo>
                  <a:pt x="133670" y="22295"/>
                </a:lnTo>
                <a:lnTo>
                  <a:pt x="133670" y="22500"/>
                </a:lnTo>
                <a:lnTo>
                  <a:pt x="133773" y="22705"/>
                </a:lnTo>
                <a:lnTo>
                  <a:pt x="133466" y="22705"/>
                </a:lnTo>
                <a:lnTo>
                  <a:pt x="133875" y="23523"/>
                </a:lnTo>
                <a:lnTo>
                  <a:pt x="135000" y="23318"/>
                </a:lnTo>
                <a:lnTo>
                  <a:pt x="135205" y="22909"/>
                </a:lnTo>
                <a:lnTo>
                  <a:pt x="136023" y="22807"/>
                </a:lnTo>
                <a:lnTo>
                  <a:pt x="136432" y="20557"/>
                </a:lnTo>
                <a:lnTo>
                  <a:pt x="136636" y="20557"/>
                </a:lnTo>
                <a:lnTo>
                  <a:pt x="136023" y="20455"/>
                </a:lnTo>
                <a:lnTo>
                  <a:pt x="137761" y="19739"/>
                </a:lnTo>
                <a:lnTo>
                  <a:pt x="137250" y="19739"/>
                </a:lnTo>
                <a:lnTo>
                  <a:pt x="137966" y="19227"/>
                </a:lnTo>
                <a:lnTo>
                  <a:pt x="136636" y="18307"/>
                </a:lnTo>
                <a:lnTo>
                  <a:pt x="136432" y="17489"/>
                </a:lnTo>
                <a:lnTo>
                  <a:pt x="136636" y="17591"/>
                </a:lnTo>
                <a:lnTo>
                  <a:pt x="136636" y="17080"/>
                </a:lnTo>
                <a:lnTo>
                  <a:pt x="136432" y="16773"/>
                </a:lnTo>
                <a:lnTo>
                  <a:pt x="136943" y="16670"/>
                </a:lnTo>
                <a:lnTo>
                  <a:pt x="136841" y="16670"/>
                </a:lnTo>
                <a:lnTo>
                  <a:pt x="136739" y="16466"/>
                </a:lnTo>
                <a:lnTo>
                  <a:pt x="137148" y="16364"/>
                </a:lnTo>
                <a:lnTo>
                  <a:pt x="137045" y="16364"/>
                </a:lnTo>
                <a:lnTo>
                  <a:pt x="137455" y="16159"/>
                </a:lnTo>
                <a:lnTo>
                  <a:pt x="137352" y="16057"/>
                </a:lnTo>
                <a:lnTo>
                  <a:pt x="137864" y="15955"/>
                </a:lnTo>
                <a:lnTo>
                  <a:pt x="137864" y="15852"/>
                </a:lnTo>
                <a:lnTo>
                  <a:pt x="139091" y="15034"/>
                </a:lnTo>
                <a:lnTo>
                  <a:pt x="138784" y="14625"/>
                </a:lnTo>
                <a:lnTo>
                  <a:pt x="138886" y="14216"/>
                </a:lnTo>
                <a:lnTo>
                  <a:pt x="138989" y="14216"/>
                </a:lnTo>
                <a:lnTo>
                  <a:pt x="139193" y="14011"/>
                </a:lnTo>
                <a:lnTo>
                  <a:pt x="139398" y="14011"/>
                </a:lnTo>
                <a:lnTo>
                  <a:pt x="139295" y="13909"/>
                </a:lnTo>
                <a:lnTo>
                  <a:pt x="141034" y="13705"/>
                </a:lnTo>
                <a:lnTo>
                  <a:pt x="141545" y="14011"/>
                </a:lnTo>
                <a:lnTo>
                  <a:pt x="141648" y="14625"/>
                </a:lnTo>
                <a:lnTo>
                  <a:pt x="139807" y="15852"/>
                </a:lnTo>
                <a:lnTo>
                  <a:pt x="139807" y="15955"/>
                </a:lnTo>
                <a:lnTo>
                  <a:pt x="139295" y="16159"/>
                </a:lnTo>
                <a:lnTo>
                  <a:pt x="139602" y="18511"/>
                </a:lnTo>
                <a:lnTo>
                  <a:pt x="140523" y="18716"/>
                </a:lnTo>
                <a:lnTo>
                  <a:pt x="140523" y="18920"/>
                </a:lnTo>
                <a:lnTo>
                  <a:pt x="140727" y="18920"/>
                </a:lnTo>
                <a:lnTo>
                  <a:pt x="140830" y="19330"/>
                </a:lnTo>
                <a:lnTo>
                  <a:pt x="142977" y="18818"/>
                </a:lnTo>
                <a:lnTo>
                  <a:pt x="142875" y="18716"/>
                </a:lnTo>
                <a:lnTo>
                  <a:pt x="143386" y="18511"/>
                </a:lnTo>
                <a:lnTo>
                  <a:pt x="143284" y="18716"/>
                </a:lnTo>
                <a:lnTo>
                  <a:pt x="144731" y="18619"/>
                </a:lnTo>
                <a:lnTo>
                  <a:pt x="144731" y="18619"/>
                </a:lnTo>
                <a:lnTo>
                  <a:pt x="146045" y="19125"/>
                </a:lnTo>
                <a:lnTo>
                  <a:pt x="144920" y="19227"/>
                </a:lnTo>
                <a:lnTo>
                  <a:pt x="144818" y="19432"/>
                </a:lnTo>
                <a:lnTo>
                  <a:pt x="144614" y="19330"/>
                </a:lnTo>
                <a:lnTo>
                  <a:pt x="144511" y="19636"/>
                </a:lnTo>
                <a:lnTo>
                  <a:pt x="141750" y="19739"/>
                </a:lnTo>
                <a:lnTo>
                  <a:pt x="141341" y="20045"/>
                </a:lnTo>
                <a:lnTo>
                  <a:pt x="142261" y="20864"/>
                </a:lnTo>
                <a:lnTo>
                  <a:pt x="142261" y="21784"/>
                </a:lnTo>
                <a:lnTo>
                  <a:pt x="140318" y="21375"/>
                </a:lnTo>
                <a:lnTo>
                  <a:pt x="139909" y="22398"/>
                </a:lnTo>
                <a:lnTo>
                  <a:pt x="140011" y="23318"/>
                </a:lnTo>
                <a:lnTo>
                  <a:pt x="140114" y="23932"/>
                </a:lnTo>
                <a:lnTo>
                  <a:pt x="139807" y="23932"/>
                </a:lnTo>
                <a:lnTo>
                  <a:pt x="140011" y="23318"/>
                </a:lnTo>
                <a:lnTo>
                  <a:pt x="138886" y="24545"/>
                </a:lnTo>
                <a:lnTo>
                  <a:pt x="138375" y="24239"/>
                </a:lnTo>
                <a:lnTo>
                  <a:pt x="134693" y="24750"/>
                </a:lnTo>
                <a:lnTo>
                  <a:pt x="135307" y="25261"/>
                </a:lnTo>
                <a:lnTo>
                  <a:pt x="134795" y="25057"/>
                </a:lnTo>
                <a:lnTo>
                  <a:pt x="134693" y="24750"/>
                </a:lnTo>
                <a:lnTo>
                  <a:pt x="133773" y="24443"/>
                </a:lnTo>
                <a:lnTo>
                  <a:pt x="132852" y="24955"/>
                </a:lnTo>
                <a:lnTo>
                  <a:pt x="131625" y="24443"/>
                </a:lnTo>
                <a:lnTo>
                  <a:pt x="131625" y="24136"/>
                </a:lnTo>
                <a:lnTo>
                  <a:pt x="131318" y="23830"/>
                </a:lnTo>
                <a:lnTo>
                  <a:pt x="131420" y="23420"/>
                </a:lnTo>
                <a:lnTo>
                  <a:pt x="131727" y="23216"/>
                </a:lnTo>
                <a:lnTo>
                  <a:pt x="131625" y="23114"/>
                </a:lnTo>
                <a:lnTo>
                  <a:pt x="132341" y="22500"/>
                </a:lnTo>
                <a:lnTo>
                  <a:pt x="131932" y="22398"/>
                </a:lnTo>
                <a:lnTo>
                  <a:pt x="132034" y="21273"/>
                </a:lnTo>
                <a:lnTo>
                  <a:pt x="132034" y="21273"/>
                </a:lnTo>
                <a:lnTo>
                  <a:pt x="130602" y="21886"/>
                </a:lnTo>
                <a:lnTo>
                  <a:pt x="130602" y="22193"/>
                </a:lnTo>
                <a:lnTo>
                  <a:pt x="131011" y="22295"/>
                </a:lnTo>
                <a:lnTo>
                  <a:pt x="130705" y="22398"/>
                </a:lnTo>
                <a:lnTo>
                  <a:pt x="130295" y="22398"/>
                </a:lnTo>
                <a:lnTo>
                  <a:pt x="130295" y="23318"/>
                </a:lnTo>
                <a:lnTo>
                  <a:pt x="130909" y="24341"/>
                </a:lnTo>
                <a:lnTo>
                  <a:pt x="130807" y="24545"/>
                </a:lnTo>
                <a:lnTo>
                  <a:pt x="131625" y="25261"/>
                </a:lnTo>
                <a:lnTo>
                  <a:pt x="131011" y="25057"/>
                </a:lnTo>
                <a:lnTo>
                  <a:pt x="130705" y="25466"/>
                </a:lnTo>
                <a:lnTo>
                  <a:pt x="128864" y="25466"/>
                </a:lnTo>
                <a:lnTo>
                  <a:pt x="127739" y="26080"/>
                </a:lnTo>
                <a:lnTo>
                  <a:pt x="127432" y="27205"/>
                </a:lnTo>
                <a:lnTo>
                  <a:pt x="127227" y="27205"/>
                </a:lnTo>
                <a:lnTo>
                  <a:pt x="127534" y="27409"/>
                </a:lnTo>
                <a:lnTo>
                  <a:pt x="127534" y="27409"/>
                </a:lnTo>
                <a:lnTo>
                  <a:pt x="126818" y="27307"/>
                </a:lnTo>
                <a:lnTo>
                  <a:pt x="126818" y="27307"/>
                </a:lnTo>
                <a:lnTo>
                  <a:pt x="127432" y="27409"/>
                </a:lnTo>
                <a:lnTo>
                  <a:pt x="125386" y="28023"/>
                </a:lnTo>
                <a:lnTo>
                  <a:pt x="124977" y="28841"/>
                </a:lnTo>
                <a:lnTo>
                  <a:pt x="124261" y="29148"/>
                </a:lnTo>
                <a:lnTo>
                  <a:pt x="124466" y="29352"/>
                </a:lnTo>
                <a:lnTo>
                  <a:pt x="123239" y="29455"/>
                </a:lnTo>
                <a:lnTo>
                  <a:pt x="123136" y="29148"/>
                </a:lnTo>
                <a:lnTo>
                  <a:pt x="122727" y="29352"/>
                </a:lnTo>
                <a:lnTo>
                  <a:pt x="123034" y="30170"/>
                </a:lnTo>
                <a:lnTo>
                  <a:pt x="120375" y="30375"/>
                </a:lnTo>
                <a:lnTo>
                  <a:pt x="120784" y="30477"/>
                </a:lnTo>
                <a:lnTo>
                  <a:pt x="120477" y="30580"/>
                </a:lnTo>
                <a:lnTo>
                  <a:pt x="120682" y="30682"/>
                </a:lnTo>
                <a:lnTo>
                  <a:pt x="120375" y="30784"/>
                </a:lnTo>
                <a:lnTo>
                  <a:pt x="122011" y="31193"/>
                </a:lnTo>
                <a:lnTo>
                  <a:pt x="121909" y="31295"/>
                </a:lnTo>
                <a:lnTo>
                  <a:pt x="122114" y="31295"/>
                </a:lnTo>
                <a:lnTo>
                  <a:pt x="122114" y="31398"/>
                </a:lnTo>
                <a:lnTo>
                  <a:pt x="122727" y="31602"/>
                </a:lnTo>
                <a:lnTo>
                  <a:pt x="122420" y="31705"/>
                </a:lnTo>
                <a:lnTo>
                  <a:pt x="122523" y="32114"/>
                </a:lnTo>
                <a:lnTo>
                  <a:pt x="123239" y="32523"/>
                </a:lnTo>
                <a:lnTo>
                  <a:pt x="123341" y="33136"/>
                </a:lnTo>
                <a:lnTo>
                  <a:pt x="123136" y="33034"/>
                </a:lnTo>
                <a:lnTo>
                  <a:pt x="123750" y="33852"/>
                </a:lnTo>
                <a:lnTo>
                  <a:pt x="123750" y="33852"/>
                </a:lnTo>
                <a:lnTo>
                  <a:pt x="123239" y="33341"/>
                </a:lnTo>
                <a:lnTo>
                  <a:pt x="123136" y="34261"/>
                </a:lnTo>
                <a:lnTo>
                  <a:pt x="123239" y="34159"/>
                </a:lnTo>
                <a:lnTo>
                  <a:pt x="123239" y="34261"/>
                </a:lnTo>
                <a:lnTo>
                  <a:pt x="122830" y="35386"/>
                </a:lnTo>
                <a:lnTo>
                  <a:pt x="117409" y="35284"/>
                </a:lnTo>
                <a:lnTo>
                  <a:pt x="117307" y="35489"/>
                </a:lnTo>
                <a:lnTo>
                  <a:pt x="116898" y="35591"/>
                </a:lnTo>
                <a:lnTo>
                  <a:pt x="116693" y="36307"/>
                </a:lnTo>
                <a:lnTo>
                  <a:pt x="116898" y="36307"/>
                </a:lnTo>
                <a:lnTo>
                  <a:pt x="116898" y="36614"/>
                </a:lnTo>
                <a:lnTo>
                  <a:pt x="117000" y="36614"/>
                </a:lnTo>
                <a:lnTo>
                  <a:pt x="116182" y="40091"/>
                </a:lnTo>
                <a:lnTo>
                  <a:pt x="116795" y="39784"/>
                </a:lnTo>
                <a:lnTo>
                  <a:pt x="116386" y="40295"/>
                </a:lnTo>
                <a:lnTo>
                  <a:pt x="116687" y="40446"/>
                </a:lnTo>
                <a:lnTo>
                  <a:pt x="116687" y="40446"/>
                </a:lnTo>
                <a:lnTo>
                  <a:pt x="116489" y="41932"/>
                </a:lnTo>
                <a:lnTo>
                  <a:pt x="118330" y="41625"/>
                </a:lnTo>
                <a:lnTo>
                  <a:pt x="118739" y="42136"/>
                </a:lnTo>
                <a:lnTo>
                  <a:pt x="118841" y="42034"/>
                </a:lnTo>
                <a:lnTo>
                  <a:pt x="119455" y="42955"/>
                </a:lnTo>
                <a:lnTo>
                  <a:pt x="122420" y="42034"/>
                </a:lnTo>
                <a:lnTo>
                  <a:pt x="122727" y="41625"/>
                </a:lnTo>
                <a:lnTo>
                  <a:pt x="123545" y="41318"/>
                </a:lnTo>
                <a:lnTo>
                  <a:pt x="123852" y="40500"/>
                </a:lnTo>
                <a:lnTo>
                  <a:pt x="124261" y="40193"/>
                </a:lnTo>
                <a:lnTo>
                  <a:pt x="123955" y="39784"/>
                </a:lnTo>
                <a:lnTo>
                  <a:pt x="124773" y="38045"/>
                </a:lnTo>
                <a:lnTo>
                  <a:pt x="126818" y="36920"/>
                </a:lnTo>
                <a:lnTo>
                  <a:pt x="126818" y="35693"/>
                </a:lnTo>
                <a:lnTo>
                  <a:pt x="129682" y="35591"/>
                </a:lnTo>
                <a:lnTo>
                  <a:pt x="131318" y="34466"/>
                </a:lnTo>
                <a:lnTo>
                  <a:pt x="136943" y="38864"/>
                </a:lnTo>
                <a:lnTo>
                  <a:pt x="137250" y="38864"/>
                </a:lnTo>
                <a:lnTo>
                  <a:pt x="137761" y="40091"/>
                </a:lnTo>
                <a:lnTo>
                  <a:pt x="137557" y="40193"/>
                </a:lnTo>
                <a:lnTo>
                  <a:pt x="137352" y="40807"/>
                </a:lnTo>
                <a:lnTo>
                  <a:pt x="137761" y="41011"/>
                </a:lnTo>
                <a:lnTo>
                  <a:pt x="138170" y="39989"/>
                </a:lnTo>
                <a:lnTo>
                  <a:pt x="138580" y="39886"/>
                </a:lnTo>
                <a:lnTo>
                  <a:pt x="138477" y="39375"/>
                </a:lnTo>
                <a:lnTo>
                  <a:pt x="138068" y="39170"/>
                </a:lnTo>
                <a:lnTo>
                  <a:pt x="138375" y="38455"/>
                </a:lnTo>
                <a:lnTo>
                  <a:pt x="139602" y="38966"/>
                </a:lnTo>
                <a:lnTo>
                  <a:pt x="137455" y="37432"/>
                </a:lnTo>
                <a:lnTo>
                  <a:pt x="137557" y="37023"/>
                </a:lnTo>
                <a:lnTo>
                  <a:pt x="136432" y="36818"/>
                </a:lnTo>
                <a:lnTo>
                  <a:pt x="134182" y="34057"/>
                </a:lnTo>
                <a:lnTo>
                  <a:pt x="134284" y="33341"/>
                </a:lnTo>
                <a:lnTo>
                  <a:pt x="135307" y="33239"/>
                </a:lnTo>
                <a:lnTo>
                  <a:pt x="135205" y="33750"/>
                </a:lnTo>
                <a:lnTo>
                  <a:pt x="135716" y="33750"/>
                </a:lnTo>
                <a:lnTo>
                  <a:pt x="135818" y="33545"/>
                </a:lnTo>
                <a:lnTo>
                  <a:pt x="136841" y="34670"/>
                </a:lnTo>
                <a:lnTo>
                  <a:pt x="136534" y="34670"/>
                </a:lnTo>
                <a:lnTo>
                  <a:pt x="138784" y="36102"/>
                </a:lnTo>
                <a:lnTo>
                  <a:pt x="138170" y="35898"/>
                </a:lnTo>
                <a:lnTo>
                  <a:pt x="140420" y="37330"/>
                </a:lnTo>
                <a:lnTo>
                  <a:pt x="140420" y="38557"/>
                </a:lnTo>
                <a:lnTo>
                  <a:pt x="140318" y="38557"/>
                </a:lnTo>
                <a:lnTo>
                  <a:pt x="141955" y="39989"/>
                </a:lnTo>
                <a:lnTo>
                  <a:pt x="141648" y="39989"/>
                </a:lnTo>
                <a:lnTo>
                  <a:pt x="141955" y="40398"/>
                </a:lnTo>
                <a:lnTo>
                  <a:pt x="143080" y="40500"/>
                </a:lnTo>
                <a:lnTo>
                  <a:pt x="143489" y="40807"/>
                </a:lnTo>
                <a:lnTo>
                  <a:pt x="143489" y="40909"/>
                </a:lnTo>
                <a:lnTo>
                  <a:pt x="142159" y="40909"/>
                </a:lnTo>
                <a:lnTo>
                  <a:pt x="142773" y="42239"/>
                </a:lnTo>
                <a:lnTo>
                  <a:pt x="143284" y="42545"/>
                </a:lnTo>
                <a:lnTo>
                  <a:pt x="143898" y="42545"/>
                </a:lnTo>
                <a:lnTo>
                  <a:pt x="143489" y="41318"/>
                </a:lnTo>
                <a:lnTo>
                  <a:pt x="144102" y="41523"/>
                </a:lnTo>
                <a:lnTo>
                  <a:pt x="144102" y="41523"/>
                </a:lnTo>
                <a:lnTo>
                  <a:pt x="143591" y="41011"/>
                </a:lnTo>
                <a:lnTo>
                  <a:pt x="144205" y="41011"/>
                </a:lnTo>
                <a:lnTo>
                  <a:pt x="144409" y="40807"/>
                </a:lnTo>
                <a:lnTo>
                  <a:pt x="143182" y="39989"/>
                </a:lnTo>
                <a:lnTo>
                  <a:pt x="143591" y="39784"/>
                </a:lnTo>
                <a:lnTo>
                  <a:pt x="143386" y="39682"/>
                </a:lnTo>
                <a:lnTo>
                  <a:pt x="143591" y="39580"/>
                </a:lnTo>
                <a:lnTo>
                  <a:pt x="143693" y="39784"/>
                </a:lnTo>
                <a:lnTo>
                  <a:pt x="143591" y="39477"/>
                </a:lnTo>
                <a:lnTo>
                  <a:pt x="143080" y="38761"/>
                </a:lnTo>
                <a:lnTo>
                  <a:pt x="143284" y="38352"/>
                </a:lnTo>
                <a:lnTo>
                  <a:pt x="143740" y="38678"/>
                </a:lnTo>
                <a:lnTo>
                  <a:pt x="143740" y="38678"/>
                </a:lnTo>
                <a:lnTo>
                  <a:pt x="144205" y="38864"/>
                </a:lnTo>
                <a:lnTo>
                  <a:pt x="144102" y="38557"/>
                </a:lnTo>
                <a:lnTo>
                  <a:pt x="144511" y="38761"/>
                </a:lnTo>
                <a:lnTo>
                  <a:pt x="144000" y="38250"/>
                </a:lnTo>
                <a:lnTo>
                  <a:pt x="145636" y="38045"/>
                </a:lnTo>
                <a:lnTo>
                  <a:pt x="145943" y="38250"/>
                </a:lnTo>
                <a:lnTo>
                  <a:pt x="146557" y="38250"/>
                </a:lnTo>
                <a:lnTo>
                  <a:pt x="146045" y="38864"/>
                </a:lnTo>
                <a:lnTo>
                  <a:pt x="146864" y="39989"/>
                </a:lnTo>
                <a:lnTo>
                  <a:pt x="146761" y="40295"/>
                </a:lnTo>
                <a:lnTo>
                  <a:pt x="147068" y="40398"/>
                </a:lnTo>
                <a:lnTo>
                  <a:pt x="146659" y="40602"/>
                </a:lnTo>
                <a:lnTo>
                  <a:pt x="146455" y="40295"/>
                </a:lnTo>
                <a:lnTo>
                  <a:pt x="146352" y="40705"/>
                </a:lnTo>
                <a:lnTo>
                  <a:pt x="146864" y="40807"/>
                </a:lnTo>
                <a:lnTo>
                  <a:pt x="147477" y="41727"/>
                </a:lnTo>
                <a:lnTo>
                  <a:pt x="147375" y="41830"/>
                </a:lnTo>
                <a:lnTo>
                  <a:pt x="147273" y="41932"/>
                </a:lnTo>
                <a:lnTo>
                  <a:pt x="148091" y="41932"/>
                </a:lnTo>
                <a:lnTo>
                  <a:pt x="147477" y="42239"/>
                </a:lnTo>
                <a:lnTo>
                  <a:pt x="147989" y="42239"/>
                </a:lnTo>
                <a:lnTo>
                  <a:pt x="147989" y="42341"/>
                </a:lnTo>
                <a:lnTo>
                  <a:pt x="148602" y="42239"/>
                </a:lnTo>
                <a:lnTo>
                  <a:pt x="149523" y="42852"/>
                </a:lnTo>
                <a:lnTo>
                  <a:pt x="150136" y="42648"/>
                </a:lnTo>
                <a:lnTo>
                  <a:pt x="150341" y="42136"/>
                </a:lnTo>
                <a:lnTo>
                  <a:pt x="152080" y="42955"/>
                </a:lnTo>
                <a:lnTo>
                  <a:pt x="152898" y="42852"/>
                </a:lnTo>
                <a:lnTo>
                  <a:pt x="153511" y="42239"/>
                </a:lnTo>
                <a:lnTo>
                  <a:pt x="154227" y="42443"/>
                </a:lnTo>
                <a:lnTo>
                  <a:pt x="154636" y="42136"/>
                </a:lnTo>
                <a:lnTo>
                  <a:pt x="154023" y="47659"/>
                </a:lnTo>
                <a:lnTo>
                  <a:pt x="152489" y="48068"/>
                </a:lnTo>
                <a:lnTo>
                  <a:pt x="152080" y="47864"/>
                </a:lnTo>
                <a:lnTo>
                  <a:pt x="151773" y="47864"/>
                </a:lnTo>
                <a:lnTo>
                  <a:pt x="151773" y="47761"/>
                </a:lnTo>
                <a:lnTo>
                  <a:pt x="151261" y="47557"/>
                </a:lnTo>
                <a:lnTo>
                  <a:pt x="150648" y="47761"/>
                </a:lnTo>
                <a:lnTo>
                  <a:pt x="150955" y="47557"/>
                </a:lnTo>
                <a:lnTo>
                  <a:pt x="150955" y="47557"/>
                </a:lnTo>
                <a:lnTo>
                  <a:pt x="149114" y="48170"/>
                </a:lnTo>
                <a:lnTo>
                  <a:pt x="146148" y="47659"/>
                </a:lnTo>
                <a:lnTo>
                  <a:pt x="145739" y="47148"/>
                </a:lnTo>
                <a:lnTo>
                  <a:pt x="144102" y="46739"/>
                </a:lnTo>
                <a:lnTo>
                  <a:pt x="144000" y="46432"/>
                </a:lnTo>
                <a:lnTo>
                  <a:pt x="143489" y="46227"/>
                </a:lnTo>
                <a:lnTo>
                  <a:pt x="141955" y="46534"/>
                </a:lnTo>
                <a:lnTo>
                  <a:pt x="141443" y="47250"/>
                </a:lnTo>
                <a:lnTo>
                  <a:pt x="141648" y="48170"/>
                </a:lnTo>
                <a:lnTo>
                  <a:pt x="140114" y="48580"/>
                </a:lnTo>
                <a:lnTo>
                  <a:pt x="133773" y="45818"/>
                </a:lnTo>
                <a:lnTo>
                  <a:pt x="133875" y="45818"/>
                </a:lnTo>
                <a:lnTo>
                  <a:pt x="132750" y="44898"/>
                </a:lnTo>
                <a:lnTo>
                  <a:pt x="133568" y="43670"/>
                </a:lnTo>
                <a:lnTo>
                  <a:pt x="133159" y="43057"/>
                </a:lnTo>
                <a:lnTo>
                  <a:pt x="133466" y="41932"/>
                </a:lnTo>
                <a:lnTo>
                  <a:pt x="132852" y="42136"/>
                </a:lnTo>
                <a:lnTo>
                  <a:pt x="132852" y="41830"/>
                </a:lnTo>
                <a:lnTo>
                  <a:pt x="132545" y="41727"/>
                </a:lnTo>
                <a:lnTo>
                  <a:pt x="132545" y="41625"/>
                </a:lnTo>
                <a:lnTo>
                  <a:pt x="130807" y="42136"/>
                </a:lnTo>
                <a:lnTo>
                  <a:pt x="130295" y="41830"/>
                </a:lnTo>
                <a:lnTo>
                  <a:pt x="122318" y="43977"/>
                </a:lnTo>
                <a:lnTo>
                  <a:pt x="121602" y="43670"/>
                </a:lnTo>
                <a:lnTo>
                  <a:pt x="120477" y="43875"/>
                </a:lnTo>
                <a:lnTo>
                  <a:pt x="119659" y="43057"/>
                </a:lnTo>
                <a:lnTo>
                  <a:pt x="115568" y="48477"/>
                </a:lnTo>
                <a:lnTo>
                  <a:pt x="115773" y="48784"/>
                </a:lnTo>
                <a:lnTo>
                  <a:pt x="114034" y="50932"/>
                </a:lnTo>
                <a:lnTo>
                  <a:pt x="112909" y="51239"/>
                </a:lnTo>
                <a:lnTo>
                  <a:pt x="109943" y="55739"/>
                </a:lnTo>
                <a:lnTo>
                  <a:pt x="109943" y="55739"/>
                </a:lnTo>
                <a:lnTo>
                  <a:pt x="110148" y="55534"/>
                </a:lnTo>
                <a:lnTo>
                  <a:pt x="110148" y="55534"/>
                </a:lnTo>
                <a:lnTo>
                  <a:pt x="108920" y="58602"/>
                </a:lnTo>
                <a:lnTo>
                  <a:pt x="109432" y="58807"/>
                </a:lnTo>
                <a:lnTo>
                  <a:pt x="109432" y="60034"/>
                </a:lnTo>
                <a:lnTo>
                  <a:pt x="109636" y="59932"/>
                </a:lnTo>
                <a:lnTo>
                  <a:pt x="109330" y="63716"/>
                </a:lnTo>
                <a:lnTo>
                  <a:pt x="108409" y="64841"/>
                </a:lnTo>
                <a:lnTo>
                  <a:pt x="109023" y="65659"/>
                </a:lnTo>
                <a:lnTo>
                  <a:pt x="109227" y="65557"/>
                </a:lnTo>
                <a:lnTo>
                  <a:pt x="109227" y="66170"/>
                </a:lnTo>
                <a:lnTo>
                  <a:pt x="110250" y="66170"/>
                </a:lnTo>
                <a:lnTo>
                  <a:pt x="109330" y="66375"/>
                </a:lnTo>
                <a:lnTo>
                  <a:pt x="109227" y="66273"/>
                </a:lnTo>
                <a:lnTo>
                  <a:pt x="109023" y="67091"/>
                </a:lnTo>
                <a:lnTo>
                  <a:pt x="109023" y="67091"/>
                </a:lnTo>
                <a:lnTo>
                  <a:pt x="109227" y="66989"/>
                </a:lnTo>
                <a:lnTo>
                  <a:pt x="109739" y="67909"/>
                </a:lnTo>
                <a:lnTo>
                  <a:pt x="110557" y="67705"/>
                </a:lnTo>
                <a:lnTo>
                  <a:pt x="110557" y="67705"/>
                </a:lnTo>
                <a:lnTo>
                  <a:pt x="110148" y="67909"/>
                </a:lnTo>
                <a:lnTo>
                  <a:pt x="110557" y="68114"/>
                </a:lnTo>
                <a:lnTo>
                  <a:pt x="110148" y="68318"/>
                </a:lnTo>
                <a:lnTo>
                  <a:pt x="110250" y="68318"/>
                </a:lnTo>
                <a:lnTo>
                  <a:pt x="110455" y="68523"/>
                </a:lnTo>
                <a:lnTo>
                  <a:pt x="110352" y="68727"/>
                </a:lnTo>
                <a:lnTo>
                  <a:pt x="110557" y="68625"/>
                </a:lnTo>
                <a:lnTo>
                  <a:pt x="110659" y="68932"/>
                </a:lnTo>
                <a:lnTo>
                  <a:pt x="110864" y="69034"/>
                </a:lnTo>
                <a:lnTo>
                  <a:pt x="110966" y="68932"/>
                </a:lnTo>
                <a:lnTo>
                  <a:pt x="111375" y="69648"/>
                </a:lnTo>
                <a:lnTo>
                  <a:pt x="111784" y="69852"/>
                </a:lnTo>
                <a:lnTo>
                  <a:pt x="111784" y="70261"/>
                </a:lnTo>
                <a:lnTo>
                  <a:pt x="112295" y="70875"/>
                </a:lnTo>
                <a:lnTo>
                  <a:pt x="112193" y="71182"/>
                </a:lnTo>
                <a:lnTo>
                  <a:pt x="112500" y="71182"/>
                </a:lnTo>
                <a:lnTo>
                  <a:pt x="112193" y="71284"/>
                </a:lnTo>
                <a:lnTo>
                  <a:pt x="117511" y="75477"/>
                </a:lnTo>
                <a:lnTo>
                  <a:pt x="119557" y="74761"/>
                </a:lnTo>
                <a:lnTo>
                  <a:pt x="119250" y="74761"/>
                </a:lnTo>
                <a:lnTo>
                  <a:pt x="120477" y="74659"/>
                </a:lnTo>
                <a:lnTo>
                  <a:pt x="119966" y="74659"/>
                </a:lnTo>
                <a:lnTo>
                  <a:pt x="121295" y="74557"/>
                </a:lnTo>
                <a:lnTo>
                  <a:pt x="121398" y="74761"/>
                </a:lnTo>
                <a:lnTo>
                  <a:pt x="127534" y="73227"/>
                </a:lnTo>
                <a:lnTo>
                  <a:pt x="127330" y="73432"/>
                </a:lnTo>
                <a:lnTo>
                  <a:pt x="129170" y="74455"/>
                </a:lnTo>
                <a:lnTo>
                  <a:pt x="129170" y="74761"/>
                </a:lnTo>
                <a:lnTo>
                  <a:pt x="129068" y="74761"/>
                </a:lnTo>
                <a:lnTo>
                  <a:pt x="129886" y="75477"/>
                </a:lnTo>
                <a:lnTo>
                  <a:pt x="130091" y="75477"/>
                </a:lnTo>
                <a:lnTo>
                  <a:pt x="130398" y="75580"/>
                </a:lnTo>
                <a:lnTo>
                  <a:pt x="130295" y="75170"/>
                </a:lnTo>
                <a:lnTo>
                  <a:pt x="130398" y="75477"/>
                </a:lnTo>
                <a:lnTo>
                  <a:pt x="130602" y="75170"/>
                </a:lnTo>
                <a:lnTo>
                  <a:pt x="131420" y="75375"/>
                </a:lnTo>
                <a:lnTo>
                  <a:pt x="131625" y="74966"/>
                </a:lnTo>
                <a:lnTo>
                  <a:pt x="132341" y="75784"/>
                </a:lnTo>
                <a:lnTo>
                  <a:pt x="132955" y="75886"/>
                </a:lnTo>
                <a:lnTo>
                  <a:pt x="132852" y="79466"/>
                </a:lnTo>
                <a:lnTo>
                  <a:pt x="132648" y="79568"/>
                </a:lnTo>
                <a:lnTo>
                  <a:pt x="133261" y="79875"/>
                </a:lnTo>
                <a:lnTo>
                  <a:pt x="133057" y="79977"/>
                </a:lnTo>
                <a:lnTo>
                  <a:pt x="132648" y="79670"/>
                </a:lnTo>
                <a:lnTo>
                  <a:pt x="132443" y="80591"/>
                </a:lnTo>
                <a:lnTo>
                  <a:pt x="132034" y="80693"/>
                </a:lnTo>
                <a:lnTo>
                  <a:pt x="132852" y="81716"/>
                </a:lnTo>
                <a:lnTo>
                  <a:pt x="132852" y="81716"/>
                </a:lnTo>
                <a:lnTo>
                  <a:pt x="132341" y="81409"/>
                </a:lnTo>
                <a:lnTo>
                  <a:pt x="132750" y="82023"/>
                </a:lnTo>
                <a:lnTo>
                  <a:pt x="132648" y="82023"/>
                </a:lnTo>
                <a:lnTo>
                  <a:pt x="133261" y="82636"/>
                </a:lnTo>
                <a:lnTo>
                  <a:pt x="132955" y="82534"/>
                </a:lnTo>
                <a:lnTo>
                  <a:pt x="135205" y="85909"/>
                </a:lnTo>
                <a:lnTo>
                  <a:pt x="136023" y="86114"/>
                </a:lnTo>
                <a:lnTo>
                  <a:pt x="135307" y="86318"/>
                </a:lnTo>
                <a:lnTo>
                  <a:pt x="135920" y="89284"/>
                </a:lnTo>
                <a:lnTo>
                  <a:pt x="136023" y="89182"/>
                </a:lnTo>
                <a:lnTo>
                  <a:pt x="136432" y="92557"/>
                </a:lnTo>
                <a:lnTo>
                  <a:pt x="134795" y="96648"/>
                </a:lnTo>
                <a:lnTo>
                  <a:pt x="137045" y="103602"/>
                </a:lnTo>
                <a:lnTo>
                  <a:pt x="136943" y="103602"/>
                </a:lnTo>
                <a:lnTo>
                  <a:pt x="140011" y="115364"/>
                </a:lnTo>
                <a:lnTo>
                  <a:pt x="146148" y="114955"/>
                </a:lnTo>
                <a:lnTo>
                  <a:pt x="146557" y="114648"/>
                </a:lnTo>
                <a:lnTo>
                  <a:pt x="147068" y="114648"/>
                </a:lnTo>
                <a:lnTo>
                  <a:pt x="152693" y="109125"/>
                </a:lnTo>
                <a:lnTo>
                  <a:pt x="153205" y="106977"/>
                </a:lnTo>
                <a:lnTo>
                  <a:pt x="153102" y="107080"/>
                </a:lnTo>
                <a:lnTo>
                  <a:pt x="153205" y="106875"/>
                </a:lnTo>
                <a:lnTo>
                  <a:pt x="153205" y="106977"/>
                </a:lnTo>
                <a:lnTo>
                  <a:pt x="155659" y="104523"/>
                </a:lnTo>
                <a:lnTo>
                  <a:pt x="155659" y="102784"/>
                </a:lnTo>
                <a:lnTo>
                  <a:pt x="155557" y="103091"/>
                </a:lnTo>
                <a:lnTo>
                  <a:pt x="155045" y="100330"/>
                </a:lnTo>
                <a:lnTo>
                  <a:pt x="160670" y="95932"/>
                </a:lnTo>
                <a:lnTo>
                  <a:pt x="160875" y="91125"/>
                </a:lnTo>
                <a:lnTo>
                  <a:pt x="160057" y="90307"/>
                </a:lnTo>
                <a:lnTo>
                  <a:pt x="159955" y="87136"/>
                </a:lnTo>
                <a:lnTo>
                  <a:pt x="159341" y="86523"/>
                </a:lnTo>
                <a:lnTo>
                  <a:pt x="161284" y="82125"/>
                </a:lnTo>
                <a:lnTo>
                  <a:pt x="161693" y="82023"/>
                </a:lnTo>
                <a:lnTo>
                  <a:pt x="170591" y="69341"/>
                </a:lnTo>
                <a:lnTo>
                  <a:pt x="170386" y="69136"/>
                </a:lnTo>
                <a:lnTo>
                  <a:pt x="170284" y="69341"/>
                </a:lnTo>
                <a:lnTo>
                  <a:pt x="170182" y="67807"/>
                </a:lnTo>
                <a:lnTo>
                  <a:pt x="164557" y="69341"/>
                </a:lnTo>
                <a:lnTo>
                  <a:pt x="162511" y="68114"/>
                </a:lnTo>
                <a:lnTo>
                  <a:pt x="163330" y="67602"/>
                </a:lnTo>
                <a:lnTo>
                  <a:pt x="162920" y="66784"/>
                </a:lnTo>
                <a:lnTo>
                  <a:pt x="162920" y="66886"/>
                </a:lnTo>
                <a:lnTo>
                  <a:pt x="159955" y="64125"/>
                </a:lnTo>
                <a:lnTo>
                  <a:pt x="159955" y="64534"/>
                </a:lnTo>
                <a:lnTo>
                  <a:pt x="157193" y="58295"/>
                </a:lnTo>
                <a:lnTo>
                  <a:pt x="157193" y="58295"/>
                </a:lnTo>
                <a:lnTo>
                  <a:pt x="157295" y="58398"/>
                </a:lnTo>
                <a:lnTo>
                  <a:pt x="156375" y="56761"/>
                </a:lnTo>
                <a:lnTo>
                  <a:pt x="155966" y="56557"/>
                </a:lnTo>
                <a:lnTo>
                  <a:pt x="155659" y="56148"/>
                </a:lnTo>
                <a:lnTo>
                  <a:pt x="155864" y="55432"/>
                </a:lnTo>
                <a:lnTo>
                  <a:pt x="152591" y="49193"/>
                </a:lnTo>
                <a:lnTo>
                  <a:pt x="152591" y="49193"/>
                </a:lnTo>
                <a:lnTo>
                  <a:pt x="153716" y="51136"/>
                </a:lnTo>
                <a:lnTo>
                  <a:pt x="154330" y="50830"/>
                </a:lnTo>
                <a:lnTo>
                  <a:pt x="154739" y="49602"/>
                </a:lnTo>
                <a:lnTo>
                  <a:pt x="154534" y="51136"/>
                </a:lnTo>
                <a:lnTo>
                  <a:pt x="158727" y="56557"/>
                </a:lnTo>
                <a:lnTo>
                  <a:pt x="158625" y="56557"/>
                </a:lnTo>
                <a:lnTo>
                  <a:pt x="162614" y="64330"/>
                </a:lnTo>
                <a:lnTo>
                  <a:pt x="162511" y="64227"/>
                </a:lnTo>
                <a:lnTo>
                  <a:pt x="162511" y="64227"/>
                </a:lnTo>
                <a:lnTo>
                  <a:pt x="163330" y="66989"/>
                </a:lnTo>
                <a:lnTo>
                  <a:pt x="171102" y="63818"/>
                </a:lnTo>
                <a:lnTo>
                  <a:pt x="171102" y="63409"/>
                </a:lnTo>
                <a:lnTo>
                  <a:pt x="173557" y="62489"/>
                </a:lnTo>
                <a:lnTo>
                  <a:pt x="173659" y="61977"/>
                </a:lnTo>
                <a:lnTo>
                  <a:pt x="174580" y="61568"/>
                </a:lnTo>
                <a:lnTo>
                  <a:pt x="174989" y="60750"/>
                </a:lnTo>
                <a:lnTo>
                  <a:pt x="175807" y="60443"/>
                </a:lnTo>
                <a:lnTo>
                  <a:pt x="175705" y="59625"/>
                </a:lnTo>
                <a:lnTo>
                  <a:pt x="176114" y="58807"/>
                </a:lnTo>
                <a:lnTo>
                  <a:pt x="176216" y="59114"/>
                </a:lnTo>
                <a:lnTo>
                  <a:pt x="177341" y="57170"/>
                </a:lnTo>
                <a:lnTo>
                  <a:pt x="174273" y="54920"/>
                </a:lnTo>
                <a:lnTo>
                  <a:pt x="173864" y="52977"/>
                </a:lnTo>
                <a:lnTo>
                  <a:pt x="172330" y="55023"/>
                </a:lnTo>
                <a:lnTo>
                  <a:pt x="170080" y="55330"/>
                </a:lnTo>
                <a:lnTo>
                  <a:pt x="169875" y="55023"/>
                </a:lnTo>
                <a:lnTo>
                  <a:pt x="169568" y="55023"/>
                </a:lnTo>
                <a:lnTo>
                  <a:pt x="169670" y="54818"/>
                </a:lnTo>
                <a:lnTo>
                  <a:pt x="169466" y="54716"/>
                </a:lnTo>
                <a:lnTo>
                  <a:pt x="169670" y="54000"/>
                </a:lnTo>
                <a:lnTo>
                  <a:pt x="169466" y="53284"/>
                </a:lnTo>
                <a:lnTo>
                  <a:pt x="169057" y="53795"/>
                </a:lnTo>
                <a:lnTo>
                  <a:pt x="169057" y="54511"/>
                </a:lnTo>
                <a:lnTo>
                  <a:pt x="168239" y="53182"/>
                </a:lnTo>
                <a:lnTo>
                  <a:pt x="168341" y="53182"/>
                </a:lnTo>
                <a:lnTo>
                  <a:pt x="168239" y="52568"/>
                </a:lnTo>
                <a:lnTo>
                  <a:pt x="168341" y="52568"/>
                </a:lnTo>
                <a:lnTo>
                  <a:pt x="165886" y="49807"/>
                </a:lnTo>
                <a:lnTo>
                  <a:pt x="166193" y="49602"/>
                </a:lnTo>
                <a:lnTo>
                  <a:pt x="165989" y="49193"/>
                </a:lnTo>
                <a:lnTo>
                  <a:pt x="166398" y="49295"/>
                </a:lnTo>
                <a:lnTo>
                  <a:pt x="166807" y="48682"/>
                </a:lnTo>
                <a:lnTo>
                  <a:pt x="166807" y="48784"/>
                </a:lnTo>
                <a:lnTo>
                  <a:pt x="171409" y="52568"/>
                </a:lnTo>
                <a:lnTo>
                  <a:pt x="172943" y="52466"/>
                </a:lnTo>
                <a:lnTo>
                  <a:pt x="173557" y="52057"/>
                </a:lnTo>
                <a:lnTo>
                  <a:pt x="174273" y="52364"/>
                </a:lnTo>
                <a:lnTo>
                  <a:pt x="174580" y="53182"/>
                </a:lnTo>
                <a:lnTo>
                  <a:pt x="177545" y="54000"/>
                </a:lnTo>
                <a:lnTo>
                  <a:pt x="177648" y="53898"/>
                </a:lnTo>
                <a:lnTo>
                  <a:pt x="177750" y="54000"/>
                </a:lnTo>
                <a:lnTo>
                  <a:pt x="182761" y="53898"/>
                </a:lnTo>
                <a:lnTo>
                  <a:pt x="182557" y="53795"/>
                </a:lnTo>
                <a:lnTo>
                  <a:pt x="182557" y="53795"/>
                </a:lnTo>
                <a:lnTo>
                  <a:pt x="182864" y="53898"/>
                </a:lnTo>
                <a:lnTo>
                  <a:pt x="182966" y="53898"/>
                </a:lnTo>
                <a:lnTo>
                  <a:pt x="184091" y="55432"/>
                </a:lnTo>
                <a:lnTo>
                  <a:pt x="184500" y="55636"/>
                </a:lnTo>
                <a:lnTo>
                  <a:pt x="184500" y="55534"/>
                </a:lnTo>
                <a:lnTo>
                  <a:pt x="185114" y="55534"/>
                </a:lnTo>
                <a:lnTo>
                  <a:pt x="184909" y="56045"/>
                </a:lnTo>
                <a:lnTo>
                  <a:pt x="185727" y="56557"/>
                </a:lnTo>
                <a:lnTo>
                  <a:pt x="186750" y="56250"/>
                </a:lnTo>
                <a:lnTo>
                  <a:pt x="185727" y="57068"/>
                </a:lnTo>
                <a:lnTo>
                  <a:pt x="185420" y="57068"/>
                </a:lnTo>
                <a:lnTo>
                  <a:pt x="187568" y="58602"/>
                </a:lnTo>
                <a:lnTo>
                  <a:pt x="188386" y="58193"/>
                </a:lnTo>
                <a:lnTo>
                  <a:pt x="188284" y="57170"/>
                </a:lnTo>
                <a:lnTo>
                  <a:pt x="188898" y="57170"/>
                </a:lnTo>
                <a:lnTo>
                  <a:pt x="188693" y="57682"/>
                </a:lnTo>
                <a:lnTo>
                  <a:pt x="189205" y="57682"/>
                </a:lnTo>
                <a:lnTo>
                  <a:pt x="188795" y="57989"/>
                </a:lnTo>
                <a:lnTo>
                  <a:pt x="188898" y="57989"/>
                </a:lnTo>
                <a:lnTo>
                  <a:pt x="189307" y="60239"/>
                </a:lnTo>
                <a:lnTo>
                  <a:pt x="189205" y="60239"/>
                </a:lnTo>
                <a:lnTo>
                  <a:pt x="189205" y="60545"/>
                </a:lnTo>
                <a:lnTo>
                  <a:pt x="189307" y="60341"/>
                </a:lnTo>
                <a:lnTo>
                  <a:pt x="190636" y="64227"/>
                </a:lnTo>
                <a:lnTo>
                  <a:pt x="190534" y="64227"/>
                </a:lnTo>
                <a:lnTo>
                  <a:pt x="193160" y="69965"/>
                </a:lnTo>
                <a:lnTo>
                  <a:pt x="194216" y="71693"/>
                </a:lnTo>
                <a:lnTo>
                  <a:pt x="195955" y="70568"/>
                </a:lnTo>
                <a:lnTo>
                  <a:pt x="195545" y="70261"/>
                </a:lnTo>
                <a:lnTo>
                  <a:pt x="195852" y="69443"/>
                </a:lnTo>
                <a:lnTo>
                  <a:pt x="196364" y="69239"/>
                </a:lnTo>
                <a:lnTo>
                  <a:pt x="196568" y="66375"/>
                </a:lnTo>
                <a:lnTo>
                  <a:pt x="196466" y="66170"/>
                </a:lnTo>
                <a:lnTo>
                  <a:pt x="196261" y="63920"/>
                </a:lnTo>
                <a:lnTo>
                  <a:pt x="196875" y="63818"/>
                </a:lnTo>
                <a:lnTo>
                  <a:pt x="200455" y="59830"/>
                </a:lnTo>
                <a:lnTo>
                  <a:pt x="200250" y="59932"/>
                </a:lnTo>
                <a:lnTo>
                  <a:pt x="200250" y="59932"/>
                </a:lnTo>
                <a:lnTo>
                  <a:pt x="201580" y="58705"/>
                </a:lnTo>
                <a:lnTo>
                  <a:pt x="201477" y="58091"/>
                </a:lnTo>
                <a:lnTo>
                  <a:pt x="202398" y="57580"/>
                </a:lnTo>
                <a:lnTo>
                  <a:pt x="202295" y="57068"/>
                </a:lnTo>
                <a:lnTo>
                  <a:pt x="202500" y="57580"/>
                </a:lnTo>
                <a:lnTo>
                  <a:pt x="202705" y="57682"/>
                </a:lnTo>
                <a:lnTo>
                  <a:pt x="202909" y="57273"/>
                </a:lnTo>
                <a:lnTo>
                  <a:pt x="203114" y="57886"/>
                </a:lnTo>
                <a:lnTo>
                  <a:pt x="203216" y="57682"/>
                </a:lnTo>
                <a:lnTo>
                  <a:pt x="203420" y="57784"/>
                </a:lnTo>
                <a:lnTo>
                  <a:pt x="203420" y="57784"/>
                </a:lnTo>
                <a:lnTo>
                  <a:pt x="203216" y="57477"/>
                </a:lnTo>
                <a:lnTo>
                  <a:pt x="203318" y="57273"/>
                </a:lnTo>
                <a:lnTo>
                  <a:pt x="203625" y="57682"/>
                </a:lnTo>
                <a:lnTo>
                  <a:pt x="203625" y="57170"/>
                </a:lnTo>
                <a:lnTo>
                  <a:pt x="203830" y="57682"/>
                </a:lnTo>
                <a:lnTo>
                  <a:pt x="204136" y="56966"/>
                </a:lnTo>
                <a:lnTo>
                  <a:pt x="204136" y="57375"/>
                </a:lnTo>
                <a:lnTo>
                  <a:pt x="204341" y="57273"/>
                </a:lnTo>
                <a:lnTo>
                  <a:pt x="204341" y="57580"/>
                </a:lnTo>
                <a:lnTo>
                  <a:pt x="204648" y="57170"/>
                </a:lnTo>
                <a:lnTo>
                  <a:pt x="204545" y="56250"/>
                </a:lnTo>
                <a:lnTo>
                  <a:pt x="204239" y="55943"/>
                </a:lnTo>
                <a:lnTo>
                  <a:pt x="204443" y="55943"/>
                </a:lnTo>
                <a:lnTo>
                  <a:pt x="204443" y="55739"/>
                </a:lnTo>
                <a:lnTo>
                  <a:pt x="205773" y="57068"/>
                </a:lnTo>
                <a:lnTo>
                  <a:pt x="206795" y="59216"/>
                </a:lnTo>
                <a:lnTo>
                  <a:pt x="206795" y="58909"/>
                </a:lnTo>
                <a:lnTo>
                  <a:pt x="207102" y="59011"/>
                </a:lnTo>
                <a:lnTo>
                  <a:pt x="207307" y="59625"/>
                </a:lnTo>
                <a:lnTo>
                  <a:pt x="207307" y="59420"/>
                </a:lnTo>
                <a:lnTo>
                  <a:pt x="207818" y="59523"/>
                </a:lnTo>
                <a:lnTo>
                  <a:pt x="208125" y="60136"/>
                </a:lnTo>
                <a:lnTo>
                  <a:pt x="207716" y="60136"/>
                </a:lnTo>
                <a:lnTo>
                  <a:pt x="208125" y="60648"/>
                </a:lnTo>
                <a:lnTo>
                  <a:pt x="208125" y="60239"/>
                </a:lnTo>
                <a:lnTo>
                  <a:pt x="208432" y="60750"/>
                </a:lnTo>
                <a:lnTo>
                  <a:pt x="208330" y="60750"/>
                </a:lnTo>
                <a:lnTo>
                  <a:pt x="208739" y="63614"/>
                </a:lnTo>
                <a:lnTo>
                  <a:pt x="209148" y="63102"/>
                </a:lnTo>
                <a:lnTo>
                  <a:pt x="209148" y="63716"/>
                </a:lnTo>
                <a:lnTo>
                  <a:pt x="209352" y="63409"/>
                </a:lnTo>
                <a:lnTo>
                  <a:pt x="210170" y="63409"/>
                </a:lnTo>
                <a:lnTo>
                  <a:pt x="210477" y="63205"/>
                </a:lnTo>
                <a:lnTo>
                  <a:pt x="210477" y="62795"/>
                </a:lnTo>
                <a:lnTo>
                  <a:pt x="210886" y="62898"/>
                </a:lnTo>
                <a:lnTo>
                  <a:pt x="210989" y="62182"/>
                </a:lnTo>
                <a:lnTo>
                  <a:pt x="211807" y="63000"/>
                </a:lnTo>
                <a:lnTo>
                  <a:pt x="212318" y="64943"/>
                </a:lnTo>
                <a:lnTo>
                  <a:pt x="212216" y="64943"/>
                </a:lnTo>
                <a:lnTo>
                  <a:pt x="212523" y="65966"/>
                </a:lnTo>
                <a:lnTo>
                  <a:pt x="212625" y="65659"/>
                </a:lnTo>
                <a:lnTo>
                  <a:pt x="213239" y="69750"/>
                </a:lnTo>
                <a:lnTo>
                  <a:pt x="213341" y="69545"/>
                </a:lnTo>
                <a:lnTo>
                  <a:pt x="213136" y="71386"/>
                </a:lnTo>
                <a:lnTo>
                  <a:pt x="218045" y="78545"/>
                </a:lnTo>
                <a:lnTo>
                  <a:pt x="218455" y="78545"/>
                </a:lnTo>
                <a:lnTo>
                  <a:pt x="218557" y="78341"/>
                </a:lnTo>
                <a:lnTo>
                  <a:pt x="218864" y="78341"/>
                </a:lnTo>
                <a:lnTo>
                  <a:pt x="217739" y="74659"/>
                </a:lnTo>
                <a:lnTo>
                  <a:pt x="215182" y="72307"/>
                </a:lnTo>
                <a:lnTo>
                  <a:pt x="215284" y="72614"/>
                </a:lnTo>
                <a:lnTo>
                  <a:pt x="214875" y="72102"/>
                </a:lnTo>
                <a:lnTo>
                  <a:pt x="215182" y="72307"/>
                </a:lnTo>
                <a:lnTo>
                  <a:pt x="214875" y="71284"/>
                </a:lnTo>
                <a:lnTo>
                  <a:pt x="214773" y="71386"/>
                </a:lnTo>
                <a:lnTo>
                  <a:pt x="213852" y="69852"/>
                </a:lnTo>
                <a:lnTo>
                  <a:pt x="214364" y="66580"/>
                </a:lnTo>
                <a:lnTo>
                  <a:pt x="214261" y="66375"/>
                </a:lnTo>
                <a:lnTo>
                  <a:pt x="215080" y="66273"/>
                </a:lnTo>
                <a:lnTo>
                  <a:pt x="215080" y="66784"/>
                </a:lnTo>
                <a:lnTo>
                  <a:pt x="216409" y="67398"/>
                </a:lnTo>
                <a:lnTo>
                  <a:pt x="216409" y="67295"/>
                </a:lnTo>
                <a:lnTo>
                  <a:pt x="216716" y="67602"/>
                </a:lnTo>
                <a:lnTo>
                  <a:pt x="216716" y="67500"/>
                </a:lnTo>
                <a:lnTo>
                  <a:pt x="217023" y="68011"/>
                </a:lnTo>
                <a:lnTo>
                  <a:pt x="217125" y="67909"/>
                </a:lnTo>
                <a:lnTo>
                  <a:pt x="217330" y="68625"/>
                </a:lnTo>
                <a:lnTo>
                  <a:pt x="217636" y="68625"/>
                </a:lnTo>
                <a:lnTo>
                  <a:pt x="217739" y="69034"/>
                </a:lnTo>
                <a:lnTo>
                  <a:pt x="219068" y="69648"/>
                </a:lnTo>
                <a:lnTo>
                  <a:pt x="218966" y="71182"/>
                </a:lnTo>
                <a:lnTo>
                  <a:pt x="218966" y="71182"/>
                </a:lnTo>
                <a:lnTo>
                  <a:pt x="219886" y="70568"/>
                </a:lnTo>
                <a:lnTo>
                  <a:pt x="219886" y="69750"/>
                </a:lnTo>
                <a:lnTo>
                  <a:pt x="220500" y="70159"/>
                </a:lnTo>
                <a:lnTo>
                  <a:pt x="220091" y="69545"/>
                </a:lnTo>
                <a:lnTo>
                  <a:pt x="220602" y="69852"/>
                </a:lnTo>
                <a:lnTo>
                  <a:pt x="220398" y="69443"/>
                </a:lnTo>
                <a:lnTo>
                  <a:pt x="222545" y="68318"/>
                </a:lnTo>
                <a:lnTo>
                  <a:pt x="222737" y="67743"/>
                </a:lnTo>
                <a:lnTo>
                  <a:pt x="222648" y="67295"/>
                </a:lnTo>
                <a:lnTo>
                  <a:pt x="222750" y="67295"/>
                </a:lnTo>
                <a:lnTo>
                  <a:pt x="222750" y="66886"/>
                </a:lnTo>
                <a:lnTo>
                  <a:pt x="222852" y="67091"/>
                </a:lnTo>
                <a:lnTo>
                  <a:pt x="222545" y="65864"/>
                </a:lnTo>
                <a:lnTo>
                  <a:pt x="219375" y="61773"/>
                </a:lnTo>
                <a:lnTo>
                  <a:pt x="219477" y="61773"/>
                </a:lnTo>
                <a:lnTo>
                  <a:pt x="218659" y="60239"/>
                </a:lnTo>
                <a:lnTo>
                  <a:pt x="219170" y="58398"/>
                </a:lnTo>
                <a:lnTo>
                  <a:pt x="219682" y="58500"/>
                </a:lnTo>
                <a:lnTo>
                  <a:pt x="220602" y="57477"/>
                </a:lnTo>
                <a:lnTo>
                  <a:pt x="221216" y="57989"/>
                </a:lnTo>
                <a:lnTo>
                  <a:pt x="221625" y="57682"/>
                </a:lnTo>
                <a:lnTo>
                  <a:pt x="221830" y="57886"/>
                </a:lnTo>
                <a:lnTo>
                  <a:pt x="221830" y="58500"/>
                </a:lnTo>
                <a:lnTo>
                  <a:pt x="222239" y="59011"/>
                </a:lnTo>
                <a:lnTo>
                  <a:pt x="222136" y="59011"/>
                </a:lnTo>
                <a:lnTo>
                  <a:pt x="222545" y="59114"/>
                </a:lnTo>
                <a:lnTo>
                  <a:pt x="222239" y="58500"/>
                </a:lnTo>
                <a:lnTo>
                  <a:pt x="222443" y="58091"/>
                </a:lnTo>
                <a:lnTo>
                  <a:pt x="224080" y="57477"/>
                </a:lnTo>
                <a:lnTo>
                  <a:pt x="224591" y="57477"/>
                </a:lnTo>
                <a:lnTo>
                  <a:pt x="224693" y="57170"/>
                </a:lnTo>
                <a:lnTo>
                  <a:pt x="225102" y="57068"/>
                </a:lnTo>
                <a:lnTo>
                  <a:pt x="224795" y="56455"/>
                </a:lnTo>
                <a:lnTo>
                  <a:pt x="225000" y="56250"/>
                </a:lnTo>
                <a:lnTo>
                  <a:pt x="225716" y="57068"/>
                </a:lnTo>
                <a:lnTo>
                  <a:pt x="226023" y="56659"/>
                </a:lnTo>
                <a:lnTo>
                  <a:pt x="226125" y="56761"/>
                </a:lnTo>
                <a:lnTo>
                  <a:pt x="226534" y="56659"/>
                </a:lnTo>
                <a:lnTo>
                  <a:pt x="226739" y="56659"/>
                </a:lnTo>
                <a:lnTo>
                  <a:pt x="226739" y="56557"/>
                </a:lnTo>
                <a:lnTo>
                  <a:pt x="227352" y="56455"/>
                </a:lnTo>
                <a:lnTo>
                  <a:pt x="227761" y="55739"/>
                </a:lnTo>
                <a:lnTo>
                  <a:pt x="228170" y="55739"/>
                </a:lnTo>
                <a:lnTo>
                  <a:pt x="228375" y="55534"/>
                </a:lnTo>
                <a:lnTo>
                  <a:pt x="228477" y="54920"/>
                </a:lnTo>
                <a:lnTo>
                  <a:pt x="229807" y="54000"/>
                </a:lnTo>
                <a:lnTo>
                  <a:pt x="229705" y="53386"/>
                </a:lnTo>
                <a:lnTo>
                  <a:pt x="229193" y="53182"/>
                </a:lnTo>
                <a:lnTo>
                  <a:pt x="229807" y="52977"/>
                </a:lnTo>
                <a:lnTo>
                  <a:pt x="229398" y="52466"/>
                </a:lnTo>
                <a:lnTo>
                  <a:pt x="229602" y="52466"/>
                </a:lnTo>
                <a:lnTo>
                  <a:pt x="229807" y="52670"/>
                </a:lnTo>
                <a:lnTo>
                  <a:pt x="230318" y="50932"/>
                </a:lnTo>
                <a:lnTo>
                  <a:pt x="230727" y="50932"/>
                </a:lnTo>
                <a:lnTo>
                  <a:pt x="230523" y="50318"/>
                </a:lnTo>
                <a:lnTo>
                  <a:pt x="230625" y="50318"/>
                </a:lnTo>
                <a:lnTo>
                  <a:pt x="230318" y="50114"/>
                </a:lnTo>
                <a:lnTo>
                  <a:pt x="230727" y="50114"/>
                </a:lnTo>
                <a:lnTo>
                  <a:pt x="230625" y="49602"/>
                </a:lnTo>
                <a:lnTo>
                  <a:pt x="230318" y="49705"/>
                </a:lnTo>
                <a:lnTo>
                  <a:pt x="230625" y="49295"/>
                </a:lnTo>
                <a:lnTo>
                  <a:pt x="229807" y="48886"/>
                </a:lnTo>
                <a:lnTo>
                  <a:pt x="229295" y="49091"/>
                </a:lnTo>
                <a:lnTo>
                  <a:pt x="228886" y="48989"/>
                </a:lnTo>
                <a:lnTo>
                  <a:pt x="230011" y="48273"/>
                </a:lnTo>
                <a:lnTo>
                  <a:pt x="229909" y="47966"/>
                </a:lnTo>
                <a:lnTo>
                  <a:pt x="228682" y="47148"/>
                </a:lnTo>
                <a:lnTo>
                  <a:pt x="228170" y="47250"/>
                </a:lnTo>
                <a:lnTo>
                  <a:pt x="228477" y="47045"/>
                </a:lnTo>
                <a:lnTo>
                  <a:pt x="229807" y="47455"/>
                </a:lnTo>
                <a:lnTo>
                  <a:pt x="226227" y="44080"/>
                </a:lnTo>
                <a:lnTo>
                  <a:pt x="226739" y="43057"/>
                </a:lnTo>
                <a:lnTo>
                  <a:pt x="226534" y="42750"/>
                </a:lnTo>
                <a:lnTo>
                  <a:pt x="226534" y="42750"/>
                </a:lnTo>
                <a:lnTo>
                  <a:pt x="226739" y="42955"/>
                </a:lnTo>
                <a:lnTo>
                  <a:pt x="227045" y="42545"/>
                </a:lnTo>
                <a:lnTo>
                  <a:pt x="226943" y="42341"/>
                </a:lnTo>
                <a:lnTo>
                  <a:pt x="228170" y="41932"/>
                </a:lnTo>
                <a:lnTo>
                  <a:pt x="228170" y="41523"/>
                </a:lnTo>
                <a:lnTo>
                  <a:pt x="225920" y="41216"/>
                </a:lnTo>
                <a:lnTo>
                  <a:pt x="225511" y="41830"/>
                </a:lnTo>
                <a:lnTo>
                  <a:pt x="225000" y="41625"/>
                </a:lnTo>
                <a:lnTo>
                  <a:pt x="224898" y="41216"/>
                </a:lnTo>
                <a:lnTo>
                  <a:pt x="223159" y="39989"/>
                </a:lnTo>
                <a:lnTo>
                  <a:pt x="224182" y="39580"/>
                </a:lnTo>
                <a:lnTo>
                  <a:pt x="224284" y="38966"/>
                </a:lnTo>
                <a:lnTo>
                  <a:pt x="224898" y="38659"/>
                </a:lnTo>
                <a:lnTo>
                  <a:pt x="225000" y="38250"/>
                </a:lnTo>
                <a:lnTo>
                  <a:pt x="225614" y="37943"/>
                </a:lnTo>
                <a:lnTo>
                  <a:pt x="226227" y="38557"/>
                </a:lnTo>
                <a:lnTo>
                  <a:pt x="226023" y="39477"/>
                </a:lnTo>
                <a:lnTo>
                  <a:pt x="226432" y="39477"/>
                </a:lnTo>
                <a:lnTo>
                  <a:pt x="226432" y="39784"/>
                </a:lnTo>
                <a:lnTo>
                  <a:pt x="226125" y="39989"/>
                </a:lnTo>
                <a:lnTo>
                  <a:pt x="226534" y="39989"/>
                </a:lnTo>
                <a:lnTo>
                  <a:pt x="226636" y="39886"/>
                </a:lnTo>
                <a:lnTo>
                  <a:pt x="228273" y="38864"/>
                </a:lnTo>
                <a:lnTo>
                  <a:pt x="228682" y="39273"/>
                </a:lnTo>
                <a:lnTo>
                  <a:pt x="228784" y="39068"/>
                </a:lnTo>
                <a:lnTo>
                  <a:pt x="229500" y="39580"/>
                </a:lnTo>
                <a:lnTo>
                  <a:pt x="229602" y="40091"/>
                </a:lnTo>
                <a:lnTo>
                  <a:pt x="229909" y="40193"/>
                </a:lnTo>
                <a:lnTo>
                  <a:pt x="229500" y="40807"/>
                </a:lnTo>
                <a:lnTo>
                  <a:pt x="230011" y="40807"/>
                </a:lnTo>
                <a:lnTo>
                  <a:pt x="229807" y="41011"/>
                </a:lnTo>
                <a:lnTo>
                  <a:pt x="230114" y="41114"/>
                </a:lnTo>
                <a:lnTo>
                  <a:pt x="230216" y="41216"/>
                </a:lnTo>
                <a:lnTo>
                  <a:pt x="230420" y="41114"/>
                </a:lnTo>
                <a:lnTo>
                  <a:pt x="230523" y="40909"/>
                </a:lnTo>
                <a:lnTo>
                  <a:pt x="231955" y="42136"/>
                </a:lnTo>
                <a:lnTo>
                  <a:pt x="231341" y="42136"/>
                </a:lnTo>
                <a:lnTo>
                  <a:pt x="232670" y="44182"/>
                </a:lnTo>
                <a:lnTo>
                  <a:pt x="232568" y="44284"/>
                </a:lnTo>
                <a:lnTo>
                  <a:pt x="232670" y="44386"/>
                </a:lnTo>
                <a:lnTo>
                  <a:pt x="232466" y="44386"/>
                </a:lnTo>
                <a:lnTo>
                  <a:pt x="232875" y="44795"/>
                </a:lnTo>
                <a:lnTo>
                  <a:pt x="233080" y="44591"/>
                </a:lnTo>
                <a:lnTo>
                  <a:pt x="233182" y="44284"/>
                </a:lnTo>
                <a:lnTo>
                  <a:pt x="233489" y="44489"/>
                </a:lnTo>
                <a:lnTo>
                  <a:pt x="233386" y="44284"/>
                </a:lnTo>
                <a:lnTo>
                  <a:pt x="233591" y="44284"/>
                </a:lnTo>
                <a:lnTo>
                  <a:pt x="233693" y="44080"/>
                </a:lnTo>
                <a:lnTo>
                  <a:pt x="234205" y="44182"/>
                </a:lnTo>
                <a:lnTo>
                  <a:pt x="234614" y="43875"/>
                </a:lnTo>
                <a:lnTo>
                  <a:pt x="234614" y="42955"/>
                </a:lnTo>
                <a:lnTo>
                  <a:pt x="231034" y="39170"/>
                </a:lnTo>
                <a:lnTo>
                  <a:pt x="232261" y="38045"/>
                </a:lnTo>
                <a:lnTo>
                  <a:pt x="232057" y="36205"/>
                </a:lnTo>
                <a:lnTo>
                  <a:pt x="232057" y="36205"/>
                </a:lnTo>
                <a:lnTo>
                  <a:pt x="232364" y="36307"/>
                </a:lnTo>
                <a:lnTo>
                  <a:pt x="232670" y="35591"/>
                </a:lnTo>
                <a:lnTo>
                  <a:pt x="232977" y="35591"/>
                </a:lnTo>
                <a:lnTo>
                  <a:pt x="234102" y="36102"/>
                </a:lnTo>
                <a:lnTo>
                  <a:pt x="235739" y="30273"/>
                </a:lnTo>
                <a:lnTo>
                  <a:pt x="232670" y="25773"/>
                </a:lnTo>
                <a:lnTo>
                  <a:pt x="232670" y="25466"/>
                </a:lnTo>
                <a:lnTo>
                  <a:pt x="229909" y="24545"/>
                </a:lnTo>
                <a:lnTo>
                  <a:pt x="230420" y="25159"/>
                </a:lnTo>
                <a:lnTo>
                  <a:pt x="230318" y="25364"/>
                </a:lnTo>
                <a:lnTo>
                  <a:pt x="230114" y="24955"/>
                </a:lnTo>
                <a:lnTo>
                  <a:pt x="230114" y="25159"/>
                </a:lnTo>
                <a:lnTo>
                  <a:pt x="229500" y="25261"/>
                </a:lnTo>
                <a:lnTo>
                  <a:pt x="229602" y="24955"/>
                </a:lnTo>
                <a:lnTo>
                  <a:pt x="228886" y="24648"/>
                </a:lnTo>
                <a:lnTo>
                  <a:pt x="229193" y="25057"/>
                </a:lnTo>
                <a:lnTo>
                  <a:pt x="226841" y="23830"/>
                </a:lnTo>
                <a:lnTo>
                  <a:pt x="228068" y="21068"/>
                </a:lnTo>
                <a:lnTo>
                  <a:pt x="227864" y="20761"/>
                </a:lnTo>
                <a:lnTo>
                  <a:pt x="228170" y="20455"/>
                </a:lnTo>
                <a:lnTo>
                  <a:pt x="228170" y="20045"/>
                </a:lnTo>
                <a:lnTo>
                  <a:pt x="231034" y="19841"/>
                </a:lnTo>
                <a:lnTo>
                  <a:pt x="231034" y="19636"/>
                </a:lnTo>
                <a:lnTo>
                  <a:pt x="232875" y="19841"/>
                </a:lnTo>
                <a:lnTo>
                  <a:pt x="232568" y="19534"/>
                </a:lnTo>
                <a:lnTo>
                  <a:pt x="232875" y="19636"/>
                </a:lnTo>
                <a:lnTo>
                  <a:pt x="232670" y="19432"/>
                </a:lnTo>
                <a:lnTo>
                  <a:pt x="233898" y="19534"/>
                </a:lnTo>
                <a:lnTo>
                  <a:pt x="233795" y="19636"/>
                </a:lnTo>
                <a:lnTo>
                  <a:pt x="235432" y="19841"/>
                </a:lnTo>
                <a:lnTo>
                  <a:pt x="234716" y="19943"/>
                </a:lnTo>
                <a:lnTo>
                  <a:pt x="236250" y="19943"/>
                </a:lnTo>
                <a:lnTo>
                  <a:pt x="236250" y="19841"/>
                </a:lnTo>
                <a:lnTo>
                  <a:pt x="236966" y="19943"/>
                </a:lnTo>
                <a:lnTo>
                  <a:pt x="237068" y="19841"/>
                </a:lnTo>
                <a:lnTo>
                  <a:pt x="237580" y="19841"/>
                </a:lnTo>
                <a:lnTo>
                  <a:pt x="236557" y="19636"/>
                </a:lnTo>
                <a:lnTo>
                  <a:pt x="236148" y="18818"/>
                </a:lnTo>
                <a:lnTo>
                  <a:pt x="236352" y="17489"/>
                </a:lnTo>
                <a:lnTo>
                  <a:pt x="238602" y="17693"/>
                </a:lnTo>
                <a:lnTo>
                  <a:pt x="239011" y="18205"/>
                </a:lnTo>
                <a:lnTo>
                  <a:pt x="239216" y="18102"/>
                </a:lnTo>
                <a:lnTo>
                  <a:pt x="239625" y="18511"/>
                </a:lnTo>
                <a:lnTo>
                  <a:pt x="239932" y="18409"/>
                </a:lnTo>
                <a:lnTo>
                  <a:pt x="240341" y="17591"/>
                </a:lnTo>
                <a:lnTo>
                  <a:pt x="240239" y="17489"/>
                </a:lnTo>
                <a:lnTo>
                  <a:pt x="240648" y="17693"/>
                </a:lnTo>
                <a:lnTo>
                  <a:pt x="239727" y="16773"/>
                </a:lnTo>
                <a:lnTo>
                  <a:pt x="241364" y="16875"/>
                </a:lnTo>
                <a:lnTo>
                  <a:pt x="240648" y="16875"/>
                </a:lnTo>
                <a:lnTo>
                  <a:pt x="241875" y="18307"/>
                </a:lnTo>
                <a:lnTo>
                  <a:pt x="241261" y="18614"/>
                </a:lnTo>
                <a:lnTo>
                  <a:pt x="241261" y="19432"/>
                </a:lnTo>
                <a:lnTo>
                  <a:pt x="241159" y="19534"/>
                </a:lnTo>
                <a:lnTo>
                  <a:pt x="241057" y="20966"/>
                </a:lnTo>
                <a:lnTo>
                  <a:pt x="240648" y="20966"/>
                </a:lnTo>
                <a:lnTo>
                  <a:pt x="240750" y="21170"/>
                </a:lnTo>
                <a:lnTo>
                  <a:pt x="240443" y="21273"/>
                </a:lnTo>
                <a:lnTo>
                  <a:pt x="240852" y="21784"/>
                </a:lnTo>
                <a:lnTo>
                  <a:pt x="240852" y="22398"/>
                </a:lnTo>
                <a:lnTo>
                  <a:pt x="246784" y="27716"/>
                </a:lnTo>
                <a:lnTo>
                  <a:pt x="247091" y="26898"/>
                </a:lnTo>
                <a:lnTo>
                  <a:pt x="246273" y="25773"/>
                </a:lnTo>
                <a:lnTo>
                  <a:pt x="246273" y="25773"/>
                </a:lnTo>
                <a:lnTo>
                  <a:pt x="246580" y="25977"/>
                </a:lnTo>
                <a:lnTo>
                  <a:pt x="247398" y="25773"/>
                </a:lnTo>
                <a:lnTo>
                  <a:pt x="246477" y="24852"/>
                </a:lnTo>
                <a:lnTo>
                  <a:pt x="246580" y="24341"/>
                </a:lnTo>
                <a:lnTo>
                  <a:pt x="247193" y="24341"/>
                </a:lnTo>
                <a:lnTo>
                  <a:pt x="246068" y="22705"/>
                </a:lnTo>
                <a:lnTo>
                  <a:pt x="246170" y="22398"/>
                </a:lnTo>
                <a:lnTo>
                  <a:pt x="246375" y="22807"/>
                </a:lnTo>
                <a:lnTo>
                  <a:pt x="246784" y="22705"/>
                </a:lnTo>
                <a:lnTo>
                  <a:pt x="245045" y="21170"/>
                </a:lnTo>
                <a:lnTo>
                  <a:pt x="244330" y="21068"/>
                </a:lnTo>
                <a:lnTo>
                  <a:pt x="244432" y="21273"/>
                </a:lnTo>
                <a:lnTo>
                  <a:pt x="243614" y="20761"/>
                </a:lnTo>
                <a:lnTo>
                  <a:pt x="243307" y="19943"/>
                </a:lnTo>
                <a:lnTo>
                  <a:pt x="243409" y="19943"/>
                </a:lnTo>
                <a:lnTo>
                  <a:pt x="242898" y="19227"/>
                </a:lnTo>
                <a:lnTo>
                  <a:pt x="244023" y="19227"/>
                </a:lnTo>
                <a:lnTo>
                  <a:pt x="243818" y="19023"/>
                </a:lnTo>
                <a:lnTo>
                  <a:pt x="244330" y="18716"/>
                </a:lnTo>
                <a:lnTo>
                  <a:pt x="244943" y="19227"/>
                </a:lnTo>
                <a:lnTo>
                  <a:pt x="244943" y="18920"/>
                </a:lnTo>
                <a:lnTo>
                  <a:pt x="245250" y="18716"/>
                </a:lnTo>
                <a:lnTo>
                  <a:pt x="247807" y="19125"/>
                </a:lnTo>
                <a:lnTo>
                  <a:pt x="247398" y="18716"/>
                </a:lnTo>
                <a:lnTo>
                  <a:pt x="247909" y="18102"/>
                </a:lnTo>
                <a:lnTo>
                  <a:pt x="247807" y="18000"/>
                </a:lnTo>
                <a:lnTo>
                  <a:pt x="247909" y="17898"/>
                </a:lnTo>
                <a:lnTo>
                  <a:pt x="248011" y="17898"/>
                </a:lnTo>
                <a:lnTo>
                  <a:pt x="247807" y="17693"/>
                </a:lnTo>
                <a:lnTo>
                  <a:pt x="248011" y="17795"/>
                </a:lnTo>
                <a:lnTo>
                  <a:pt x="248011" y="17489"/>
                </a:lnTo>
                <a:lnTo>
                  <a:pt x="249545" y="16773"/>
                </a:lnTo>
                <a:lnTo>
                  <a:pt x="249136" y="16568"/>
                </a:lnTo>
                <a:lnTo>
                  <a:pt x="251182" y="16977"/>
                </a:lnTo>
                <a:lnTo>
                  <a:pt x="251080" y="16670"/>
                </a:lnTo>
                <a:lnTo>
                  <a:pt x="249443" y="15852"/>
                </a:lnTo>
                <a:lnTo>
                  <a:pt x="249443" y="15852"/>
                </a:lnTo>
                <a:lnTo>
                  <a:pt x="249545" y="15955"/>
                </a:lnTo>
                <a:lnTo>
                  <a:pt x="249545" y="15955"/>
                </a:lnTo>
                <a:lnTo>
                  <a:pt x="249136" y="15750"/>
                </a:lnTo>
                <a:lnTo>
                  <a:pt x="249239" y="15750"/>
                </a:lnTo>
                <a:lnTo>
                  <a:pt x="248011" y="15034"/>
                </a:lnTo>
                <a:lnTo>
                  <a:pt x="248114" y="15239"/>
                </a:lnTo>
                <a:lnTo>
                  <a:pt x="245045" y="14830"/>
                </a:lnTo>
                <a:lnTo>
                  <a:pt x="246682" y="14625"/>
                </a:lnTo>
                <a:lnTo>
                  <a:pt x="245761" y="14420"/>
                </a:lnTo>
                <a:lnTo>
                  <a:pt x="248318" y="14420"/>
                </a:lnTo>
                <a:lnTo>
                  <a:pt x="237375" y="10125"/>
                </a:lnTo>
                <a:lnTo>
                  <a:pt x="237477" y="10227"/>
                </a:lnTo>
                <a:lnTo>
                  <a:pt x="235330" y="10023"/>
                </a:lnTo>
                <a:lnTo>
                  <a:pt x="236864" y="11148"/>
                </a:lnTo>
                <a:lnTo>
                  <a:pt x="236864" y="11148"/>
                </a:lnTo>
                <a:lnTo>
                  <a:pt x="234000" y="10330"/>
                </a:lnTo>
                <a:lnTo>
                  <a:pt x="233795" y="10432"/>
                </a:lnTo>
                <a:lnTo>
                  <a:pt x="230523" y="10432"/>
                </a:lnTo>
                <a:lnTo>
                  <a:pt x="231136" y="11352"/>
                </a:lnTo>
                <a:lnTo>
                  <a:pt x="231136" y="11352"/>
                </a:lnTo>
                <a:lnTo>
                  <a:pt x="222034" y="9205"/>
                </a:lnTo>
                <a:lnTo>
                  <a:pt x="222239" y="9205"/>
                </a:lnTo>
                <a:lnTo>
                  <a:pt x="219375" y="8591"/>
                </a:lnTo>
                <a:lnTo>
                  <a:pt x="219886" y="8489"/>
                </a:lnTo>
                <a:lnTo>
                  <a:pt x="217636" y="8080"/>
                </a:lnTo>
                <a:lnTo>
                  <a:pt x="217330" y="8591"/>
                </a:lnTo>
                <a:lnTo>
                  <a:pt x="216614" y="8489"/>
                </a:lnTo>
                <a:lnTo>
                  <a:pt x="217023" y="8489"/>
                </a:lnTo>
                <a:lnTo>
                  <a:pt x="216716" y="8182"/>
                </a:lnTo>
                <a:lnTo>
                  <a:pt x="215693" y="8182"/>
                </a:lnTo>
                <a:lnTo>
                  <a:pt x="216920" y="8080"/>
                </a:lnTo>
                <a:lnTo>
                  <a:pt x="212727" y="7670"/>
                </a:lnTo>
                <a:lnTo>
                  <a:pt x="213341" y="7875"/>
                </a:lnTo>
                <a:lnTo>
                  <a:pt x="212420" y="8080"/>
                </a:lnTo>
                <a:lnTo>
                  <a:pt x="213239" y="8182"/>
                </a:lnTo>
                <a:lnTo>
                  <a:pt x="213034" y="8284"/>
                </a:lnTo>
                <a:lnTo>
                  <a:pt x="212932" y="8386"/>
                </a:lnTo>
                <a:lnTo>
                  <a:pt x="213852" y="8795"/>
                </a:lnTo>
                <a:lnTo>
                  <a:pt x="212830" y="8795"/>
                </a:lnTo>
                <a:lnTo>
                  <a:pt x="213034" y="9000"/>
                </a:lnTo>
                <a:lnTo>
                  <a:pt x="212830" y="9000"/>
                </a:lnTo>
                <a:lnTo>
                  <a:pt x="213034" y="9102"/>
                </a:lnTo>
                <a:lnTo>
                  <a:pt x="210886" y="8693"/>
                </a:lnTo>
                <a:lnTo>
                  <a:pt x="210580" y="8898"/>
                </a:lnTo>
                <a:lnTo>
                  <a:pt x="208739" y="8591"/>
                </a:lnTo>
                <a:lnTo>
                  <a:pt x="209045" y="9000"/>
                </a:lnTo>
                <a:lnTo>
                  <a:pt x="209045" y="9409"/>
                </a:lnTo>
                <a:lnTo>
                  <a:pt x="208534" y="9307"/>
                </a:lnTo>
                <a:lnTo>
                  <a:pt x="206591" y="8693"/>
                </a:lnTo>
                <a:lnTo>
                  <a:pt x="206898" y="8591"/>
                </a:lnTo>
                <a:lnTo>
                  <a:pt x="205057" y="8080"/>
                </a:lnTo>
                <a:lnTo>
                  <a:pt x="206386" y="8284"/>
                </a:lnTo>
                <a:lnTo>
                  <a:pt x="205364" y="7977"/>
                </a:lnTo>
                <a:lnTo>
                  <a:pt x="205773" y="7773"/>
                </a:lnTo>
                <a:lnTo>
                  <a:pt x="201068" y="7057"/>
                </a:lnTo>
                <a:lnTo>
                  <a:pt x="201682" y="7364"/>
                </a:lnTo>
                <a:lnTo>
                  <a:pt x="201170" y="7568"/>
                </a:lnTo>
                <a:lnTo>
                  <a:pt x="201477" y="7670"/>
                </a:lnTo>
                <a:lnTo>
                  <a:pt x="198205" y="7159"/>
                </a:lnTo>
                <a:lnTo>
                  <a:pt x="195034" y="7159"/>
                </a:lnTo>
                <a:lnTo>
                  <a:pt x="195443" y="7261"/>
                </a:lnTo>
                <a:lnTo>
                  <a:pt x="195545" y="7568"/>
                </a:lnTo>
                <a:lnTo>
                  <a:pt x="195955" y="7875"/>
                </a:lnTo>
                <a:lnTo>
                  <a:pt x="195545" y="7670"/>
                </a:lnTo>
                <a:lnTo>
                  <a:pt x="195545" y="7568"/>
                </a:lnTo>
                <a:lnTo>
                  <a:pt x="194830" y="7159"/>
                </a:lnTo>
                <a:lnTo>
                  <a:pt x="194830" y="6955"/>
                </a:lnTo>
                <a:lnTo>
                  <a:pt x="194216" y="6750"/>
                </a:lnTo>
                <a:lnTo>
                  <a:pt x="194011" y="6955"/>
                </a:lnTo>
                <a:lnTo>
                  <a:pt x="193193" y="6750"/>
                </a:lnTo>
                <a:lnTo>
                  <a:pt x="193295" y="6750"/>
                </a:lnTo>
                <a:lnTo>
                  <a:pt x="192989" y="6648"/>
                </a:lnTo>
                <a:lnTo>
                  <a:pt x="193091" y="6750"/>
                </a:lnTo>
                <a:lnTo>
                  <a:pt x="192375" y="6955"/>
                </a:lnTo>
                <a:lnTo>
                  <a:pt x="193193" y="6955"/>
                </a:lnTo>
                <a:lnTo>
                  <a:pt x="190432" y="7773"/>
                </a:lnTo>
                <a:lnTo>
                  <a:pt x="191966" y="6648"/>
                </a:lnTo>
                <a:lnTo>
                  <a:pt x="191966" y="6443"/>
                </a:lnTo>
                <a:lnTo>
                  <a:pt x="193193" y="5830"/>
                </a:lnTo>
                <a:lnTo>
                  <a:pt x="192068" y="5216"/>
                </a:lnTo>
                <a:lnTo>
                  <a:pt x="192068" y="5216"/>
                </a:lnTo>
                <a:lnTo>
                  <a:pt x="192989" y="5523"/>
                </a:lnTo>
                <a:lnTo>
                  <a:pt x="191966" y="4909"/>
                </a:lnTo>
                <a:lnTo>
                  <a:pt x="191966" y="5114"/>
                </a:lnTo>
                <a:lnTo>
                  <a:pt x="188489" y="4602"/>
                </a:lnTo>
                <a:lnTo>
                  <a:pt x="188489" y="4602"/>
                </a:lnTo>
                <a:lnTo>
                  <a:pt x="188591" y="4705"/>
                </a:lnTo>
                <a:lnTo>
                  <a:pt x="187670" y="4705"/>
                </a:lnTo>
                <a:lnTo>
                  <a:pt x="187977" y="4398"/>
                </a:lnTo>
                <a:lnTo>
                  <a:pt x="185830" y="4295"/>
                </a:lnTo>
                <a:lnTo>
                  <a:pt x="186648" y="4091"/>
                </a:lnTo>
                <a:lnTo>
                  <a:pt x="185114" y="3784"/>
                </a:lnTo>
                <a:close/>
                <a:moveTo>
                  <a:pt x="252818" y="91125"/>
                </a:moveTo>
                <a:lnTo>
                  <a:pt x="252307" y="92455"/>
                </a:lnTo>
                <a:lnTo>
                  <a:pt x="252205" y="92352"/>
                </a:lnTo>
                <a:lnTo>
                  <a:pt x="252000" y="92966"/>
                </a:lnTo>
                <a:lnTo>
                  <a:pt x="252102" y="93170"/>
                </a:lnTo>
                <a:lnTo>
                  <a:pt x="250364" y="97875"/>
                </a:lnTo>
                <a:lnTo>
                  <a:pt x="249341" y="98080"/>
                </a:lnTo>
                <a:lnTo>
                  <a:pt x="246375" y="95727"/>
                </a:lnTo>
                <a:lnTo>
                  <a:pt x="246170" y="95011"/>
                </a:lnTo>
                <a:lnTo>
                  <a:pt x="246886" y="93580"/>
                </a:lnTo>
                <a:lnTo>
                  <a:pt x="247091" y="93682"/>
                </a:lnTo>
                <a:lnTo>
                  <a:pt x="247705" y="92761"/>
                </a:lnTo>
                <a:lnTo>
                  <a:pt x="247193" y="92455"/>
                </a:lnTo>
                <a:lnTo>
                  <a:pt x="247091" y="92864"/>
                </a:lnTo>
                <a:lnTo>
                  <a:pt x="246784" y="92352"/>
                </a:lnTo>
                <a:lnTo>
                  <a:pt x="246886" y="92148"/>
                </a:lnTo>
                <a:lnTo>
                  <a:pt x="246886" y="92148"/>
                </a:lnTo>
                <a:lnTo>
                  <a:pt x="246170" y="92557"/>
                </a:lnTo>
                <a:lnTo>
                  <a:pt x="244227" y="91841"/>
                </a:lnTo>
                <a:lnTo>
                  <a:pt x="244023" y="91841"/>
                </a:lnTo>
                <a:lnTo>
                  <a:pt x="243716" y="91534"/>
                </a:lnTo>
                <a:lnTo>
                  <a:pt x="243307" y="91534"/>
                </a:lnTo>
                <a:lnTo>
                  <a:pt x="243818" y="91841"/>
                </a:lnTo>
                <a:lnTo>
                  <a:pt x="243920" y="92455"/>
                </a:lnTo>
                <a:lnTo>
                  <a:pt x="243614" y="92659"/>
                </a:lnTo>
                <a:lnTo>
                  <a:pt x="242591" y="92455"/>
                </a:lnTo>
                <a:lnTo>
                  <a:pt x="242182" y="92966"/>
                </a:lnTo>
                <a:lnTo>
                  <a:pt x="241977" y="92864"/>
                </a:lnTo>
                <a:lnTo>
                  <a:pt x="241977" y="93068"/>
                </a:lnTo>
                <a:lnTo>
                  <a:pt x="241773" y="93068"/>
                </a:lnTo>
                <a:lnTo>
                  <a:pt x="241466" y="93375"/>
                </a:lnTo>
                <a:lnTo>
                  <a:pt x="241466" y="93784"/>
                </a:lnTo>
                <a:lnTo>
                  <a:pt x="241159" y="93989"/>
                </a:lnTo>
                <a:lnTo>
                  <a:pt x="240852" y="95011"/>
                </a:lnTo>
                <a:lnTo>
                  <a:pt x="240955" y="95318"/>
                </a:lnTo>
                <a:lnTo>
                  <a:pt x="240750" y="95625"/>
                </a:lnTo>
                <a:lnTo>
                  <a:pt x="239420" y="95727"/>
                </a:lnTo>
                <a:lnTo>
                  <a:pt x="239318" y="95727"/>
                </a:lnTo>
                <a:lnTo>
                  <a:pt x="239318" y="95011"/>
                </a:lnTo>
                <a:lnTo>
                  <a:pt x="238500" y="94193"/>
                </a:lnTo>
                <a:lnTo>
                  <a:pt x="238295" y="94500"/>
                </a:lnTo>
                <a:lnTo>
                  <a:pt x="237784" y="94602"/>
                </a:lnTo>
                <a:lnTo>
                  <a:pt x="237375" y="95114"/>
                </a:lnTo>
                <a:lnTo>
                  <a:pt x="237273" y="95011"/>
                </a:lnTo>
                <a:lnTo>
                  <a:pt x="237273" y="94705"/>
                </a:lnTo>
                <a:lnTo>
                  <a:pt x="236557" y="95932"/>
                </a:lnTo>
                <a:lnTo>
                  <a:pt x="236250" y="95727"/>
                </a:lnTo>
                <a:lnTo>
                  <a:pt x="235943" y="96443"/>
                </a:lnTo>
                <a:lnTo>
                  <a:pt x="236148" y="96341"/>
                </a:lnTo>
                <a:lnTo>
                  <a:pt x="236045" y="96545"/>
                </a:lnTo>
                <a:lnTo>
                  <a:pt x="235841" y="96648"/>
                </a:lnTo>
                <a:lnTo>
                  <a:pt x="236148" y="96955"/>
                </a:lnTo>
                <a:lnTo>
                  <a:pt x="235023" y="97057"/>
                </a:lnTo>
                <a:lnTo>
                  <a:pt x="235125" y="97670"/>
                </a:lnTo>
                <a:lnTo>
                  <a:pt x="234818" y="98080"/>
                </a:lnTo>
                <a:lnTo>
                  <a:pt x="234614" y="97364"/>
                </a:lnTo>
                <a:lnTo>
                  <a:pt x="234307" y="97159"/>
                </a:lnTo>
                <a:lnTo>
                  <a:pt x="233795" y="97568"/>
                </a:lnTo>
                <a:lnTo>
                  <a:pt x="233489" y="98795"/>
                </a:lnTo>
                <a:lnTo>
                  <a:pt x="225511" y="103193"/>
                </a:lnTo>
                <a:lnTo>
                  <a:pt x="225614" y="102477"/>
                </a:lnTo>
                <a:lnTo>
                  <a:pt x="224591" y="105034"/>
                </a:lnTo>
                <a:lnTo>
                  <a:pt x="224795" y="106466"/>
                </a:lnTo>
                <a:lnTo>
                  <a:pt x="224386" y="106977"/>
                </a:lnTo>
                <a:lnTo>
                  <a:pt x="224386" y="107386"/>
                </a:lnTo>
                <a:lnTo>
                  <a:pt x="224080" y="106875"/>
                </a:lnTo>
                <a:lnTo>
                  <a:pt x="223977" y="106977"/>
                </a:lnTo>
                <a:lnTo>
                  <a:pt x="223875" y="106977"/>
                </a:lnTo>
                <a:lnTo>
                  <a:pt x="224284" y="113318"/>
                </a:lnTo>
                <a:lnTo>
                  <a:pt x="222955" y="115261"/>
                </a:lnTo>
                <a:lnTo>
                  <a:pt x="223159" y="115364"/>
                </a:lnTo>
                <a:lnTo>
                  <a:pt x="223568" y="115773"/>
                </a:lnTo>
                <a:lnTo>
                  <a:pt x="228989" y="114852"/>
                </a:lnTo>
                <a:lnTo>
                  <a:pt x="229193" y="114955"/>
                </a:lnTo>
                <a:lnTo>
                  <a:pt x="237068" y="112500"/>
                </a:lnTo>
                <a:lnTo>
                  <a:pt x="239932" y="113216"/>
                </a:lnTo>
                <a:lnTo>
                  <a:pt x="240136" y="113523"/>
                </a:lnTo>
                <a:lnTo>
                  <a:pt x="240034" y="113727"/>
                </a:lnTo>
                <a:lnTo>
                  <a:pt x="240341" y="115364"/>
                </a:lnTo>
                <a:lnTo>
                  <a:pt x="240034" y="115568"/>
                </a:lnTo>
                <a:lnTo>
                  <a:pt x="240341" y="115977"/>
                </a:lnTo>
                <a:lnTo>
                  <a:pt x="240648" y="115977"/>
                </a:lnTo>
                <a:lnTo>
                  <a:pt x="240648" y="115670"/>
                </a:lnTo>
                <a:lnTo>
                  <a:pt x="243205" y="113523"/>
                </a:lnTo>
                <a:lnTo>
                  <a:pt x="241261" y="116284"/>
                </a:lnTo>
                <a:lnTo>
                  <a:pt x="242795" y="115159"/>
                </a:lnTo>
                <a:lnTo>
                  <a:pt x="242795" y="115977"/>
                </a:lnTo>
                <a:lnTo>
                  <a:pt x="242182" y="116693"/>
                </a:lnTo>
                <a:lnTo>
                  <a:pt x="242182" y="116693"/>
                </a:lnTo>
                <a:lnTo>
                  <a:pt x="242898" y="116489"/>
                </a:lnTo>
                <a:lnTo>
                  <a:pt x="243000" y="116591"/>
                </a:lnTo>
                <a:lnTo>
                  <a:pt x="243102" y="116591"/>
                </a:lnTo>
                <a:lnTo>
                  <a:pt x="243102" y="116693"/>
                </a:lnTo>
                <a:lnTo>
                  <a:pt x="243000" y="116591"/>
                </a:lnTo>
                <a:lnTo>
                  <a:pt x="242898" y="116591"/>
                </a:lnTo>
                <a:lnTo>
                  <a:pt x="243000" y="119148"/>
                </a:lnTo>
                <a:lnTo>
                  <a:pt x="244739" y="119864"/>
                </a:lnTo>
                <a:lnTo>
                  <a:pt x="246273" y="119352"/>
                </a:lnTo>
                <a:lnTo>
                  <a:pt x="246170" y="119352"/>
                </a:lnTo>
                <a:lnTo>
                  <a:pt x="246784" y="119148"/>
                </a:lnTo>
                <a:lnTo>
                  <a:pt x="246784" y="119148"/>
                </a:lnTo>
                <a:lnTo>
                  <a:pt x="246273" y="119557"/>
                </a:lnTo>
                <a:lnTo>
                  <a:pt x="246989" y="119557"/>
                </a:lnTo>
                <a:lnTo>
                  <a:pt x="246784" y="119761"/>
                </a:lnTo>
                <a:lnTo>
                  <a:pt x="247193" y="120375"/>
                </a:lnTo>
                <a:lnTo>
                  <a:pt x="247500" y="120068"/>
                </a:lnTo>
                <a:lnTo>
                  <a:pt x="247295" y="120068"/>
                </a:lnTo>
                <a:lnTo>
                  <a:pt x="254148" y="115057"/>
                </a:lnTo>
                <a:lnTo>
                  <a:pt x="254045" y="114955"/>
                </a:lnTo>
                <a:lnTo>
                  <a:pt x="258648" y="109432"/>
                </a:lnTo>
                <a:lnTo>
                  <a:pt x="259261" y="106773"/>
                </a:lnTo>
                <a:lnTo>
                  <a:pt x="258648" y="104932"/>
                </a:lnTo>
                <a:lnTo>
                  <a:pt x="258034" y="104420"/>
                </a:lnTo>
                <a:lnTo>
                  <a:pt x="257932" y="103193"/>
                </a:lnTo>
                <a:lnTo>
                  <a:pt x="257318" y="103193"/>
                </a:lnTo>
                <a:lnTo>
                  <a:pt x="257318" y="103091"/>
                </a:lnTo>
                <a:lnTo>
                  <a:pt x="257114" y="103091"/>
                </a:lnTo>
                <a:lnTo>
                  <a:pt x="256909" y="101148"/>
                </a:lnTo>
                <a:lnTo>
                  <a:pt x="254966" y="99614"/>
                </a:lnTo>
                <a:lnTo>
                  <a:pt x="254761" y="95318"/>
                </a:lnTo>
                <a:lnTo>
                  <a:pt x="254250" y="94807"/>
                </a:lnTo>
                <a:lnTo>
                  <a:pt x="253739" y="94909"/>
                </a:lnTo>
                <a:lnTo>
                  <a:pt x="252920" y="91227"/>
                </a:lnTo>
                <a:lnTo>
                  <a:pt x="252818" y="91125"/>
                </a:lnTo>
                <a:close/>
                <a:moveTo>
                  <a:pt x="272352" y="115466"/>
                </a:moveTo>
                <a:lnTo>
                  <a:pt x="272352" y="116591"/>
                </a:lnTo>
                <a:lnTo>
                  <a:pt x="272659" y="116386"/>
                </a:lnTo>
                <a:lnTo>
                  <a:pt x="272352" y="116693"/>
                </a:lnTo>
                <a:lnTo>
                  <a:pt x="272352" y="117511"/>
                </a:lnTo>
                <a:lnTo>
                  <a:pt x="272557" y="117000"/>
                </a:lnTo>
                <a:lnTo>
                  <a:pt x="272557" y="117307"/>
                </a:lnTo>
                <a:lnTo>
                  <a:pt x="272659" y="117205"/>
                </a:lnTo>
                <a:lnTo>
                  <a:pt x="272455" y="117716"/>
                </a:lnTo>
                <a:lnTo>
                  <a:pt x="272352" y="117614"/>
                </a:lnTo>
                <a:lnTo>
                  <a:pt x="272352" y="118125"/>
                </a:lnTo>
                <a:lnTo>
                  <a:pt x="272659" y="118227"/>
                </a:lnTo>
                <a:lnTo>
                  <a:pt x="272352" y="118330"/>
                </a:lnTo>
                <a:lnTo>
                  <a:pt x="272352" y="118227"/>
                </a:lnTo>
                <a:lnTo>
                  <a:pt x="270920" y="120170"/>
                </a:lnTo>
                <a:lnTo>
                  <a:pt x="270205" y="120477"/>
                </a:lnTo>
                <a:lnTo>
                  <a:pt x="270716" y="121398"/>
                </a:lnTo>
                <a:lnTo>
                  <a:pt x="269386" y="122523"/>
                </a:lnTo>
                <a:lnTo>
                  <a:pt x="269591" y="122420"/>
                </a:lnTo>
                <a:lnTo>
                  <a:pt x="269489" y="122625"/>
                </a:lnTo>
                <a:lnTo>
                  <a:pt x="270102" y="122625"/>
                </a:lnTo>
                <a:lnTo>
                  <a:pt x="275216" y="118739"/>
                </a:lnTo>
                <a:lnTo>
                  <a:pt x="274091" y="119148"/>
                </a:lnTo>
                <a:lnTo>
                  <a:pt x="273273" y="118739"/>
                </a:lnTo>
                <a:lnTo>
                  <a:pt x="273580" y="117818"/>
                </a:lnTo>
                <a:lnTo>
                  <a:pt x="273477" y="117818"/>
                </a:lnTo>
                <a:lnTo>
                  <a:pt x="273477" y="117614"/>
                </a:lnTo>
                <a:lnTo>
                  <a:pt x="273170" y="118330"/>
                </a:lnTo>
                <a:lnTo>
                  <a:pt x="272659" y="117920"/>
                </a:lnTo>
                <a:lnTo>
                  <a:pt x="273273" y="116284"/>
                </a:lnTo>
                <a:lnTo>
                  <a:pt x="273068" y="116386"/>
                </a:lnTo>
                <a:lnTo>
                  <a:pt x="272761" y="115875"/>
                </a:lnTo>
                <a:lnTo>
                  <a:pt x="272557" y="115977"/>
                </a:lnTo>
                <a:lnTo>
                  <a:pt x="272557" y="115977"/>
                </a:lnTo>
                <a:lnTo>
                  <a:pt x="272659" y="115466"/>
                </a:lnTo>
                <a:close/>
                <a:moveTo>
                  <a:pt x="246959" y="123166"/>
                </a:moveTo>
                <a:lnTo>
                  <a:pt x="246901" y="123224"/>
                </a:lnTo>
                <a:lnTo>
                  <a:pt x="246901" y="123224"/>
                </a:lnTo>
                <a:lnTo>
                  <a:pt x="246959" y="123166"/>
                </a:lnTo>
                <a:close/>
                <a:moveTo>
                  <a:pt x="246901" y="123224"/>
                </a:moveTo>
                <a:lnTo>
                  <a:pt x="246886" y="123239"/>
                </a:lnTo>
                <a:lnTo>
                  <a:pt x="246784" y="123443"/>
                </a:lnTo>
                <a:lnTo>
                  <a:pt x="246784" y="123443"/>
                </a:lnTo>
                <a:lnTo>
                  <a:pt x="246901" y="123224"/>
                </a:lnTo>
                <a:close/>
                <a:moveTo>
                  <a:pt x="244841" y="121807"/>
                </a:moveTo>
                <a:lnTo>
                  <a:pt x="244330" y="123341"/>
                </a:lnTo>
                <a:lnTo>
                  <a:pt x="244432" y="123341"/>
                </a:lnTo>
                <a:lnTo>
                  <a:pt x="244330" y="123648"/>
                </a:lnTo>
                <a:lnTo>
                  <a:pt x="244227" y="123443"/>
                </a:lnTo>
                <a:lnTo>
                  <a:pt x="244330" y="124466"/>
                </a:lnTo>
                <a:lnTo>
                  <a:pt x="244023" y="124670"/>
                </a:lnTo>
                <a:lnTo>
                  <a:pt x="244739" y="124670"/>
                </a:lnTo>
                <a:lnTo>
                  <a:pt x="245659" y="123955"/>
                </a:lnTo>
                <a:lnTo>
                  <a:pt x="245557" y="124159"/>
                </a:lnTo>
                <a:lnTo>
                  <a:pt x="245557" y="124159"/>
                </a:lnTo>
                <a:lnTo>
                  <a:pt x="245966" y="124057"/>
                </a:lnTo>
                <a:lnTo>
                  <a:pt x="245761" y="124364"/>
                </a:lnTo>
                <a:lnTo>
                  <a:pt x="246901" y="123224"/>
                </a:lnTo>
                <a:lnTo>
                  <a:pt x="247602" y="121909"/>
                </a:lnTo>
                <a:lnTo>
                  <a:pt x="246375" y="122318"/>
                </a:lnTo>
                <a:lnTo>
                  <a:pt x="244841" y="121807"/>
                </a:lnTo>
                <a:close/>
                <a:moveTo>
                  <a:pt x="265623" y="124957"/>
                </a:moveTo>
                <a:lnTo>
                  <a:pt x="265500" y="124977"/>
                </a:lnTo>
                <a:lnTo>
                  <a:pt x="265705" y="124977"/>
                </a:lnTo>
                <a:lnTo>
                  <a:pt x="265623" y="124957"/>
                </a:lnTo>
                <a:close/>
                <a:moveTo>
                  <a:pt x="268568" y="121705"/>
                </a:moveTo>
                <a:lnTo>
                  <a:pt x="265091" y="124057"/>
                </a:lnTo>
                <a:lnTo>
                  <a:pt x="265193" y="123852"/>
                </a:lnTo>
                <a:lnTo>
                  <a:pt x="265193" y="123852"/>
                </a:lnTo>
                <a:lnTo>
                  <a:pt x="264784" y="124159"/>
                </a:lnTo>
                <a:lnTo>
                  <a:pt x="264580" y="124261"/>
                </a:lnTo>
                <a:lnTo>
                  <a:pt x="264375" y="124261"/>
                </a:lnTo>
                <a:lnTo>
                  <a:pt x="264375" y="124364"/>
                </a:lnTo>
                <a:lnTo>
                  <a:pt x="260489" y="126102"/>
                </a:lnTo>
                <a:lnTo>
                  <a:pt x="260489" y="126102"/>
                </a:lnTo>
                <a:lnTo>
                  <a:pt x="260591" y="126000"/>
                </a:lnTo>
                <a:lnTo>
                  <a:pt x="259466" y="126818"/>
                </a:lnTo>
                <a:lnTo>
                  <a:pt x="259670" y="126818"/>
                </a:lnTo>
                <a:lnTo>
                  <a:pt x="259364" y="126920"/>
                </a:lnTo>
                <a:lnTo>
                  <a:pt x="259568" y="126920"/>
                </a:lnTo>
                <a:lnTo>
                  <a:pt x="259063" y="127173"/>
                </a:lnTo>
                <a:lnTo>
                  <a:pt x="259063" y="127173"/>
                </a:lnTo>
                <a:lnTo>
                  <a:pt x="259159" y="127125"/>
                </a:lnTo>
                <a:lnTo>
                  <a:pt x="258955" y="127330"/>
                </a:lnTo>
                <a:lnTo>
                  <a:pt x="259261" y="127227"/>
                </a:lnTo>
                <a:lnTo>
                  <a:pt x="258955" y="127432"/>
                </a:lnTo>
                <a:lnTo>
                  <a:pt x="259670" y="127636"/>
                </a:lnTo>
                <a:lnTo>
                  <a:pt x="259875" y="127841"/>
                </a:lnTo>
                <a:lnTo>
                  <a:pt x="265295" y="124875"/>
                </a:lnTo>
                <a:lnTo>
                  <a:pt x="265623" y="124957"/>
                </a:lnTo>
                <a:lnTo>
                  <a:pt x="265623" y="124957"/>
                </a:lnTo>
                <a:lnTo>
                  <a:pt x="266114" y="124875"/>
                </a:lnTo>
                <a:lnTo>
                  <a:pt x="266011" y="124670"/>
                </a:lnTo>
                <a:lnTo>
                  <a:pt x="265909" y="124670"/>
                </a:lnTo>
                <a:lnTo>
                  <a:pt x="269284" y="122318"/>
                </a:lnTo>
                <a:lnTo>
                  <a:pt x="268875" y="122420"/>
                </a:lnTo>
                <a:lnTo>
                  <a:pt x="268875" y="122420"/>
                </a:lnTo>
                <a:lnTo>
                  <a:pt x="269080" y="122318"/>
                </a:lnTo>
                <a:lnTo>
                  <a:pt x="269284" y="122216"/>
                </a:lnTo>
                <a:lnTo>
                  <a:pt x="269284" y="122216"/>
                </a:lnTo>
                <a:lnTo>
                  <a:pt x="268670" y="122420"/>
                </a:lnTo>
                <a:lnTo>
                  <a:pt x="269080" y="122114"/>
                </a:lnTo>
                <a:lnTo>
                  <a:pt x="268159" y="122420"/>
                </a:lnTo>
                <a:lnTo>
                  <a:pt x="268261" y="122011"/>
                </a:lnTo>
                <a:lnTo>
                  <a:pt x="268568" y="121705"/>
                </a:lnTo>
                <a:close/>
                <a:moveTo>
                  <a:pt x="76909" y="132648"/>
                </a:moveTo>
                <a:lnTo>
                  <a:pt x="77216" y="132852"/>
                </a:lnTo>
                <a:lnTo>
                  <a:pt x="77011" y="132955"/>
                </a:lnTo>
                <a:lnTo>
                  <a:pt x="77216" y="133057"/>
                </a:lnTo>
                <a:lnTo>
                  <a:pt x="76807" y="133261"/>
                </a:lnTo>
                <a:lnTo>
                  <a:pt x="77625" y="133057"/>
                </a:lnTo>
                <a:lnTo>
                  <a:pt x="77830" y="132750"/>
                </a:lnTo>
                <a:lnTo>
                  <a:pt x="76909" y="132648"/>
                </a:lnTo>
                <a:close/>
                <a:moveTo>
                  <a:pt x="78136" y="132545"/>
                </a:moveTo>
                <a:lnTo>
                  <a:pt x="78136" y="133261"/>
                </a:lnTo>
                <a:lnTo>
                  <a:pt x="78648" y="133364"/>
                </a:lnTo>
                <a:lnTo>
                  <a:pt x="78545" y="133159"/>
                </a:lnTo>
                <a:lnTo>
                  <a:pt x="78852" y="133057"/>
                </a:lnTo>
                <a:lnTo>
                  <a:pt x="78955" y="132852"/>
                </a:lnTo>
                <a:lnTo>
                  <a:pt x="79057" y="132750"/>
                </a:lnTo>
                <a:lnTo>
                  <a:pt x="78750" y="132852"/>
                </a:lnTo>
                <a:lnTo>
                  <a:pt x="78443" y="132648"/>
                </a:lnTo>
                <a:lnTo>
                  <a:pt x="78545" y="132648"/>
                </a:lnTo>
                <a:lnTo>
                  <a:pt x="78136" y="132545"/>
                </a:lnTo>
                <a:close/>
                <a:moveTo>
                  <a:pt x="78136" y="133261"/>
                </a:moveTo>
                <a:lnTo>
                  <a:pt x="78136" y="133568"/>
                </a:lnTo>
                <a:lnTo>
                  <a:pt x="78341" y="133364"/>
                </a:lnTo>
                <a:lnTo>
                  <a:pt x="78136" y="133261"/>
                </a:lnTo>
                <a:close/>
                <a:moveTo>
                  <a:pt x="68830" y="133875"/>
                </a:moveTo>
                <a:lnTo>
                  <a:pt x="67970" y="133970"/>
                </a:lnTo>
                <a:lnTo>
                  <a:pt x="67970" y="133970"/>
                </a:lnTo>
                <a:lnTo>
                  <a:pt x="68114" y="133875"/>
                </a:lnTo>
                <a:close/>
                <a:moveTo>
                  <a:pt x="63920" y="8386"/>
                </a:moveTo>
                <a:lnTo>
                  <a:pt x="62795" y="8795"/>
                </a:lnTo>
                <a:lnTo>
                  <a:pt x="63000" y="8795"/>
                </a:lnTo>
                <a:lnTo>
                  <a:pt x="62182" y="9000"/>
                </a:lnTo>
                <a:lnTo>
                  <a:pt x="61568" y="10330"/>
                </a:lnTo>
                <a:lnTo>
                  <a:pt x="62693" y="10534"/>
                </a:lnTo>
                <a:lnTo>
                  <a:pt x="62693" y="10636"/>
                </a:lnTo>
                <a:lnTo>
                  <a:pt x="62386" y="10739"/>
                </a:lnTo>
                <a:lnTo>
                  <a:pt x="62591" y="10636"/>
                </a:lnTo>
                <a:lnTo>
                  <a:pt x="61977" y="10841"/>
                </a:lnTo>
                <a:lnTo>
                  <a:pt x="62080" y="10841"/>
                </a:lnTo>
                <a:lnTo>
                  <a:pt x="61568" y="11148"/>
                </a:lnTo>
                <a:lnTo>
                  <a:pt x="62182" y="11250"/>
                </a:lnTo>
                <a:lnTo>
                  <a:pt x="60136" y="12068"/>
                </a:lnTo>
                <a:lnTo>
                  <a:pt x="59727" y="12784"/>
                </a:lnTo>
                <a:lnTo>
                  <a:pt x="59216" y="12784"/>
                </a:lnTo>
                <a:lnTo>
                  <a:pt x="59216" y="13091"/>
                </a:lnTo>
                <a:lnTo>
                  <a:pt x="59114" y="12682"/>
                </a:lnTo>
                <a:lnTo>
                  <a:pt x="59420" y="12682"/>
                </a:lnTo>
                <a:lnTo>
                  <a:pt x="59727" y="12477"/>
                </a:lnTo>
                <a:lnTo>
                  <a:pt x="59420" y="12477"/>
                </a:lnTo>
                <a:lnTo>
                  <a:pt x="60239" y="11557"/>
                </a:lnTo>
                <a:lnTo>
                  <a:pt x="59523" y="11761"/>
                </a:lnTo>
                <a:lnTo>
                  <a:pt x="59523" y="11761"/>
                </a:lnTo>
                <a:lnTo>
                  <a:pt x="59932" y="11557"/>
                </a:lnTo>
                <a:lnTo>
                  <a:pt x="59523" y="11557"/>
                </a:lnTo>
                <a:lnTo>
                  <a:pt x="59420" y="11352"/>
                </a:lnTo>
                <a:lnTo>
                  <a:pt x="58602" y="11455"/>
                </a:lnTo>
                <a:lnTo>
                  <a:pt x="58500" y="11864"/>
                </a:lnTo>
                <a:lnTo>
                  <a:pt x="59114" y="11966"/>
                </a:lnTo>
                <a:lnTo>
                  <a:pt x="58500" y="12068"/>
                </a:lnTo>
                <a:lnTo>
                  <a:pt x="58295" y="11761"/>
                </a:lnTo>
                <a:lnTo>
                  <a:pt x="58295" y="11966"/>
                </a:lnTo>
                <a:lnTo>
                  <a:pt x="54307" y="11557"/>
                </a:lnTo>
                <a:lnTo>
                  <a:pt x="53795" y="11045"/>
                </a:lnTo>
                <a:lnTo>
                  <a:pt x="51750" y="11557"/>
                </a:lnTo>
                <a:lnTo>
                  <a:pt x="54000" y="11250"/>
                </a:lnTo>
                <a:lnTo>
                  <a:pt x="54000" y="11250"/>
                </a:lnTo>
                <a:lnTo>
                  <a:pt x="52057" y="11966"/>
                </a:lnTo>
                <a:lnTo>
                  <a:pt x="51239" y="13193"/>
                </a:lnTo>
                <a:lnTo>
                  <a:pt x="50932" y="12068"/>
                </a:lnTo>
                <a:lnTo>
                  <a:pt x="50727" y="11966"/>
                </a:lnTo>
                <a:lnTo>
                  <a:pt x="50625" y="11864"/>
                </a:lnTo>
                <a:lnTo>
                  <a:pt x="46943" y="11864"/>
                </a:lnTo>
                <a:lnTo>
                  <a:pt x="48375" y="11455"/>
                </a:lnTo>
                <a:lnTo>
                  <a:pt x="42341" y="10636"/>
                </a:lnTo>
                <a:lnTo>
                  <a:pt x="42852" y="10330"/>
                </a:lnTo>
                <a:lnTo>
                  <a:pt x="43057" y="9920"/>
                </a:lnTo>
                <a:lnTo>
                  <a:pt x="42545" y="10023"/>
                </a:lnTo>
                <a:lnTo>
                  <a:pt x="42750" y="10125"/>
                </a:lnTo>
                <a:lnTo>
                  <a:pt x="41420" y="10636"/>
                </a:lnTo>
                <a:lnTo>
                  <a:pt x="41420" y="9920"/>
                </a:lnTo>
                <a:lnTo>
                  <a:pt x="40909" y="9716"/>
                </a:lnTo>
                <a:lnTo>
                  <a:pt x="40909" y="9716"/>
                </a:lnTo>
                <a:lnTo>
                  <a:pt x="41011" y="9818"/>
                </a:lnTo>
                <a:lnTo>
                  <a:pt x="41114" y="9818"/>
                </a:lnTo>
                <a:lnTo>
                  <a:pt x="39580" y="10330"/>
                </a:lnTo>
                <a:lnTo>
                  <a:pt x="39989" y="10125"/>
                </a:lnTo>
                <a:lnTo>
                  <a:pt x="37841" y="10739"/>
                </a:lnTo>
                <a:lnTo>
                  <a:pt x="38045" y="10534"/>
                </a:lnTo>
                <a:lnTo>
                  <a:pt x="37739" y="10636"/>
                </a:lnTo>
                <a:lnTo>
                  <a:pt x="37841" y="10636"/>
                </a:lnTo>
                <a:lnTo>
                  <a:pt x="36409" y="11045"/>
                </a:lnTo>
                <a:lnTo>
                  <a:pt x="36102" y="11045"/>
                </a:lnTo>
                <a:lnTo>
                  <a:pt x="35898" y="11148"/>
                </a:lnTo>
                <a:lnTo>
                  <a:pt x="35898" y="11045"/>
                </a:lnTo>
                <a:lnTo>
                  <a:pt x="36102" y="11045"/>
                </a:lnTo>
                <a:lnTo>
                  <a:pt x="39682" y="9920"/>
                </a:lnTo>
                <a:lnTo>
                  <a:pt x="37330" y="10330"/>
                </a:lnTo>
                <a:lnTo>
                  <a:pt x="37432" y="10330"/>
                </a:lnTo>
                <a:lnTo>
                  <a:pt x="35795" y="10739"/>
                </a:lnTo>
                <a:lnTo>
                  <a:pt x="36307" y="10534"/>
                </a:lnTo>
                <a:lnTo>
                  <a:pt x="34466" y="10841"/>
                </a:lnTo>
                <a:lnTo>
                  <a:pt x="34670" y="10943"/>
                </a:lnTo>
                <a:lnTo>
                  <a:pt x="34364" y="11045"/>
                </a:lnTo>
                <a:lnTo>
                  <a:pt x="34568" y="11148"/>
                </a:lnTo>
                <a:lnTo>
                  <a:pt x="25466" y="9716"/>
                </a:lnTo>
                <a:lnTo>
                  <a:pt x="25773" y="9614"/>
                </a:lnTo>
                <a:lnTo>
                  <a:pt x="25466" y="9614"/>
                </a:lnTo>
                <a:lnTo>
                  <a:pt x="25466" y="9511"/>
                </a:lnTo>
                <a:lnTo>
                  <a:pt x="25364" y="9511"/>
                </a:lnTo>
                <a:lnTo>
                  <a:pt x="25773" y="9409"/>
                </a:lnTo>
                <a:lnTo>
                  <a:pt x="24239" y="9307"/>
                </a:lnTo>
                <a:lnTo>
                  <a:pt x="24341" y="9205"/>
                </a:lnTo>
                <a:lnTo>
                  <a:pt x="23318" y="9409"/>
                </a:lnTo>
                <a:lnTo>
                  <a:pt x="23318" y="9307"/>
                </a:lnTo>
                <a:lnTo>
                  <a:pt x="24034" y="9102"/>
                </a:lnTo>
                <a:lnTo>
                  <a:pt x="23625" y="9000"/>
                </a:lnTo>
                <a:lnTo>
                  <a:pt x="23727" y="8898"/>
                </a:lnTo>
                <a:lnTo>
                  <a:pt x="23727" y="8898"/>
                </a:lnTo>
                <a:lnTo>
                  <a:pt x="21068" y="9409"/>
                </a:lnTo>
                <a:lnTo>
                  <a:pt x="21068" y="9409"/>
                </a:lnTo>
                <a:lnTo>
                  <a:pt x="21273" y="9307"/>
                </a:lnTo>
                <a:lnTo>
                  <a:pt x="20455" y="9511"/>
                </a:lnTo>
                <a:lnTo>
                  <a:pt x="20761" y="9614"/>
                </a:lnTo>
                <a:lnTo>
                  <a:pt x="20148" y="9818"/>
                </a:lnTo>
                <a:lnTo>
                  <a:pt x="20045" y="9818"/>
                </a:lnTo>
                <a:lnTo>
                  <a:pt x="20455" y="9614"/>
                </a:lnTo>
                <a:lnTo>
                  <a:pt x="18637" y="9901"/>
                </a:lnTo>
                <a:lnTo>
                  <a:pt x="18637" y="9901"/>
                </a:lnTo>
                <a:lnTo>
                  <a:pt x="13295" y="11455"/>
                </a:lnTo>
                <a:lnTo>
                  <a:pt x="13398" y="11455"/>
                </a:lnTo>
                <a:lnTo>
                  <a:pt x="13193" y="11557"/>
                </a:lnTo>
                <a:lnTo>
                  <a:pt x="14011" y="12273"/>
                </a:lnTo>
                <a:lnTo>
                  <a:pt x="13909" y="12682"/>
                </a:lnTo>
                <a:lnTo>
                  <a:pt x="14625" y="12580"/>
                </a:lnTo>
                <a:lnTo>
                  <a:pt x="14625" y="12580"/>
                </a:lnTo>
                <a:lnTo>
                  <a:pt x="14523" y="12682"/>
                </a:lnTo>
                <a:lnTo>
                  <a:pt x="14932" y="12682"/>
                </a:lnTo>
                <a:lnTo>
                  <a:pt x="14523" y="12989"/>
                </a:lnTo>
                <a:lnTo>
                  <a:pt x="15341" y="13091"/>
                </a:lnTo>
                <a:lnTo>
                  <a:pt x="14727" y="13193"/>
                </a:lnTo>
                <a:lnTo>
                  <a:pt x="14523" y="12989"/>
                </a:lnTo>
                <a:lnTo>
                  <a:pt x="14420" y="12886"/>
                </a:lnTo>
                <a:lnTo>
                  <a:pt x="14420" y="12784"/>
                </a:lnTo>
                <a:lnTo>
                  <a:pt x="14114" y="12989"/>
                </a:lnTo>
                <a:lnTo>
                  <a:pt x="14114" y="13295"/>
                </a:lnTo>
                <a:lnTo>
                  <a:pt x="14523" y="13295"/>
                </a:lnTo>
                <a:lnTo>
                  <a:pt x="14420" y="13398"/>
                </a:lnTo>
                <a:lnTo>
                  <a:pt x="12375" y="13398"/>
                </a:lnTo>
                <a:lnTo>
                  <a:pt x="12886" y="13091"/>
                </a:lnTo>
                <a:lnTo>
                  <a:pt x="11250" y="13398"/>
                </a:lnTo>
                <a:lnTo>
                  <a:pt x="11352" y="13398"/>
                </a:lnTo>
                <a:lnTo>
                  <a:pt x="9205" y="13909"/>
                </a:lnTo>
                <a:lnTo>
                  <a:pt x="9818" y="14216"/>
                </a:lnTo>
                <a:lnTo>
                  <a:pt x="9102" y="14318"/>
                </a:lnTo>
                <a:lnTo>
                  <a:pt x="9205" y="14523"/>
                </a:lnTo>
                <a:lnTo>
                  <a:pt x="9102" y="14932"/>
                </a:lnTo>
                <a:lnTo>
                  <a:pt x="11045" y="14932"/>
                </a:lnTo>
                <a:lnTo>
                  <a:pt x="11045" y="15034"/>
                </a:lnTo>
                <a:lnTo>
                  <a:pt x="12580" y="14625"/>
                </a:lnTo>
                <a:lnTo>
                  <a:pt x="12784" y="14830"/>
                </a:lnTo>
                <a:lnTo>
                  <a:pt x="12068" y="15034"/>
                </a:lnTo>
                <a:lnTo>
                  <a:pt x="11659" y="15648"/>
                </a:lnTo>
                <a:lnTo>
                  <a:pt x="10534" y="15852"/>
                </a:lnTo>
                <a:lnTo>
                  <a:pt x="8795" y="16261"/>
                </a:lnTo>
                <a:lnTo>
                  <a:pt x="8489" y="16159"/>
                </a:lnTo>
                <a:lnTo>
                  <a:pt x="7745" y="16624"/>
                </a:lnTo>
                <a:lnTo>
                  <a:pt x="7745" y="16624"/>
                </a:lnTo>
                <a:lnTo>
                  <a:pt x="5727" y="17489"/>
                </a:lnTo>
                <a:lnTo>
                  <a:pt x="5830" y="17489"/>
                </a:lnTo>
                <a:lnTo>
                  <a:pt x="5420" y="17693"/>
                </a:lnTo>
                <a:lnTo>
                  <a:pt x="5625" y="17693"/>
                </a:lnTo>
                <a:lnTo>
                  <a:pt x="5318" y="17898"/>
                </a:lnTo>
                <a:lnTo>
                  <a:pt x="5420" y="17898"/>
                </a:lnTo>
                <a:lnTo>
                  <a:pt x="5318" y="18102"/>
                </a:lnTo>
                <a:lnTo>
                  <a:pt x="5318" y="18102"/>
                </a:lnTo>
                <a:lnTo>
                  <a:pt x="5727" y="17898"/>
                </a:lnTo>
                <a:lnTo>
                  <a:pt x="5625" y="18000"/>
                </a:lnTo>
                <a:lnTo>
                  <a:pt x="5727" y="18000"/>
                </a:lnTo>
                <a:lnTo>
                  <a:pt x="5625" y="18102"/>
                </a:lnTo>
                <a:lnTo>
                  <a:pt x="5830" y="18102"/>
                </a:lnTo>
                <a:lnTo>
                  <a:pt x="5420" y="18205"/>
                </a:lnTo>
                <a:lnTo>
                  <a:pt x="6545" y="18307"/>
                </a:lnTo>
                <a:lnTo>
                  <a:pt x="6239" y="18307"/>
                </a:lnTo>
                <a:lnTo>
                  <a:pt x="6443" y="18409"/>
                </a:lnTo>
                <a:lnTo>
                  <a:pt x="6034" y="18614"/>
                </a:lnTo>
                <a:lnTo>
                  <a:pt x="6034" y="18614"/>
                </a:lnTo>
                <a:lnTo>
                  <a:pt x="6136" y="18409"/>
                </a:lnTo>
                <a:lnTo>
                  <a:pt x="5625" y="18511"/>
                </a:lnTo>
                <a:lnTo>
                  <a:pt x="5625" y="18307"/>
                </a:lnTo>
                <a:lnTo>
                  <a:pt x="4807" y="18614"/>
                </a:lnTo>
                <a:lnTo>
                  <a:pt x="5011" y="18614"/>
                </a:lnTo>
                <a:lnTo>
                  <a:pt x="5011" y="19227"/>
                </a:lnTo>
                <a:lnTo>
                  <a:pt x="7466" y="18511"/>
                </a:lnTo>
                <a:lnTo>
                  <a:pt x="7466" y="18511"/>
                </a:lnTo>
                <a:lnTo>
                  <a:pt x="5727" y="19943"/>
                </a:lnTo>
                <a:lnTo>
                  <a:pt x="5932" y="19943"/>
                </a:lnTo>
                <a:lnTo>
                  <a:pt x="5011" y="20352"/>
                </a:lnTo>
                <a:lnTo>
                  <a:pt x="6750" y="20045"/>
                </a:lnTo>
                <a:lnTo>
                  <a:pt x="7159" y="20352"/>
                </a:lnTo>
                <a:lnTo>
                  <a:pt x="8386" y="20045"/>
                </a:lnTo>
                <a:lnTo>
                  <a:pt x="8386" y="20045"/>
                </a:lnTo>
                <a:lnTo>
                  <a:pt x="7875" y="20352"/>
                </a:lnTo>
                <a:lnTo>
                  <a:pt x="7875" y="20352"/>
                </a:lnTo>
                <a:lnTo>
                  <a:pt x="9511" y="19943"/>
                </a:lnTo>
                <a:lnTo>
                  <a:pt x="8080" y="20761"/>
                </a:lnTo>
                <a:lnTo>
                  <a:pt x="8182" y="20864"/>
                </a:lnTo>
                <a:lnTo>
                  <a:pt x="5523" y="22193"/>
                </a:lnTo>
                <a:lnTo>
                  <a:pt x="5523" y="22091"/>
                </a:lnTo>
                <a:lnTo>
                  <a:pt x="3375" y="22909"/>
                </a:lnTo>
                <a:lnTo>
                  <a:pt x="3375" y="23114"/>
                </a:lnTo>
                <a:lnTo>
                  <a:pt x="3170" y="23011"/>
                </a:lnTo>
                <a:lnTo>
                  <a:pt x="2966" y="23114"/>
                </a:lnTo>
                <a:lnTo>
                  <a:pt x="2966" y="23114"/>
                </a:lnTo>
                <a:lnTo>
                  <a:pt x="3170" y="22909"/>
                </a:lnTo>
                <a:lnTo>
                  <a:pt x="2864" y="23011"/>
                </a:lnTo>
                <a:lnTo>
                  <a:pt x="2864" y="23011"/>
                </a:lnTo>
                <a:lnTo>
                  <a:pt x="2966" y="22909"/>
                </a:lnTo>
                <a:lnTo>
                  <a:pt x="1120" y="23634"/>
                </a:lnTo>
                <a:lnTo>
                  <a:pt x="1120" y="23634"/>
                </a:lnTo>
                <a:lnTo>
                  <a:pt x="1023" y="23830"/>
                </a:lnTo>
                <a:lnTo>
                  <a:pt x="2276" y="23472"/>
                </a:lnTo>
                <a:lnTo>
                  <a:pt x="2276" y="23472"/>
                </a:lnTo>
                <a:lnTo>
                  <a:pt x="3886" y="23114"/>
                </a:lnTo>
                <a:lnTo>
                  <a:pt x="3682" y="23318"/>
                </a:lnTo>
                <a:lnTo>
                  <a:pt x="5069" y="22823"/>
                </a:lnTo>
                <a:lnTo>
                  <a:pt x="5069" y="22823"/>
                </a:lnTo>
                <a:lnTo>
                  <a:pt x="5216" y="22602"/>
                </a:lnTo>
                <a:lnTo>
                  <a:pt x="5932" y="22398"/>
                </a:lnTo>
                <a:lnTo>
                  <a:pt x="5830" y="22398"/>
                </a:lnTo>
                <a:lnTo>
                  <a:pt x="10534" y="20761"/>
                </a:lnTo>
                <a:lnTo>
                  <a:pt x="10432" y="20761"/>
                </a:lnTo>
                <a:lnTo>
                  <a:pt x="11352" y="20352"/>
                </a:lnTo>
                <a:lnTo>
                  <a:pt x="11455" y="19943"/>
                </a:lnTo>
                <a:lnTo>
                  <a:pt x="12580" y="19330"/>
                </a:lnTo>
                <a:lnTo>
                  <a:pt x="12580" y="19432"/>
                </a:lnTo>
                <a:lnTo>
                  <a:pt x="12886" y="19330"/>
                </a:lnTo>
                <a:lnTo>
                  <a:pt x="12886" y="19227"/>
                </a:lnTo>
                <a:lnTo>
                  <a:pt x="17386" y="17693"/>
                </a:lnTo>
                <a:lnTo>
                  <a:pt x="16568" y="18102"/>
                </a:lnTo>
                <a:lnTo>
                  <a:pt x="16875" y="18205"/>
                </a:lnTo>
                <a:lnTo>
                  <a:pt x="16875" y="18307"/>
                </a:lnTo>
                <a:lnTo>
                  <a:pt x="14011" y="19125"/>
                </a:lnTo>
                <a:lnTo>
                  <a:pt x="14318" y="19330"/>
                </a:lnTo>
                <a:lnTo>
                  <a:pt x="13193" y="19841"/>
                </a:lnTo>
                <a:lnTo>
                  <a:pt x="15443" y="19227"/>
                </a:lnTo>
                <a:lnTo>
                  <a:pt x="15443" y="19227"/>
                </a:lnTo>
                <a:lnTo>
                  <a:pt x="15341" y="19330"/>
                </a:lnTo>
                <a:lnTo>
                  <a:pt x="15852" y="19023"/>
                </a:lnTo>
                <a:lnTo>
                  <a:pt x="15852" y="19125"/>
                </a:lnTo>
                <a:lnTo>
                  <a:pt x="17284" y="18614"/>
                </a:lnTo>
                <a:lnTo>
                  <a:pt x="16875" y="18614"/>
                </a:lnTo>
                <a:lnTo>
                  <a:pt x="17284" y="18409"/>
                </a:lnTo>
                <a:lnTo>
                  <a:pt x="17182" y="18409"/>
                </a:lnTo>
                <a:lnTo>
                  <a:pt x="17554" y="18186"/>
                </a:lnTo>
                <a:lnTo>
                  <a:pt x="17554" y="18186"/>
                </a:lnTo>
                <a:lnTo>
                  <a:pt x="18205" y="18000"/>
                </a:lnTo>
                <a:lnTo>
                  <a:pt x="18205" y="18000"/>
                </a:lnTo>
                <a:lnTo>
                  <a:pt x="17795" y="18307"/>
                </a:lnTo>
                <a:lnTo>
                  <a:pt x="19125" y="18102"/>
                </a:lnTo>
                <a:lnTo>
                  <a:pt x="18614" y="18409"/>
                </a:lnTo>
                <a:lnTo>
                  <a:pt x="18818" y="18409"/>
                </a:lnTo>
                <a:lnTo>
                  <a:pt x="18818" y="18511"/>
                </a:lnTo>
                <a:lnTo>
                  <a:pt x="19125" y="18511"/>
                </a:lnTo>
                <a:lnTo>
                  <a:pt x="18818" y="18716"/>
                </a:lnTo>
                <a:lnTo>
                  <a:pt x="19227" y="18716"/>
                </a:lnTo>
                <a:lnTo>
                  <a:pt x="19841" y="18511"/>
                </a:lnTo>
                <a:lnTo>
                  <a:pt x="19432" y="18920"/>
                </a:lnTo>
                <a:lnTo>
                  <a:pt x="19636" y="19125"/>
                </a:lnTo>
                <a:lnTo>
                  <a:pt x="21682" y="19023"/>
                </a:lnTo>
                <a:lnTo>
                  <a:pt x="21682" y="19023"/>
                </a:lnTo>
                <a:lnTo>
                  <a:pt x="21477" y="19227"/>
                </a:lnTo>
                <a:lnTo>
                  <a:pt x="23216" y="19227"/>
                </a:lnTo>
                <a:lnTo>
                  <a:pt x="22295" y="19534"/>
                </a:lnTo>
                <a:lnTo>
                  <a:pt x="22909" y="19943"/>
                </a:lnTo>
                <a:lnTo>
                  <a:pt x="22807" y="19943"/>
                </a:lnTo>
                <a:lnTo>
                  <a:pt x="23216" y="20659"/>
                </a:lnTo>
                <a:lnTo>
                  <a:pt x="23830" y="20659"/>
                </a:lnTo>
                <a:lnTo>
                  <a:pt x="23830" y="20455"/>
                </a:lnTo>
                <a:lnTo>
                  <a:pt x="24034" y="20352"/>
                </a:lnTo>
                <a:lnTo>
                  <a:pt x="23625" y="20148"/>
                </a:lnTo>
                <a:lnTo>
                  <a:pt x="24545" y="20045"/>
                </a:lnTo>
                <a:lnTo>
                  <a:pt x="24443" y="20148"/>
                </a:lnTo>
                <a:lnTo>
                  <a:pt x="24648" y="20148"/>
                </a:lnTo>
                <a:lnTo>
                  <a:pt x="24136" y="20659"/>
                </a:lnTo>
                <a:lnTo>
                  <a:pt x="24545" y="20761"/>
                </a:lnTo>
                <a:lnTo>
                  <a:pt x="25466" y="19636"/>
                </a:lnTo>
                <a:lnTo>
                  <a:pt x="24955" y="20557"/>
                </a:lnTo>
                <a:lnTo>
                  <a:pt x="25159" y="20761"/>
                </a:lnTo>
                <a:lnTo>
                  <a:pt x="25670" y="20557"/>
                </a:lnTo>
                <a:lnTo>
                  <a:pt x="25159" y="20966"/>
                </a:lnTo>
                <a:lnTo>
                  <a:pt x="25568" y="21170"/>
                </a:lnTo>
                <a:lnTo>
                  <a:pt x="24750" y="21784"/>
                </a:lnTo>
                <a:lnTo>
                  <a:pt x="25159" y="21886"/>
                </a:lnTo>
                <a:lnTo>
                  <a:pt x="25159" y="22193"/>
                </a:lnTo>
                <a:lnTo>
                  <a:pt x="25057" y="22295"/>
                </a:lnTo>
                <a:lnTo>
                  <a:pt x="25364" y="22705"/>
                </a:lnTo>
                <a:lnTo>
                  <a:pt x="24648" y="23114"/>
                </a:lnTo>
                <a:lnTo>
                  <a:pt x="24545" y="23420"/>
                </a:lnTo>
                <a:lnTo>
                  <a:pt x="25670" y="22807"/>
                </a:lnTo>
                <a:lnTo>
                  <a:pt x="24750" y="24136"/>
                </a:lnTo>
                <a:lnTo>
                  <a:pt x="26284" y="23011"/>
                </a:lnTo>
                <a:lnTo>
                  <a:pt x="26284" y="23011"/>
                </a:lnTo>
                <a:lnTo>
                  <a:pt x="25568" y="23830"/>
                </a:lnTo>
                <a:lnTo>
                  <a:pt x="25568" y="23830"/>
                </a:lnTo>
                <a:lnTo>
                  <a:pt x="26182" y="23318"/>
                </a:lnTo>
                <a:lnTo>
                  <a:pt x="26182" y="23495"/>
                </a:lnTo>
                <a:lnTo>
                  <a:pt x="26182" y="23495"/>
                </a:lnTo>
                <a:lnTo>
                  <a:pt x="24750" y="24545"/>
                </a:lnTo>
                <a:lnTo>
                  <a:pt x="25159" y="24648"/>
                </a:lnTo>
                <a:lnTo>
                  <a:pt x="24443" y="25364"/>
                </a:lnTo>
                <a:lnTo>
                  <a:pt x="24443" y="25568"/>
                </a:lnTo>
                <a:lnTo>
                  <a:pt x="25261" y="25261"/>
                </a:lnTo>
                <a:lnTo>
                  <a:pt x="25364" y="25159"/>
                </a:lnTo>
                <a:lnTo>
                  <a:pt x="25773" y="25057"/>
                </a:lnTo>
                <a:lnTo>
                  <a:pt x="25364" y="25261"/>
                </a:lnTo>
                <a:lnTo>
                  <a:pt x="25773" y="25568"/>
                </a:lnTo>
                <a:lnTo>
                  <a:pt x="25261" y="25261"/>
                </a:lnTo>
                <a:lnTo>
                  <a:pt x="24955" y="25466"/>
                </a:lnTo>
                <a:lnTo>
                  <a:pt x="25364" y="25977"/>
                </a:lnTo>
                <a:lnTo>
                  <a:pt x="24750" y="26489"/>
                </a:lnTo>
                <a:lnTo>
                  <a:pt x="24750" y="26489"/>
                </a:lnTo>
                <a:lnTo>
                  <a:pt x="25159" y="26284"/>
                </a:lnTo>
                <a:lnTo>
                  <a:pt x="24545" y="26693"/>
                </a:lnTo>
                <a:lnTo>
                  <a:pt x="24443" y="27000"/>
                </a:lnTo>
                <a:lnTo>
                  <a:pt x="26080" y="25977"/>
                </a:lnTo>
                <a:lnTo>
                  <a:pt x="25670" y="26386"/>
                </a:lnTo>
                <a:lnTo>
                  <a:pt x="25773" y="26795"/>
                </a:lnTo>
                <a:lnTo>
                  <a:pt x="25568" y="26489"/>
                </a:lnTo>
                <a:lnTo>
                  <a:pt x="24852" y="26795"/>
                </a:lnTo>
                <a:lnTo>
                  <a:pt x="24955" y="26795"/>
                </a:lnTo>
                <a:lnTo>
                  <a:pt x="24545" y="27307"/>
                </a:lnTo>
                <a:lnTo>
                  <a:pt x="25466" y="27102"/>
                </a:lnTo>
                <a:lnTo>
                  <a:pt x="24341" y="27614"/>
                </a:lnTo>
                <a:lnTo>
                  <a:pt x="25159" y="27818"/>
                </a:lnTo>
                <a:lnTo>
                  <a:pt x="25057" y="27920"/>
                </a:lnTo>
                <a:lnTo>
                  <a:pt x="25159" y="28023"/>
                </a:lnTo>
                <a:lnTo>
                  <a:pt x="24852" y="28125"/>
                </a:lnTo>
                <a:lnTo>
                  <a:pt x="25364" y="28125"/>
                </a:lnTo>
                <a:lnTo>
                  <a:pt x="24852" y="28227"/>
                </a:lnTo>
                <a:lnTo>
                  <a:pt x="25977" y="28227"/>
                </a:lnTo>
                <a:lnTo>
                  <a:pt x="26284" y="27920"/>
                </a:lnTo>
                <a:lnTo>
                  <a:pt x="25773" y="28841"/>
                </a:lnTo>
                <a:lnTo>
                  <a:pt x="26591" y="28636"/>
                </a:lnTo>
                <a:lnTo>
                  <a:pt x="26489" y="29148"/>
                </a:lnTo>
                <a:lnTo>
                  <a:pt x="26182" y="29352"/>
                </a:lnTo>
                <a:lnTo>
                  <a:pt x="26182" y="29352"/>
                </a:lnTo>
                <a:lnTo>
                  <a:pt x="26795" y="29148"/>
                </a:lnTo>
                <a:lnTo>
                  <a:pt x="26489" y="29455"/>
                </a:lnTo>
                <a:lnTo>
                  <a:pt x="26898" y="29455"/>
                </a:lnTo>
                <a:lnTo>
                  <a:pt x="26489" y="29659"/>
                </a:lnTo>
                <a:lnTo>
                  <a:pt x="26489" y="29864"/>
                </a:lnTo>
                <a:lnTo>
                  <a:pt x="26591" y="30068"/>
                </a:lnTo>
                <a:lnTo>
                  <a:pt x="26693" y="30068"/>
                </a:lnTo>
                <a:lnTo>
                  <a:pt x="26386" y="30375"/>
                </a:lnTo>
                <a:lnTo>
                  <a:pt x="26386" y="30682"/>
                </a:lnTo>
                <a:lnTo>
                  <a:pt x="26489" y="30682"/>
                </a:lnTo>
                <a:lnTo>
                  <a:pt x="26386" y="30784"/>
                </a:lnTo>
                <a:lnTo>
                  <a:pt x="26386" y="30682"/>
                </a:lnTo>
                <a:lnTo>
                  <a:pt x="26080" y="31295"/>
                </a:lnTo>
                <a:lnTo>
                  <a:pt x="25670" y="31500"/>
                </a:lnTo>
                <a:lnTo>
                  <a:pt x="25568" y="31602"/>
                </a:lnTo>
                <a:lnTo>
                  <a:pt x="25568" y="31500"/>
                </a:lnTo>
                <a:lnTo>
                  <a:pt x="25670" y="31500"/>
                </a:lnTo>
                <a:lnTo>
                  <a:pt x="26182" y="30886"/>
                </a:lnTo>
                <a:lnTo>
                  <a:pt x="26182" y="30886"/>
                </a:lnTo>
                <a:lnTo>
                  <a:pt x="25466" y="31398"/>
                </a:lnTo>
                <a:lnTo>
                  <a:pt x="25875" y="30989"/>
                </a:lnTo>
                <a:lnTo>
                  <a:pt x="25875" y="31091"/>
                </a:lnTo>
                <a:lnTo>
                  <a:pt x="26182" y="30682"/>
                </a:lnTo>
                <a:lnTo>
                  <a:pt x="24852" y="30477"/>
                </a:lnTo>
                <a:lnTo>
                  <a:pt x="24341" y="31909"/>
                </a:lnTo>
                <a:lnTo>
                  <a:pt x="24545" y="31909"/>
                </a:lnTo>
                <a:lnTo>
                  <a:pt x="24136" y="32420"/>
                </a:lnTo>
                <a:lnTo>
                  <a:pt x="24136" y="32216"/>
                </a:lnTo>
                <a:lnTo>
                  <a:pt x="23932" y="32523"/>
                </a:lnTo>
                <a:lnTo>
                  <a:pt x="24545" y="32727"/>
                </a:lnTo>
                <a:lnTo>
                  <a:pt x="24034" y="32625"/>
                </a:lnTo>
                <a:lnTo>
                  <a:pt x="21989" y="35489"/>
                </a:lnTo>
                <a:lnTo>
                  <a:pt x="22091" y="35489"/>
                </a:lnTo>
                <a:lnTo>
                  <a:pt x="20557" y="38250"/>
                </a:lnTo>
                <a:lnTo>
                  <a:pt x="20557" y="38148"/>
                </a:lnTo>
                <a:lnTo>
                  <a:pt x="20250" y="38659"/>
                </a:lnTo>
                <a:lnTo>
                  <a:pt x="20348" y="40709"/>
                </a:lnTo>
                <a:lnTo>
                  <a:pt x="20348" y="40709"/>
                </a:lnTo>
                <a:lnTo>
                  <a:pt x="20148" y="40909"/>
                </a:lnTo>
                <a:lnTo>
                  <a:pt x="20455" y="41011"/>
                </a:lnTo>
                <a:lnTo>
                  <a:pt x="20761" y="40807"/>
                </a:lnTo>
                <a:lnTo>
                  <a:pt x="21477" y="40807"/>
                </a:lnTo>
                <a:lnTo>
                  <a:pt x="20761" y="40909"/>
                </a:lnTo>
                <a:lnTo>
                  <a:pt x="20761" y="41420"/>
                </a:lnTo>
                <a:lnTo>
                  <a:pt x="20557" y="41114"/>
                </a:lnTo>
                <a:lnTo>
                  <a:pt x="20352" y="41727"/>
                </a:lnTo>
                <a:lnTo>
                  <a:pt x="20557" y="42341"/>
                </a:lnTo>
                <a:lnTo>
                  <a:pt x="20352" y="42648"/>
                </a:lnTo>
                <a:lnTo>
                  <a:pt x="20864" y="43875"/>
                </a:lnTo>
                <a:lnTo>
                  <a:pt x="20761" y="44284"/>
                </a:lnTo>
                <a:lnTo>
                  <a:pt x="21068" y="44591"/>
                </a:lnTo>
                <a:lnTo>
                  <a:pt x="21477" y="44693"/>
                </a:lnTo>
                <a:lnTo>
                  <a:pt x="23011" y="47250"/>
                </a:lnTo>
                <a:lnTo>
                  <a:pt x="22909" y="47455"/>
                </a:lnTo>
                <a:lnTo>
                  <a:pt x="23216" y="49295"/>
                </a:lnTo>
                <a:lnTo>
                  <a:pt x="23932" y="50114"/>
                </a:lnTo>
                <a:lnTo>
                  <a:pt x="23932" y="51341"/>
                </a:lnTo>
                <a:lnTo>
                  <a:pt x="24034" y="51341"/>
                </a:lnTo>
                <a:lnTo>
                  <a:pt x="24034" y="51545"/>
                </a:lnTo>
                <a:lnTo>
                  <a:pt x="23830" y="51341"/>
                </a:lnTo>
                <a:lnTo>
                  <a:pt x="23216" y="51443"/>
                </a:lnTo>
                <a:lnTo>
                  <a:pt x="23830" y="52159"/>
                </a:lnTo>
                <a:lnTo>
                  <a:pt x="24648" y="52364"/>
                </a:lnTo>
                <a:lnTo>
                  <a:pt x="25261" y="54818"/>
                </a:lnTo>
                <a:lnTo>
                  <a:pt x="26795" y="56455"/>
                </a:lnTo>
                <a:lnTo>
                  <a:pt x="26898" y="55432"/>
                </a:lnTo>
                <a:lnTo>
                  <a:pt x="26386" y="55227"/>
                </a:lnTo>
                <a:lnTo>
                  <a:pt x="25773" y="52364"/>
                </a:lnTo>
                <a:lnTo>
                  <a:pt x="25773" y="52670"/>
                </a:lnTo>
                <a:lnTo>
                  <a:pt x="25261" y="50830"/>
                </a:lnTo>
                <a:lnTo>
                  <a:pt x="25057" y="50727"/>
                </a:lnTo>
                <a:lnTo>
                  <a:pt x="24341" y="48068"/>
                </a:lnTo>
                <a:lnTo>
                  <a:pt x="24545" y="47250"/>
                </a:lnTo>
                <a:lnTo>
                  <a:pt x="25159" y="47659"/>
                </a:lnTo>
                <a:lnTo>
                  <a:pt x="25364" y="47557"/>
                </a:lnTo>
                <a:lnTo>
                  <a:pt x="25466" y="47761"/>
                </a:lnTo>
                <a:lnTo>
                  <a:pt x="25875" y="47966"/>
                </a:lnTo>
                <a:lnTo>
                  <a:pt x="26591" y="51034"/>
                </a:lnTo>
                <a:lnTo>
                  <a:pt x="27205" y="51341"/>
                </a:lnTo>
                <a:lnTo>
                  <a:pt x="27000" y="51852"/>
                </a:lnTo>
                <a:lnTo>
                  <a:pt x="28023" y="53080"/>
                </a:lnTo>
                <a:lnTo>
                  <a:pt x="27920" y="52977"/>
                </a:lnTo>
                <a:lnTo>
                  <a:pt x="28125" y="53591"/>
                </a:lnTo>
                <a:lnTo>
                  <a:pt x="27920" y="53795"/>
                </a:lnTo>
                <a:lnTo>
                  <a:pt x="28636" y="54307"/>
                </a:lnTo>
                <a:lnTo>
                  <a:pt x="28432" y="54205"/>
                </a:lnTo>
                <a:lnTo>
                  <a:pt x="29045" y="54920"/>
                </a:lnTo>
                <a:lnTo>
                  <a:pt x="28841" y="54920"/>
                </a:lnTo>
                <a:lnTo>
                  <a:pt x="29761" y="56148"/>
                </a:lnTo>
                <a:lnTo>
                  <a:pt x="30477" y="58091"/>
                </a:lnTo>
                <a:lnTo>
                  <a:pt x="29966" y="59216"/>
                </a:lnTo>
                <a:lnTo>
                  <a:pt x="37534" y="63920"/>
                </a:lnTo>
                <a:lnTo>
                  <a:pt x="39068" y="63307"/>
                </a:lnTo>
                <a:lnTo>
                  <a:pt x="39170" y="63307"/>
                </a:lnTo>
                <a:lnTo>
                  <a:pt x="39784" y="63614"/>
                </a:lnTo>
                <a:lnTo>
                  <a:pt x="39784" y="63614"/>
                </a:lnTo>
                <a:lnTo>
                  <a:pt x="39375" y="63307"/>
                </a:lnTo>
                <a:lnTo>
                  <a:pt x="39375" y="63307"/>
                </a:lnTo>
                <a:lnTo>
                  <a:pt x="44284" y="66375"/>
                </a:lnTo>
                <a:lnTo>
                  <a:pt x="45000" y="66273"/>
                </a:lnTo>
                <a:lnTo>
                  <a:pt x="45409" y="66682"/>
                </a:lnTo>
                <a:lnTo>
                  <a:pt x="45307" y="66989"/>
                </a:lnTo>
                <a:lnTo>
                  <a:pt x="46534" y="68830"/>
                </a:lnTo>
                <a:lnTo>
                  <a:pt x="46534" y="69443"/>
                </a:lnTo>
                <a:lnTo>
                  <a:pt x="47148" y="70159"/>
                </a:lnTo>
                <a:lnTo>
                  <a:pt x="47352" y="69852"/>
                </a:lnTo>
                <a:lnTo>
                  <a:pt x="47045" y="69443"/>
                </a:lnTo>
                <a:lnTo>
                  <a:pt x="47045" y="69443"/>
                </a:lnTo>
                <a:lnTo>
                  <a:pt x="48784" y="71386"/>
                </a:lnTo>
                <a:lnTo>
                  <a:pt x="48784" y="71386"/>
                </a:lnTo>
                <a:lnTo>
                  <a:pt x="48580" y="71080"/>
                </a:lnTo>
                <a:lnTo>
                  <a:pt x="49091" y="71693"/>
                </a:lnTo>
                <a:lnTo>
                  <a:pt x="49705" y="71489"/>
                </a:lnTo>
                <a:lnTo>
                  <a:pt x="50625" y="72205"/>
                </a:lnTo>
                <a:lnTo>
                  <a:pt x="50727" y="71898"/>
                </a:lnTo>
                <a:lnTo>
                  <a:pt x="51136" y="72614"/>
                </a:lnTo>
                <a:lnTo>
                  <a:pt x="51648" y="72307"/>
                </a:lnTo>
                <a:lnTo>
                  <a:pt x="51341" y="71693"/>
                </a:lnTo>
                <a:lnTo>
                  <a:pt x="52670" y="70773"/>
                </a:lnTo>
                <a:lnTo>
                  <a:pt x="53182" y="71489"/>
                </a:lnTo>
                <a:lnTo>
                  <a:pt x="53182" y="71284"/>
                </a:lnTo>
                <a:lnTo>
                  <a:pt x="53386" y="71386"/>
                </a:lnTo>
                <a:lnTo>
                  <a:pt x="53489" y="71284"/>
                </a:lnTo>
                <a:lnTo>
                  <a:pt x="53693" y="71693"/>
                </a:lnTo>
                <a:lnTo>
                  <a:pt x="53386" y="71386"/>
                </a:lnTo>
                <a:lnTo>
                  <a:pt x="53182" y="71795"/>
                </a:lnTo>
                <a:lnTo>
                  <a:pt x="53795" y="75682"/>
                </a:lnTo>
                <a:lnTo>
                  <a:pt x="53898" y="75682"/>
                </a:lnTo>
                <a:lnTo>
                  <a:pt x="53898" y="75989"/>
                </a:lnTo>
                <a:lnTo>
                  <a:pt x="54000" y="75886"/>
                </a:lnTo>
                <a:lnTo>
                  <a:pt x="54205" y="75989"/>
                </a:lnTo>
                <a:lnTo>
                  <a:pt x="53489" y="77216"/>
                </a:lnTo>
                <a:lnTo>
                  <a:pt x="52977" y="77523"/>
                </a:lnTo>
                <a:lnTo>
                  <a:pt x="52773" y="78239"/>
                </a:lnTo>
                <a:lnTo>
                  <a:pt x="52364" y="78341"/>
                </a:lnTo>
                <a:lnTo>
                  <a:pt x="52568" y="78750"/>
                </a:lnTo>
                <a:lnTo>
                  <a:pt x="51648" y="79159"/>
                </a:lnTo>
                <a:lnTo>
                  <a:pt x="51239" y="80693"/>
                </a:lnTo>
                <a:lnTo>
                  <a:pt x="51034" y="80591"/>
                </a:lnTo>
                <a:lnTo>
                  <a:pt x="50727" y="81307"/>
                </a:lnTo>
                <a:lnTo>
                  <a:pt x="50727" y="82227"/>
                </a:lnTo>
                <a:lnTo>
                  <a:pt x="51034" y="82739"/>
                </a:lnTo>
                <a:lnTo>
                  <a:pt x="51545" y="82432"/>
                </a:lnTo>
                <a:lnTo>
                  <a:pt x="51648" y="82125"/>
                </a:lnTo>
                <a:lnTo>
                  <a:pt x="51750" y="82841"/>
                </a:lnTo>
                <a:lnTo>
                  <a:pt x="50318" y="84886"/>
                </a:lnTo>
                <a:lnTo>
                  <a:pt x="50830" y="85909"/>
                </a:lnTo>
                <a:lnTo>
                  <a:pt x="50625" y="86011"/>
                </a:lnTo>
                <a:lnTo>
                  <a:pt x="60852" y="98693"/>
                </a:lnTo>
                <a:lnTo>
                  <a:pt x="61977" y="118125"/>
                </a:lnTo>
                <a:lnTo>
                  <a:pt x="61670" y="118330"/>
                </a:lnTo>
                <a:lnTo>
                  <a:pt x="63102" y="122932"/>
                </a:lnTo>
                <a:lnTo>
                  <a:pt x="64125" y="122625"/>
                </a:lnTo>
                <a:lnTo>
                  <a:pt x="63818" y="123136"/>
                </a:lnTo>
                <a:lnTo>
                  <a:pt x="64125" y="123136"/>
                </a:lnTo>
                <a:lnTo>
                  <a:pt x="64330" y="123648"/>
                </a:lnTo>
                <a:lnTo>
                  <a:pt x="64023" y="123648"/>
                </a:lnTo>
                <a:lnTo>
                  <a:pt x="64227" y="125284"/>
                </a:lnTo>
                <a:lnTo>
                  <a:pt x="64636" y="125489"/>
                </a:lnTo>
                <a:lnTo>
                  <a:pt x="64534" y="126511"/>
                </a:lnTo>
                <a:lnTo>
                  <a:pt x="64943" y="126716"/>
                </a:lnTo>
                <a:lnTo>
                  <a:pt x="64330" y="126716"/>
                </a:lnTo>
                <a:lnTo>
                  <a:pt x="64636" y="127432"/>
                </a:lnTo>
                <a:lnTo>
                  <a:pt x="64534" y="127739"/>
                </a:lnTo>
                <a:lnTo>
                  <a:pt x="64330" y="127023"/>
                </a:lnTo>
                <a:lnTo>
                  <a:pt x="64023" y="127432"/>
                </a:lnTo>
                <a:lnTo>
                  <a:pt x="64023" y="127432"/>
                </a:lnTo>
                <a:lnTo>
                  <a:pt x="64227" y="127023"/>
                </a:lnTo>
                <a:lnTo>
                  <a:pt x="64023" y="126614"/>
                </a:lnTo>
                <a:lnTo>
                  <a:pt x="64023" y="127023"/>
                </a:lnTo>
                <a:lnTo>
                  <a:pt x="63409" y="127125"/>
                </a:lnTo>
                <a:lnTo>
                  <a:pt x="63614" y="127432"/>
                </a:lnTo>
                <a:lnTo>
                  <a:pt x="63205" y="127943"/>
                </a:lnTo>
                <a:lnTo>
                  <a:pt x="63205" y="127943"/>
                </a:lnTo>
                <a:lnTo>
                  <a:pt x="63716" y="127739"/>
                </a:lnTo>
                <a:lnTo>
                  <a:pt x="64227" y="128148"/>
                </a:lnTo>
                <a:lnTo>
                  <a:pt x="64227" y="128045"/>
                </a:lnTo>
                <a:lnTo>
                  <a:pt x="64534" y="128250"/>
                </a:lnTo>
                <a:lnTo>
                  <a:pt x="64534" y="128455"/>
                </a:lnTo>
                <a:lnTo>
                  <a:pt x="64432" y="128659"/>
                </a:lnTo>
                <a:lnTo>
                  <a:pt x="64636" y="129068"/>
                </a:lnTo>
                <a:lnTo>
                  <a:pt x="65148" y="128864"/>
                </a:lnTo>
                <a:lnTo>
                  <a:pt x="65557" y="129477"/>
                </a:lnTo>
                <a:lnTo>
                  <a:pt x="64534" y="129273"/>
                </a:lnTo>
                <a:lnTo>
                  <a:pt x="65148" y="129682"/>
                </a:lnTo>
                <a:lnTo>
                  <a:pt x="65455" y="130705"/>
                </a:lnTo>
                <a:lnTo>
                  <a:pt x="65352" y="130295"/>
                </a:lnTo>
                <a:lnTo>
                  <a:pt x="65455" y="130295"/>
                </a:lnTo>
                <a:lnTo>
                  <a:pt x="65864" y="131216"/>
                </a:lnTo>
                <a:lnTo>
                  <a:pt x="65352" y="131420"/>
                </a:lnTo>
                <a:lnTo>
                  <a:pt x="66068" y="131727"/>
                </a:lnTo>
                <a:lnTo>
                  <a:pt x="65864" y="131727"/>
                </a:lnTo>
                <a:lnTo>
                  <a:pt x="66170" y="132034"/>
                </a:lnTo>
                <a:lnTo>
                  <a:pt x="66273" y="131727"/>
                </a:lnTo>
                <a:lnTo>
                  <a:pt x="66375" y="131932"/>
                </a:lnTo>
                <a:lnTo>
                  <a:pt x="66375" y="132239"/>
                </a:lnTo>
                <a:lnTo>
                  <a:pt x="66170" y="132034"/>
                </a:lnTo>
                <a:lnTo>
                  <a:pt x="65557" y="131625"/>
                </a:lnTo>
                <a:lnTo>
                  <a:pt x="65250" y="131932"/>
                </a:lnTo>
                <a:lnTo>
                  <a:pt x="67193" y="133261"/>
                </a:lnTo>
                <a:lnTo>
                  <a:pt x="67398" y="133159"/>
                </a:lnTo>
                <a:lnTo>
                  <a:pt x="67091" y="132750"/>
                </a:lnTo>
                <a:lnTo>
                  <a:pt x="67705" y="133057"/>
                </a:lnTo>
                <a:lnTo>
                  <a:pt x="67398" y="133159"/>
                </a:lnTo>
                <a:lnTo>
                  <a:pt x="67500" y="133261"/>
                </a:lnTo>
                <a:lnTo>
                  <a:pt x="67602" y="133159"/>
                </a:lnTo>
                <a:lnTo>
                  <a:pt x="67807" y="133568"/>
                </a:lnTo>
                <a:lnTo>
                  <a:pt x="67807" y="133568"/>
                </a:lnTo>
                <a:lnTo>
                  <a:pt x="67500" y="133261"/>
                </a:lnTo>
                <a:lnTo>
                  <a:pt x="67295" y="133364"/>
                </a:lnTo>
                <a:lnTo>
                  <a:pt x="66477" y="133364"/>
                </a:lnTo>
                <a:lnTo>
                  <a:pt x="66886" y="133773"/>
                </a:lnTo>
                <a:lnTo>
                  <a:pt x="67500" y="133670"/>
                </a:lnTo>
                <a:lnTo>
                  <a:pt x="67295" y="134080"/>
                </a:lnTo>
                <a:lnTo>
                  <a:pt x="67705" y="134284"/>
                </a:lnTo>
                <a:lnTo>
                  <a:pt x="67807" y="134080"/>
                </a:lnTo>
                <a:lnTo>
                  <a:pt x="67926" y="134000"/>
                </a:lnTo>
                <a:lnTo>
                  <a:pt x="67926" y="134000"/>
                </a:lnTo>
                <a:lnTo>
                  <a:pt x="68420" y="134693"/>
                </a:lnTo>
                <a:lnTo>
                  <a:pt x="69136" y="133977"/>
                </a:lnTo>
                <a:lnTo>
                  <a:pt x="69136" y="134284"/>
                </a:lnTo>
                <a:lnTo>
                  <a:pt x="68932" y="134489"/>
                </a:lnTo>
                <a:lnTo>
                  <a:pt x="68932" y="134693"/>
                </a:lnTo>
                <a:lnTo>
                  <a:pt x="68727" y="134795"/>
                </a:lnTo>
                <a:lnTo>
                  <a:pt x="69750" y="134795"/>
                </a:lnTo>
                <a:lnTo>
                  <a:pt x="69545" y="134182"/>
                </a:lnTo>
                <a:lnTo>
                  <a:pt x="69767" y="133988"/>
                </a:lnTo>
                <a:lnTo>
                  <a:pt x="69767" y="133988"/>
                </a:lnTo>
                <a:lnTo>
                  <a:pt x="70057" y="134182"/>
                </a:lnTo>
                <a:lnTo>
                  <a:pt x="69852" y="134284"/>
                </a:lnTo>
                <a:lnTo>
                  <a:pt x="70568" y="134591"/>
                </a:lnTo>
                <a:lnTo>
                  <a:pt x="70364" y="135000"/>
                </a:lnTo>
                <a:lnTo>
                  <a:pt x="71489" y="135614"/>
                </a:lnTo>
                <a:lnTo>
                  <a:pt x="71386" y="135716"/>
                </a:lnTo>
                <a:lnTo>
                  <a:pt x="70159" y="135205"/>
                </a:lnTo>
                <a:lnTo>
                  <a:pt x="70364" y="135205"/>
                </a:lnTo>
                <a:lnTo>
                  <a:pt x="70057" y="135000"/>
                </a:lnTo>
                <a:lnTo>
                  <a:pt x="69955" y="135102"/>
                </a:lnTo>
                <a:lnTo>
                  <a:pt x="70568" y="135716"/>
                </a:lnTo>
                <a:lnTo>
                  <a:pt x="70057" y="135511"/>
                </a:lnTo>
                <a:lnTo>
                  <a:pt x="69443" y="135716"/>
                </a:lnTo>
                <a:lnTo>
                  <a:pt x="69545" y="135818"/>
                </a:lnTo>
                <a:lnTo>
                  <a:pt x="73943" y="136125"/>
                </a:lnTo>
                <a:lnTo>
                  <a:pt x="74557" y="135818"/>
                </a:lnTo>
                <a:lnTo>
                  <a:pt x="71489" y="134489"/>
                </a:lnTo>
                <a:lnTo>
                  <a:pt x="71591" y="134284"/>
                </a:lnTo>
                <a:lnTo>
                  <a:pt x="71080" y="133875"/>
                </a:lnTo>
                <a:lnTo>
                  <a:pt x="69782" y="133975"/>
                </a:lnTo>
                <a:lnTo>
                  <a:pt x="69782" y="133975"/>
                </a:lnTo>
                <a:lnTo>
                  <a:pt x="70364" y="133466"/>
                </a:lnTo>
                <a:lnTo>
                  <a:pt x="71080" y="133568"/>
                </a:lnTo>
                <a:lnTo>
                  <a:pt x="71080" y="133568"/>
                </a:lnTo>
                <a:lnTo>
                  <a:pt x="70057" y="132852"/>
                </a:lnTo>
                <a:lnTo>
                  <a:pt x="70364" y="132750"/>
                </a:lnTo>
                <a:lnTo>
                  <a:pt x="69852" y="132341"/>
                </a:lnTo>
                <a:lnTo>
                  <a:pt x="70159" y="131318"/>
                </a:lnTo>
                <a:lnTo>
                  <a:pt x="69750" y="131216"/>
                </a:lnTo>
                <a:lnTo>
                  <a:pt x="69955" y="131216"/>
                </a:lnTo>
                <a:lnTo>
                  <a:pt x="69955" y="131011"/>
                </a:lnTo>
                <a:lnTo>
                  <a:pt x="70670" y="131216"/>
                </a:lnTo>
                <a:lnTo>
                  <a:pt x="70670" y="131216"/>
                </a:lnTo>
                <a:lnTo>
                  <a:pt x="70466" y="130500"/>
                </a:lnTo>
                <a:lnTo>
                  <a:pt x="71591" y="129170"/>
                </a:lnTo>
                <a:lnTo>
                  <a:pt x="71182" y="129068"/>
                </a:lnTo>
                <a:lnTo>
                  <a:pt x="71284" y="128455"/>
                </a:lnTo>
                <a:lnTo>
                  <a:pt x="69443" y="127330"/>
                </a:lnTo>
                <a:lnTo>
                  <a:pt x="69852" y="126409"/>
                </a:lnTo>
                <a:lnTo>
                  <a:pt x="70159" y="126205"/>
                </a:lnTo>
                <a:lnTo>
                  <a:pt x="70670" y="126205"/>
                </a:lnTo>
                <a:lnTo>
                  <a:pt x="70568" y="124670"/>
                </a:lnTo>
                <a:lnTo>
                  <a:pt x="71182" y="124159"/>
                </a:lnTo>
                <a:lnTo>
                  <a:pt x="70568" y="123852"/>
                </a:lnTo>
                <a:lnTo>
                  <a:pt x="70977" y="123750"/>
                </a:lnTo>
                <a:lnTo>
                  <a:pt x="71284" y="124057"/>
                </a:lnTo>
                <a:lnTo>
                  <a:pt x="71284" y="124057"/>
                </a:lnTo>
                <a:lnTo>
                  <a:pt x="70977" y="123443"/>
                </a:lnTo>
                <a:lnTo>
                  <a:pt x="70773" y="123545"/>
                </a:lnTo>
                <a:lnTo>
                  <a:pt x="70364" y="123239"/>
                </a:lnTo>
                <a:lnTo>
                  <a:pt x="69955" y="122318"/>
                </a:lnTo>
                <a:lnTo>
                  <a:pt x="70057" y="122011"/>
                </a:lnTo>
                <a:lnTo>
                  <a:pt x="71182" y="122318"/>
                </a:lnTo>
                <a:lnTo>
                  <a:pt x="72205" y="122011"/>
                </a:lnTo>
                <a:lnTo>
                  <a:pt x="72000" y="121193"/>
                </a:lnTo>
                <a:lnTo>
                  <a:pt x="72102" y="120886"/>
                </a:lnTo>
                <a:lnTo>
                  <a:pt x="71898" y="120580"/>
                </a:lnTo>
                <a:lnTo>
                  <a:pt x="72000" y="120580"/>
                </a:lnTo>
                <a:lnTo>
                  <a:pt x="71693" y="120170"/>
                </a:lnTo>
                <a:lnTo>
                  <a:pt x="75477" y="119250"/>
                </a:lnTo>
                <a:lnTo>
                  <a:pt x="75886" y="117716"/>
                </a:lnTo>
                <a:lnTo>
                  <a:pt x="73739" y="114545"/>
                </a:lnTo>
                <a:lnTo>
                  <a:pt x="73739" y="114034"/>
                </a:lnTo>
                <a:lnTo>
                  <a:pt x="73943" y="114034"/>
                </a:lnTo>
                <a:lnTo>
                  <a:pt x="73841" y="113420"/>
                </a:lnTo>
                <a:lnTo>
                  <a:pt x="74045" y="113932"/>
                </a:lnTo>
                <a:lnTo>
                  <a:pt x="73841" y="114341"/>
                </a:lnTo>
                <a:lnTo>
                  <a:pt x="74557" y="115466"/>
                </a:lnTo>
                <a:lnTo>
                  <a:pt x="77216" y="115875"/>
                </a:lnTo>
                <a:lnTo>
                  <a:pt x="79466" y="111580"/>
                </a:lnTo>
                <a:lnTo>
                  <a:pt x="79568" y="111682"/>
                </a:lnTo>
                <a:lnTo>
                  <a:pt x="79568" y="111273"/>
                </a:lnTo>
                <a:lnTo>
                  <a:pt x="79466" y="110966"/>
                </a:lnTo>
                <a:lnTo>
                  <a:pt x="79773" y="111273"/>
                </a:lnTo>
                <a:lnTo>
                  <a:pt x="79875" y="111273"/>
                </a:lnTo>
                <a:lnTo>
                  <a:pt x="79364" y="112500"/>
                </a:lnTo>
                <a:lnTo>
                  <a:pt x="79773" y="112193"/>
                </a:lnTo>
                <a:lnTo>
                  <a:pt x="80080" y="111170"/>
                </a:lnTo>
                <a:lnTo>
                  <a:pt x="79875" y="111273"/>
                </a:lnTo>
                <a:lnTo>
                  <a:pt x="79875" y="111273"/>
                </a:lnTo>
                <a:lnTo>
                  <a:pt x="81409" y="107898"/>
                </a:lnTo>
                <a:lnTo>
                  <a:pt x="81102" y="106159"/>
                </a:lnTo>
                <a:lnTo>
                  <a:pt x="81614" y="106057"/>
                </a:lnTo>
                <a:lnTo>
                  <a:pt x="81511" y="106159"/>
                </a:lnTo>
                <a:lnTo>
                  <a:pt x="85398" y="103705"/>
                </a:lnTo>
                <a:lnTo>
                  <a:pt x="85807" y="103602"/>
                </a:lnTo>
                <a:lnTo>
                  <a:pt x="85909" y="103398"/>
                </a:lnTo>
                <a:lnTo>
                  <a:pt x="86114" y="103705"/>
                </a:lnTo>
                <a:lnTo>
                  <a:pt x="86830" y="103602"/>
                </a:lnTo>
                <a:lnTo>
                  <a:pt x="86932" y="103091"/>
                </a:lnTo>
                <a:lnTo>
                  <a:pt x="87750" y="102580"/>
                </a:lnTo>
                <a:lnTo>
                  <a:pt x="89080" y="94398"/>
                </a:lnTo>
                <a:lnTo>
                  <a:pt x="89080" y="93170"/>
                </a:lnTo>
                <a:lnTo>
                  <a:pt x="89284" y="93068"/>
                </a:lnTo>
                <a:lnTo>
                  <a:pt x="89489" y="93375"/>
                </a:lnTo>
                <a:lnTo>
                  <a:pt x="90409" y="91534"/>
                </a:lnTo>
                <a:lnTo>
                  <a:pt x="90409" y="91739"/>
                </a:lnTo>
                <a:lnTo>
                  <a:pt x="92557" y="87136"/>
                </a:lnTo>
                <a:lnTo>
                  <a:pt x="91943" y="85398"/>
                </a:lnTo>
                <a:lnTo>
                  <a:pt x="84273" y="82739"/>
                </a:lnTo>
                <a:lnTo>
                  <a:pt x="84068" y="82943"/>
                </a:lnTo>
                <a:lnTo>
                  <a:pt x="83966" y="82534"/>
                </a:lnTo>
                <a:lnTo>
                  <a:pt x="83557" y="83352"/>
                </a:lnTo>
                <a:lnTo>
                  <a:pt x="83557" y="83352"/>
                </a:lnTo>
                <a:lnTo>
                  <a:pt x="83659" y="82636"/>
                </a:lnTo>
                <a:lnTo>
                  <a:pt x="83557" y="82330"/>
                </a:lnTo>
                <a:lnTo>
                  <a:pt x="83557" y="81818"/>
                </a:lnTo>
                <a:lnTo>
                  <a:pt x="80591" y="80795"/>
                </a:lnTo>
                <a:lnTo>
                  <a:pt x="79057" y="82739"/>
                </a:lnTo>
                <a:lnTo>
                  <a:pt x="79364" y="81818"/>
                </a:lnTo>
                <a:lnTo>
                  <a:pt x="78341" y="82125"/>
                </a:lnTo>
                <a:lnTo>
                  <a:pt x="77932" y="81307"/>
                </a:lnTo>
                <a:lnTo>
                  <a:pt x="77625" y="81205"/>
                </a:lnTo>
                <a:lnTo>
                  <a:pt x="77011" y="81614"/>
                </a:lnTo>
                <a:lnTo>
                  <a:pt x="76295" y="81614"/>
                </a:lnTo>
                <a:lnTo>
                  <a:pt x="78852" y="78750"/>
                </a:lnTo>
                <a:lnTo>
                  <a:pt x="77216" y="75375"/>
                </a:lnTo>
                <a:lnTo>
                  <a:pt x="77011" y="75580"/>
                </a:lnTo>
                <a:lnTo>
                  <a:pt x="76807" y="75068"/>
                </a:lnTo>
                <a:lnTo>
                  <a:pt x="76705" y="75170"/>
                </a:lnTo>
                <a:lnTo>
                  <a:pt x="75273" y="74148"/>
                </a:lnTo>
                <a:lnTo>
                  <a:pt x="75068" y="74557"/>
                </a:lnTo>
                <a:lnTo>
                  <a:pt x="74455" y="73841"/>
                </a:lnTo>
                <a:lnTo>
                  <a:pt x="73432" y="74148"/>
                </a:lnTo>
                <a:lnTo>
                  <a:pt x="72614" y="73943"/>
                </a:lnTo>
                <a:lnTo>
                  <a:pt x="72307" y="74352"/>
                </a:lnTo>
                <a:lnTo>
                  <a:pt x="72307" y="73739"/>
                </a:lnTo>
                <a:lnTo>
                  <a:pt x="71284" y="72920"/>
                </a:lnTo>
                <a:lnTo>
                  <a:pt x="70977" y="73432"/>
                </a:lnTo>
                <a:lnTo>
                  <a:pt x="70977" y="73432"/>
                </a:lnTo>
                <a:lnTo>
                  <a:pt x="71080" y="72307"/>
                </a:lnTo>
                <a:lnTo>
                  <a:pt x="69852" y="71284"/>
                </a:lnTo>
                <a:lnTo>
                  <a:pt x="68420" y="71182"/>
                </a:lnTo>
                <a:lnTo>
                  <a:pt x="68830" y="70875"/>
                </a:lnTo>
                <a:lnTo>
                  <a:pt x="69034" y="70568"/>
                </a:lnTo>
                <a:lnTo>
                  <a:pt x="68932" y="70159"/>
                </a:lnTo>
                <a:lnTo>
                  <a:pt x="68420" y="69852"/>
                </a:lnTo>
                <a:lnTo>
                  <a:pt x="68318" y="69955"/>
                </a:lnTo>
                <a:lnTo>
                  <a:pt x="68318" y="70159"/>
                </a:lnTo>
                <a:lnTo>
                  <a:pt x="67909" y="69852"/>
                </a:lnTo>
                <a:lnTo>
                  <a:pt x="67807" y="69955"/>
                </a:lnTo>
                <a:lnTo>
                  <a:pt x="67602" y="69545"/>
                </a:lnTo>
                <a:lnTo>
                  <a:pt x="67398" y="69648"/>
                </a:lnTo>
                <a:lnTo>
                  <a:pt x="67295" y="69239"/>
                </a:lnTo>
                <a:lnTo>
                  <a:pt x="68216" y="69034"/>
                </a:lnTo>
                <a:lnTo>
                  <a:pt x="66068" y="69136"/>
                </a:lnTo>
                <a:lnTo>
                  <a:pt x="66068" y="69239"/>
                </a:lnTo>
                <a:lnTo>
                  <a:pt x="66580" y="69239"/>
                </a:lnTo>
                <a:lnTo>
                  <a:pt x="65045" y="69648"/>
                </a:lnTo>
                <a:lnTo>
                  <a:pt x="64636" y="69443"/>
                </a:lnTo>
                <a:lnTo>
                  <a:pt x="64432" y="69136"/>
                </a:lnTo>
                <a:lnTo>
                  <a:pt x="62489" y="69136"/>
                </a:lnTo>
                <a:lnTo>
                  <a:pt x="62284" y="68523"/>
                </a:lnTo>
                <a:lnTo>
                  <a:pt x="61466" y="68216"/>
                </a:lnTo>
                <a:lnTo>
                  <a:pt x="61159" y="67705"/>
                </a:lnTo>
                <a:lnTo>
                  <a:pt x="60750" y="67705"/>
                </a:lnTo>
                <a:lnTo>
                  <a:pt x="61159" y="68114"/>
                </a:lnTo>
                <a:lnTo>
                  <a:pt x="59727" y="68727"/>
                </a:lnTo>
                <a:lnTo>
                  <a:pt x="59523" y="69239"/>
                </a:lnTo>
                <a:lnTo>
                  <a:pt x="59932" y="70057"/>
                </a:lnTo>
                <a:lnTo>
                  <a:pt x="59625" y="70670"/>
                </a:lnTo>
                <a:lnTo>
                  <a:pt x="59216" y="70364"/>
                </a:lnTo>
                <a:lnTo>
                  <a:pt x="59114" y="69648"/>
                </a:lnTo>
                <a:lnTo>
                  <a:pt x="59420" y="69239"/>
                </a:lnTo>
                <a:lnTo>
                  <a:pt x="59318" y="68727"/>
                </a:lnTo>
                <a:lnTo>
                  <a:pt x="59420" y="68727"/>
                </a:lnTo>
                <a:lnTo>
                  <a:pt x="59216" y="68114"/>
                </a:lnTo>
                <a:lnTo>
                  <a:pt x="59830" y="67807"/>
                </a:lnTo>
                <a:lnTo>
                  <a:pt x="59625" y="67295"/>
                </a:lnTo>
                <a:lnTo>
                  <a:pt x="56966" y="68932"/>
                </a:lnTo>
                <a:lnTo>
                  <a:pt x="56966" y="68727"/>
                </a:lnTo>
                <a:lnTo>
                  <a:pt x="56557" y="68625"/>
                </a:lnTo>
                <a:lnTo>
                  <a:pt x="55739" y="69648"/>
                </a:lnTo>
                <a:lnTo>
                  <a:pt x="55841" y="69545"/>
                </a:lnTo>
                <a:lnTo>
                  <a:pt x="55534" y="70364"/>
                </a:lnTo>
                <a:lnTo>
                  <a:pt x="54614" y="71182"/>
                </a:lnTo>
                <a:lnTo>
                  <a:pt x="54511" y="71898"/>
                </a:lnTo>
                <a:lnTo>
                  <a:pt x="52977" y="70364"/>
                </a:lnTo>
                <a:lnTo>
                  <a:pt x="52057" y="70261"/>
                </a:lnTo>
                <a:lnTo>
                  <a:pt x="51034" y="70875"/>
                </a:lnTo>
                <a:lnTo>
                  <a:pt x="50011" y="70670"/>
                </a:lnTo>
                <a:lnTo>
                  <a:pt x="50011" y="70670"/>
                </a:lnTo>
                <a:lnTo>
                  <a:pt x="50114" y="70875"/>
                </a:lnTo>
                <a:lnTo>
                  <a:pt x="48375" y="68420"/>
                </a:lnTo>
                <a:lnTo>
                  <a:pt x="48580" y="67602"/>
                </a:lnTo>
                <a:lnTo>
                  <a:pt x="48682" y="67705"/>
                </a:lnTo>
                <a:lnTo>
                  <a:pt x="48784" y="66989"/>
                </a:lnTo>
                <a:lnTo>
                  <a:pt x="48784" y="67193"/>
                </a:lnTo>
                <a:lnTo>
                  <a:pt x="49193" y="64739"/>
                </a:lnTo>
                <a:lnTo>
                  <a:pt x="48989" y="64330"/>
                </a:lnTo>
                <a:lnTo>
                  <a:pt x="48580" y="64125"/>
                </a:lnTo>
                <a:lnTo>
                  <a:pt x="48886" y="64227"/>
                </a:lnTo>
                <a:lnTo>
                  <a:pt x="48273" y="63716"/>
                </a:lnTo>
                <a:lnTo>
                  <a:pt x="44284" y="63614"/>
                </a:lnTo>
                <a:lnTo>
                  <a:pt x="45000" y="62795"/>
                </a:lnTo>
                <a:lnTo>
                  <a:pt x="45102" y="61159"/>
                </a:lnTo>
                <a:lnTo>
                  <a:pt x="45409" y="60648"/>
                </a:lnTo>
                <a:lnTo>
                  <a:pt x="45511" y="61261"/>
                </a:lnTo>
                <a:lnTo>
                  <a:pt x="46023" y="60136"/>
                </a:lnTo>
                <a:lnTo>
                  <a:pt x="45818" y="60239"/>
                </a:lnTo>
                <a:lnTo>
                  <a:pt x="46125" y="59932"/>
                </a:lnTo>
                <a:lnTo>
                  <a:pt x="46125" y="59625"/>
                </a:lnTo>
                <a:lnTo>
                  <a:pt x="46534" y="58807"/>
                </a:lnTo>
                <a:lnTo>
                  <a:pt x="46432" y="57989"/>
                </a:lnTo>
                <a:lnTo>
                  <a:pt x="43875" y="58295"/>
                </a:lnTo>
                <a:lnTo>
                  <a:pt x="42955" y="60239"/>
                </a:lnTo>
                <a:lnTo>
                  <a:pt x="42341" y="60648"/>
                </a:lnTo>
                <a:lnTo>
                  <a:pt x="42545" y="60648"/>
                </a:lnTo>
                <a:lnTo>
                  <a:pt x="42443" y="60955"/>
                </a:lnTo>
                <a:lnTo>
                  <a:pt x="39477" y="61261"/>
                </a:lnTo>
                <a:lnTo>
                  <a:pt x="38557" y="60750"/>
                </a:lnTo>
                <a:lnTo>
                  <a:pt x="38557" y="60750"/>
                </a:lnTo>
                <a:lnTo>
                  <a:pt x="38659" y="60852"/>
                </a:lnTo>
                <a:lnTo>
                  <a:pt x="38659" y="60852"/>
                </a:lnTo>
                <a:lnTo>
                  <a:pt x="38352" y="60648"/>
                </a:lnTo>
                <a:lnTo>
                  <a:pt x="38352" y="60648"/>
                </a:lnTo>
                <a:lnTo>
                  <a:pt x="38557" y="60750"/>
                </a:lnTo>
                <a:lnTo>
                  <a:pt x="37432" y="57989"/>
                </a:lnTo>
                <a:lnTo>
                  <a:pt x="37432" y="58193"/>
                </a:lnTo>
                <a:lnTo>
                  <a:pt x="37227" y="57375"/>
                </a:lnTo>
                <a:lnTo>
                  <a:pt x="37432" y="57989"/>
                </a:lnTo>
                <a:lnTo>
                  <a:pt x="38455" y="52159"/>
                </a:lnTo>
                <a:lnTo>
                  <a:pt x="38250" y="51750"/>
                </a:lnTo>
                <a:lnTo>
                  <a:pt x="38761" y="51545"/>
                </a:lnTo>
                <a:lnTo>
                  <a:pt x="38761" y="51341"/>
                </a:lnTo>
                <a:lnTo>
                  <a:pt x="39068" y="51136"/>
                </a:lnTo>
                <a:lnTo>
                  <a:pt x="38966" y="51136"/>
                </a:lnTo>
                <a:lnTo>
                  <a:pt x="39170" y="51034"/>
                </a:lnTo>
                <a:lnTo>
                  <a:pt x="39375" y="50830"/>
                </a:lnTo>
                <a:lnTo>
                  <a:pt x="39682" y="50727"/>
                </a:lnTo>
                <a:lnTo>
                  <a:pt x="39580" y="50523"/>
                </a:lnTo>
                <a:lnTo>
                  <a:pt x="40091" y="50625"/>
                </a:lnTo>
                <a:lnTo>
                  <a:pt x="41216" y="49909"/>
                </a:lnTo>
                <a:lnTo>
                  <a:pt x="41216" y="49705"/>
                </a:lnTo>
                <a:lnTo>
                  <a:pt x="41420" y="49398"/>
                </a:lnTo>
                <a:lnTo>
                  <a:pt x="41420" y="49602"/>
                </a:lnTo>
                <a:lnTo>
                  <a:pt x="41625" y="49602"/>
                </a:lnTo>
                <a:lnTo>
                  <a:pt x="41318" y="49807"/>
                </a:lnTo>
                <a:lnTo>
                  <a:pt x="42341" y="49193"/>
                </a:lnTo>
                <a:lnTo>
                  <a:pt x="43773" y="49602"/>
                </a:lnTo>
                <a:lnTo>
                  <a:pt x="43977" y="49398"/>
                </a:lnTo>
                <a:lnTo>
                  <a:pt x="44489" y="49602"/>
                </a:lnTo>
                <a:lnTo>
                  <a:pt x="44489" y="49909"/>
                </a:lnTo>
                <a:lnTo>
                  <a:pt x="44386" y="49909"/>
                </a:lnTo>
                <a:lnTo>
                  <a:pt x="45205" y="50114"/>
                </a:lnTo>
                <a:lnTo>
                  <a:pt x="45409" y="49705"/>
                </a:lnTo>
                <a:lnTo>
                  <a:pt x="45920" y="50216"/>
                </a:lnTo>
                <a:lnTo>
                  <a:pt x="46125" y="50216"/>
                </a:lnTo>
                <a:lnTo>
                  <a:pt x="45818" y="49705"/>
                </a:lnTo>
                <a:lnTo>
                  <a:pt x="46227" y="49091"/>
                </a:lnTo>
                <a:lnTo>
                  <a:pt x="46227" y="49091"/>
                </a:lnTo>
                <a:lnTo>
                  <a:pt x="45920" y="49295"/>
                </a:lnTo>
                <a:lnTo>
                  <a:pt x="46023" y="48989"/>
                </a:lnTo>
                <a:lnTo>
                  <a:pt x="45307" y="49091"/>
                </a:lnTo>
                <a:lnTo>
                  <a:pt x="47557" y="48477"/>
                </a:lnTo>
                <a:lnTo>
                  <a:pt x="47557" y="48477"/>
                </a:lnTo>
                <a:lnTo>
                  <a:pt x="47455" y="48989"/>
                </a:lnTo>
                <a:lnTo>
                  <a:pt x="47966" y="48784"/>
                </a:lnTo>
                <a:lnTo>
                  <a:pt x="47966" y="48886"/>
                </a:lnTo>
                <a:lnTo>
                  <a:pt x="48477" y="48580"/>
                </a:lnTo>
                <a:lnTo>
                  <a:pt x="48477" y="48580"/>
                </a:lnTo>
                <a:lnTo>
                  <a:pt x="48170" y="48886"/>
                </a:lnTo>
                <a:lnTo>
                  <a:pt x="48886" y="48784"/>
                </a:lnTo>
                <a:lnTo>
                  <a:pt x="49602" y="48886"/>
                </a:lnTo>
                <a:lnTo>
                  <a:pt x="49500" y="49091"/>
                </a:lnTo>
                <a:lnTo>
                  <a:pt x="49655" y="49401"/>
                </a:lnTo>
                <a:lnTo>
                  <a:pt x="49655" y="49401"/>
                </a:lnTo>
                <a:lnTo>
                  <a:pt x="51239" y="49500"/>
                </a:lnTo>
                <a:lnTo>
                  <a:pt x="51750" y="50216"/>
                </a:lnTo>
                <a:lnTo>
                  <a:pt x="51443" y="51545"/>
                </a:lnTo>
                <a:lnTo>
                  <a:pt x="51648" y="51239"/>
                </a:lnTo>
                <a:lnTo>
                  <a:pt x="51852" y="51341"/>
                </a:lnTo>
                <a:lnTo>
                  <a:pt x="51443" y="51750"/>
                </a:lnTo>
                <a:lnTo>
                  <a:pt x="52670" y="54102"/>
                </a:lnTo>
                <a:lnTo>
                  <a:pt x="52875" y="54102"/>
                </a:lnTo>
                <a:lnTo>
                  <a:pt x="53485" y="53390"/>
                </a:lnTo>
                <a:lnTo>
                  <a:pt x="53485" y="53390"/>
                </a:lnTo>
                <a:lnTo>
                  <a:pt x="53403" y="50915"/>
                </a:lnTo>
                <a:lnTo>
                  <a:pt x="53591" y="50727"/>
                </a:lnTo>
                <a:lnTo>
                  <a:pt x="53489" y="47761"/>
                </a:lnTo>
                <a:lnTo>
                  <a:pt x="53693" y="47659"/>
                </a:lnTo>
                <a:lnTo>
                  <a:pt x="54307" y="46636"/>
                </a:lnTo>
                <a:lnTo>
                  <a:pt x="54307" y="46841"/>
                </a:lnTo>
                <a:lnTo>
                  <a:pt x="54409" y="46739"/>
                </a:lnTo>
                <a:lnTo>
                  <a:pt x="54409" y="46636"/>
                </a:lnTo>
                <a:lnTo>
                  <a:pt x="55841" y="45716"/>
                </a:lnTo>
                <a:lnTo>
                  <a:pt x="55841" y="45818"/>
                </a:lnTo>
                <a:lnTo>
                  <a:pt x="57170" y="44898"/>
                </a:lnTo>
                <a:lnTo>
                  <a:pt x="57170" y="45102"/>
                </a:lnTo>
                <a:lnTo>
                  <a:pt x="57784" y="44284"/>
                </a:lnTo>
                <a:lnTo>
                  <a:pt x="58705" y="44080"/>
                </a:lnTo>
                <a:lnTo>
                  <a:pt x="58193" y="43875"/>
                </a:lnTo>
                <a:lnTo>
                  <a:pt x="58602" y="43875"/>
                </a:lnTo>
                <a:lnTo>
                  <a:pt x="58295" y="43466"/>
                </a:lnTo>
                <a:lnTo>
                  <a:pt x="59420" y="43364"/>
                </a:lnTo>
                <a:lnTo>
                  <a:pt x="59523" y="43057"/>
                </a:lnTo>
                <a:lnTo>
                  <a:pt x="59523" y="43057"/>
                </a:lnTo>
                <a:lnTo>
                  <a:pt x="59216" y="43364"/>
                </a:lnTo>
                <a:lnTo>
                  <a:pt x="58705" y="43057"/>
                </a:lnTo>
                <a:lnTo>
                  <a:pt x="58807" y="42750"/>
                </a:lnTo>
                <a:lnTo>
                  <a:pt x="59216" y="42852"/>
                </a:lnTo>
                <a:lnTo>
                  <a:pt x="59318" y="42750"/>
                </a:lnTo>
                <a:lnTo>
                  <a:pt x="59523" y="42852"/>
                </a:lnTo>
                <a:lnTo>
                  <a:pt x="59523" y="42545"/>
                </a:lnTo>
                <a:lnTo>
                  <a:pt x="59420" y="42034"/>
                </a:lnTo>
                <a:lnTo>
                  <a:pt x="59216" y="41932"/>
                </a:lnTo>
                <a:lnTo>
                  <a:pt x="58705" y="41625"/>
                </a:lnTo>
                <a:lnTo>
                  <a:pt x="59114" y="41727"/>
                </a:lnTo>
                <a:lnTo>
                  <a:pt x="59216" y="41932"/>
                </a:lnTo>
                <a:lnTo>
                  <a:pt x="59216" y="41932"/>
                </a:lnTo>
                <a:lnTo>
                  <a:pt x="59114" y="41420"/>
                </a:lnTo>
                <a:lnTo>
                  <a:pt x="59420" y="41420"/>
                </a:lnTo>
                <a:lnTo>
                  <a:pt x="59523" y="41318"/>
                </a:lnTo>
                <a:lnTo>
                  <a:pt x="59011" y="40705"/>
                </a:lnTo>
                <a:lnTo>
                  <a:pt x="59523" y="41216"/>
                </a:lnTo>
                <a:lnTo>
                  <a:pt x="59523" y="40807"/>
                </a:lnTo>
                <a:lnTo>
                  <a:pt x="58909" y="40500"/>
                </a:lnTo>
                <a:lnTo>
                  <a:pt x="59318" y="39989"/>
                </a:lnTo>
                <a:lnTo>
                  <a:pt x="59011" y="40500"/>
                </a:lnTo>
                <a:lnTo>
                  <a:pt x="59216" y="40398"/>
                </a:lnTo>
                <a:lnTo>
                  <a:pt x="59216" y="40602"/>
                </a:lnTo>
                <a:lnTo>
                  <a:pt x="59318" y="40500"/>
                </a:lnTo>
                <a:lnTo>
                  <a:pt x="59625" y="40807"/>
                </a:lnTo>
                <a:lnTo>
                  <a:pt x="59523" y="40295"/>
                </a:lnTo>
                <a:lnTo>
                  <a:pt x="59727" y="40500"/>
                </a:lnTo>
                <a:lnTo>
                  <a:pt x="59830" y="39580"/>
                </a:lnTo>
                <a:lnTo>
                  <a:pt x="60034" y="39477"/>
                </a:lnTo>
                <a:lnTo>
                  <a:pt x="60034" y="39580"/>
                </a:lnTo>
                <a:lnTo>
                  <a:pt x="60136" y="39375"/>
                </a:lnTo>
                <a:lnTo>
                  <a:pt x="60136" y="39477"/>
                </a:lnTo>
                <a:lnTo>
                  <a:pt x="60443" y="39273"/>
                </a:lnTo>
                <a:lnTo>
                  <a:pt x="60443" y="39375"/>
                </a:lnTo>
                <a:lnTo>
                  <a:pt x="60341" y="39477"/>
                </a:lnTo>
                <a:lnTo>
                  <a:pt x="60443" y="39477"/>
                </a:lnTo>
                <a:lnTo>
                  <a:pt x="60034" y="39784"/>
                </a:lnTo>
                <a:lnTo>
                  <a:pt x="60136" y="39784"/>
                </a:lnTo>
                <a:lnTo>
                  <a:pt x="59830" y="40193"/>
                </a:lnTo>
                <a:lnTo>
                  <a:pt x="60136" y="40295"/>
                </a:lnTo>
                <a:lnTo>
                  <a:pt x="60136" y="40500"/>
                </a:lnTo>
                <a:lnTo>
                  <a:pt x="60034" y="40705"/>
                </a:lnTo>
                <a:lnTo>
                  <a:pt x="60034" y="40909"/>
                </a:lnTo>
                <a:lnTo>
                  <a:pt x="60136" y="40909"/>
                </a:lnTo>
                <a:lnTo>
                  <a:pt x="59727" y="41830"/>
                </a:lnTo>
                <a:lnTo>
                  <a:pt x="60750" y="40500"/>
                </a:lnTo>
                <a:lnTo>
                  <a:pt x="60750" y="39375"/>
                </a:lnTo>
                <a:lnTo>
                  <a:pt x="61057" y="39886"/>
                </a:lnTo>
                <a:lnTo>
                  <a:pt x="62182" y="38864"/>
                </a:lnTo>
                <a:lnTo>
                  <a:pt x="62386" y="38455"/>
                </a:lnTo>
                <a:lnTo>
                  <a:pt x="62284" y="38250"/>
                </a:lnTo>
                <a:lnTo>
                  <a:pt x="62591" y="37636"/>
                </a:lnTo>
                <a:lnTo>
                  <a:pt x="62489" y="38148"/>
                </a:lnTo>
                <a:lnTo>
                  <a:pt x="64943" y="37125"/>
                </a:lnTo>
                <a:lnTo>
                  <a:pt x="65045" y="37227"/>
                </a:lnTo>
                <a:lnTo>
                  <a:pt x="65148" y="37125"/>
                </a:lnTo>
                <a:lnTo>
                  <a:pt x="65148" y="37125"/>
                </a:lnTo>
                <a:lnTo>
                  <a:pt x="65045" y="37432"/>
                </a:lnTo>
                <a:lnTo>
                  <a:pt x="65557" y="37227"/>
                </a:lnTo>
                <a:lnTo>
                  <a:pt x="65557" y="37227"/>
                </a:lnTo>
                <a:lnTo>
                  <a:pt x="65455" y="37330"/>
                </a:lnTo>
                <a:lnTo>
                  <a:pt x="66068" y="37227"/>
                </a:lnTo>
                <a:lnTo>
                  <a:pt x="65966" y="36818"/>
                </a:lnTo>
                <a:lnTo>
                  <a:pt x="65761" y="37125"/>
                </a:lnTo>
                <a:lnTo>
                  <a:pt x="65455" y="36614"/>
                </a:lnTo>
                <a:lnTo>
                  <a:pt x="66784" y="35080"/>
                </a:lnTo>
                <a:lnTo>
                  <a:pt x="66886" y="35182"/>
                </a:lnTo>
                <a:lnTo>
                  <a:pt x="66989" y="34977"/>
                </a:lnTo>
                <a:lnTo>
                  <a:pt x="66989" y="35080"/>
                </a:lnTo>
                <a:lnTo>
                  <a:pt x="67091" y="34875"/>
                </a:lnTo>
                <a:lnTo>
                  <a:pt x="67091" y="35080"/>
                </a:lnTo>
                <a:lnTo>
                  <a:pt x="67193" y="34977"/>
                </a:lnTo>
                <a:lnTo>
                  <a:pt x="68011" y="34364"/>
                </a:lnTo>
                <a:lnTo>
                  <a:pt x="68011" y="34466"/>
                </a:lnTo>
                <a:lnTo>
                  <a:pt x="67909" y="34568"/>
                </a:lnTo>
                <a:lnTo>
                  <a:pt x="68114" y="34670"/>
                </a:lnTo>
                <a:lnTo>
                  <a:pt x="68216" y="34364"/>
                </a:lnTo>
                <a:lnTo>
                  <a:pt x="68523" y="34568"/>
                </a:lnTo>
                <a:lnTo>
                  <a:pt x="69136" y="34261"/>
                </a:lnTo>
                <a:lnTo>
                  <a:pt x="69545" y="33648"/>
                </a:lnTo>
                <a:lnTo>
                  <a:pt x="70568" y="33443"/>
                </a:lnTo>
                <a:lnTo>
                  <a:pt x="70466" y="33545"/>
                </a:lnTo>
                <a:lnTo>
                  <a:pt x="71795" y="32932"/>
                </a:lnTo>
                <a:lnTo>
                  <a:pt x="72102" y="33034"/>
                </a:lnTo>
                <a:lnTo>
                  <a:pt x="71386" y="33443"/>
                </a:lnTo>
                <a:lnTo>
                  <a:pt x="72716" y="33443"/>
                </a:lnTo>
                <a:lnTo>
                  <a:pt x="71898" y="33852"/>
                </a:lnTo>
                <a:lnTo>
                  <a:pt x="71898" y="33545"/>
                </a:lnTo>
                <a:lnTo>
                  <a:pt x="71795" y="33545"/>
                </a:lnTo>
                <a:lnTo>
                  <a:pt x="70568" y="34261"/>
                </a:lnTo>
                <a:lnTo>
                  <a:pt x="70568" y="34261"/>
                </a:lnTo>
                <a:lnTo>
                  <a:pt x="70364" y="34364"/>
                </a:lnTo>
                <a:lnTo>
                  <a:pt x="69955" y="35182"/>
                </a:lnTo>
                <a:lnTo>
                  <a:pt x="70261" y="35386"/>
                </a:lnTo>
                <a:lnTo>
                  <a:pt x="71795" y="34364"/>
                </a:lnTo>
                <a:lnTo>
                  <a:pt x="71795" y="34466"/>
                </a:lnTo>
                <a:lnTo>
                  <a:pt x="71898" y="34261"/>
                </a:lnTo>
                <a:lnTo>
                  <a:pt x="74250" y="33648"/>
                </a:lnTo>
                <a:lnTo>
                  <a:pt x="74250" y="33443"/>
                </a:lnTo>
                <a:lnTo>
                  <a:pt x="74250" y="33136"/>
                </a:lnTo>
                <a:lnTo>
                  <a:pt x="73943" y="32932"/>
                </a:lnTo>
                <a:lnTo>
                  <a:pt x="73227" y="33239"/>
                </a:lnTo>
                <a:lnTo>
                  <a:pt x="73330" y="33136"/>
                </a:lnTo>
                <a:lnTo>
                  <a:pt x="72307" y="32830"/>
                </a:lnTo>
                <a:lnTo>
                  <a:pt x="72511" y="32727"/>
                </a:lnTo>
                <a:lnTo>
                  <a:pt x="72000" y="32420"/>
                </a:lnTo>
                <a:lnTo>
                  <a:pt x="72000" y="31807"/>
                </a:lnTo>
                <a:lnTo>
                  <a:pt x="71693" y="31705"/>
                </a:lnTo>
                <a:lnTo>
                  <a:pt x="72409" y="31091"/>
                </a:lnTo>
                <a:lnTo>
                  <a:pt x="72146" y="31003"/>
                </a:lnTo>
                <a:lnTo>
                  <a:pt x="72146" y="31003"/>
                </a:lnTo>
                <a:lnTo>
                  <a:pt x="71795" y="31091"/>
                </a:lnTo>
                <a:lnTo>
                  <a:pt x="70875" y="30784"/>
                </a:lnTo>
                <a:lnTo>
                  <a:pt x="72102" y="30784"/>
                </a:lnTo>
                <a:lnTo>
                  <a:pt x="72818" y="29966"/>
                </a:lnTo>
                <a:lnTo>
                  <a:pt x="70568" y="29966"/>
                </a:lnTo>
                <a:lnTo>
                  <a:pt x="63307" y="33852"/>
                </a:lnTo>
                <a:lnTo>
                  <a:pt x="63307" y="33852"/>
                </a:lnTo>
                <a:lnTo>
                  <a:pt x="68114" y="31091"/>
                </a:lnTo>
                <a:lnTo>
                  <a:pt x="67602" y="30375"/>
                </a:lnTo>
                <a:lnTo>
                  <a:pt x="79977" y="27205"/>
                </a:lnTo>
                <a:lnTo>
                  <a:pt x="80795" y="26489"/>
                </a:lnTo>
                <a:lnTo>
                  <a:pt x="80591" y="26284"/>
                </a:lnTo>
                <a:lnTo>
                  <a:pt x="81000" y="26080"/>
                </a:lnTo>
                <a:lnTo>
                  <a:pt x="81205" y="25466"/>
                </a:lnTo>
                <a:lnTo>
                  <a:pt x="80898" y="25159"/>
                </a:lnTo>
                <a:lnTo>
                  <a:pt x="80080" y="25364"/>
                </a:lnTo>
                <a:lnTo>
                  <a:pt x="79977" y="25261"/>
                </a:lnTo>
                <a:lnTo>
                  <a:pt x="80386" y="24852"/>
                </a:lnTo>
                <a:lnTo>
                  <a:pt x="79875" y="24750"/>
                </a:lnTo>
                <a:lnTo>
                  <a:pt x="77727" y="25568"/>
                </a:lnTo>
                <a:lnTo>
                  <a:pt x="78034" y="25364"/>
                </a:lnTo>
                <a:lnTo>
                  <a:pt x="77830" y="25261"/>
                </a:lnTo>
                <a:lnTo>
                  <a:pt x="80182" y="24545"/>
                </a:lnTo>
                <a:lnTo>
                  <a:pt x="80182" y="24034"/>
                </a:lnTo>
                <a:lnTo>
                  <a:pt x="79773" y="24136"/>
                </a:lnTo>
                <a:lnTo>
                  <a:pt x="79261" y="23727"/>
                </a:lnTo>
                <a:lnTo>
                  <a:pt x="78648" y="24034"/>
                </a:lnTo>
                <a:lnTo>
                  <a:pt x="79159" y="23727"/>
                </a:lnTo>
                <a:lnTo>
                  <a:pt x="78852" y="23625"/>
                </a:lnTo>
                <a:lnTo>
                  <a:pt x="78239" y="23830"/>
                </a:lnTo>
                <a:lnTo>
                  <a:pt x="78648" y="23523"/>
                </a:lnTo>
                <a:lnTo>
                  <a:pt x="78648" y="23114"/>
                </a:lnTo>
                <a:lnTo>
                  <a:pt x="78545" y="23216"/>
                </a:lnTo>
                <a:lnTo>
                  <a:pt x="78443" y="23011"/>
                </a:lnTo>
                <a:lnTo>
                  <a:pt x="77932" y="22909"/>
                </a:lnTo>
                <a:lnTo>
                  <a:pt x="78136" y="22705"/>
                </a:lnTo>
                <a:lnTo>
                  <a:pt x="77830" y="22705"/>
                </a:lnTo>
                <a:lnTo>
                  <a:pt x="78136" y="22602"/>
                </a:lnTo>
                <a:lnTo>
                  <a:pt x="77727" y="22500"/>
                </a:lnTo>
                <a:lnTo>
                  <a:pt x="77932" y="22398"/>
                </a:lnTo>
                <a:lnTo>
                  <a:pt x="77523" y="22193"/>
                </a:lnTo>
                <a:lnTo>
                  <a:pt x="78341" y="22091"/>
                </a:lnTo>
                <a:lnTo>
                  <a:pt x="77727" y="21477"/>
                </a:lnTo>
                <a:lnTo>
                  <a:pt x="78341" y="21170"/>
                </a:lnTo>
                <a:lnTo>
                  <a:pt x="78034" y="20864"/>
                </a:lnTo>
                <a:lnTo>
                  <a:pt x="77420" y="20966"/>
                </a:lnTo>
                <a:lnTo>
                  <a:pt x="77420" y="20966"/>
                </a:lnTo>
                <a:lnTo>
                  <a:pt x="78136" y="20557"/>
                </a:lnTo>
                <a:lnTo>
                  <a:pt x="77318" y="20659"/>
                </a:lnTo>
                <a:lnTo>
                  <a:pt x="77318" y="20659"/>
                </a:lnTo>
                <a:lnTo>
                  <a:pt x="77932" y="20455"/>
                </a:lnTo>
                <a:lnTo>
                  <a:pt x="77727" y="20148"/>
                </a:lnTo>
                <a:lnTo>
                  <a:pt x="77932" y="20045"/>
                </a:lnTo>
                <a:lnTo>
                  <a:pt x="77318" y="20045"/>
                </a:lnTo>
                <a:lnTo>
                  <a:pt x="77727" y="19943"/>
                </a:lnTo>
                <a:lnTo>
                  <a:pt x="77523" y="19636"/>
                </a:lnTo>
                <a:lnTo>
                  <a:pt x="77727" y="19534"/>
                </a:lnTo>
                <a:lnTo>
                  <a:pt x="77625" y="19330"/>
                </a:lnTo>
                <a:lnTo>
                  <a:pt x="77420" y="19330"/>
                </a:lnTo>
                <a:lnTo>
                  <a:pt x="77216" y="19125"/>
                </a:lnTo>
                <a:lnTo>
                  <a:pt x="77216" y="18818"/>
                </a:lnTo>
                <a:lnTo>
                  <a:pt x="76705" y="19739"/>
                </a:lnTo>
                <a:lnTo>
                  <a:pt x="76398" y="19739"/>
                </a:lnTo>
                <a:lnTo>
                  <a:pt x="76295" y="20045"/>
                </a:lnTo>
                <a:lnTo>
                  <a:pt x="75580" y="20557"/>
                </a:lnTo>
                <a:lnTo>
                  <a:pt x="75477" y="20250"/>
                </a:lnTo>
                <a:lnTo>
                  <a:pt x="74148" y="21068"/>
                </a:lnTo>
                <a:lnTo>
                  <a:pt x="74250" y="20659"/>
                </a:lnTo>
                <a:lnTo>
                  <a:pt x="73943" y="20864"/>
                </a:lnTo>
                <a:lnTo>
                  <a:pt x="73841" y="20761"/>
                </a:lnTo>
                <a:lnTo>
                  <a:pt x="73739" y="20761"/>
                </a:lnTo>
                <a:lnTo>
                  <a:pt x="73943" y="20250"/>
                </a:lnTo>
                <a:lnTo>
                  <a:pt x="72716" y="20250"/>
                </a:lnTo>
                <a:lnTo>
                  <a:pt x="73534" y="19739"/>
                </a:lnTo>
                <a:lnTo>
                  <a:pt x="73330" y="19739"/>
                </a:lnTo>
                <a:lnTo>
                  <a:pt x="73534" y="19330"/>
                </a:lnTo>
                <a:lnTo>
                  <a:pt x="72920" y="19125"/>
                </a:lnTo>
                <a:lnTo>
                  <a:pt x="73636" y="19023"/>
                </a:lnTo>
                <a:lnTo>
                  <a:pt x="74148" y="18102"/>
                </a:lnTo>
                <a:lnTo>
                  <a:pt x="74148" y="18102"/>
                </a:lnTo>
                <a:lnTo>
                  <a:pt x="73841" y="18307"/>
                </a:lnTo>
                <a:lnTo>
                  <a:pt x="72716" y="17795"/>
                </a:lnTo>
                <a:lnTo>
                  <a:pt x="73023" y="17591"/>
                </a:lnTo>
                <a:lnTo>
                  <a:pt x="72511" y="17591"/>
                </a:lnTo>
                <a:lnTo>
                  <a:pt x="72000" y="16875"/>
                </a:lnTo>
                <a:lnTo>
                  <a:pt x="70364" y="17080"/>
                </a:lnTo>
                <a:lnTo>
                  <a:pt x="70466" y="16977"/>
                </a:lnTo>
                <a:lnTo>
                  <a:pt x="68932" y="16875"/>
                </a:lnTo>
                <a:lnTo>
                  <a:pt x="68727" y="17693"/>
                </a:lnTo>
                <a:lnTo>
                  <a:pt x="67909" y="18307"/>
                </a:lnTo>
                <a:lnTo>
                  <a:pt x="68318" y="18307"/>
                </a:lnTo>
                <a:lnTo>
                  <a:pt x="67909" y="19023"/>
                </a:lnTo>
                <a:lnTo>
                  <a:pt x="68114" y="19125"/>
                </a:lnTo>
                <a:lnTo>
                  <a:pt x="66580" y="20250"/>
                </a:lnTo>
                <a:lnTo>
                  <a:pt x="67193" y="21784"/>
                </a:lnTo>
                <a:lnTo>
                  <a:pt x="63511" y="24239"/>
                </a:lnTo>
                <a:lnTo>
                  <a:pt x="63716" y="24750"/>
                </a:lnTo>
                <a:lnTo>
                  <a:pt x="63614" y="24750"/>
                </a:lnTo>
                <a:lnTo>
                  <a:pt x="63716" y="25057"/>
                </a:lnTo>
                <a:lnTo>
                  <a:pt x="63307" y="26591"/>
                </a:lnTo>
                <a:lnTo>
                  <a:pt x="62693" y="27000"/>
                </a:lnTo>
                <a:lnTo>
                  <a:pt x="62795" y="27307"/>
                </a:lnTo>
                <a:lnTo>
                  <a:pt x="62489" y="27614"/>
                </a:lnTo>
                <a:lnTo>
                  <a:pt x="62386" y="27205"/>
                </a:lnTo>
                <a:lnTo>
                  <a:pt x="61977" y="27511"/>
                </a:lnTo>
                <a:lnTo>
                  <a:pt x="61977" y="28023"/>
                </a:lnTo>
                <a:lnTo>
                  <a:pt x="60955" y="27716"/>
                </a:lnTo>
                <a:lnTo>
                  <a:pt x="61364" y="27000"/>
                </a:lnTo>
                <a:lnTo>
                  <a:pt x="60648" y="26591"/>
                </a:lnTo>
                <a:lnTo>
                  <a:pt x="61466" y="24341"/>
                </a:lnTo>
                <a:lnTo>
                  <a:pt x="60852" y="23625"/>
                </a:lnTo>
                <a:lnTo>
                  <a:pt x="59420" y="23830"/>
                </a:lnTo>
                <a:lnTo>
                  <a:pt x="59216" y="23216"/>
                </a:lnTo>
                <a:lnTo>
                  <a:pt x="57682" y="22091"/>
                </a:lnTo>
                <a:lnTo>
                  <a:pt x="55227" y="21989"/>
                </a:lnTo>
                <a:lnTo>
                  <a:pt x="55330" y="21886"/>
                </a:lnTo>
                <a:lnTo>
                  <a:pt x="54920" y="22091"/>
                </a:lnTo>
                <a:lnTo>
                  <a:pt x="55636" y="20761"/>
                </a:lnTo>
                <a:lnTo>
                  <a:pt x="55534" y="20250"/>
                </a:lnTo>
                <a:lnTo>
                  <a:pt x="54614" y="20761"/>
                </a:lnTo>
                <a:lnTo>
                  <a:pt x="54920" y="20352"/>
                </a:lnTo>
                <a:lnTo>
                  <a:pt x="54716" y="20045"/>
                </a:lnTo>
                <a:lnTo>
                  <a:pt x="57580" y="17489"/>
                </a:lnTo>
                <a:lnTo>
                  <a:pt x="57580" y="17284"/>
                </a:lnTo>
                <a:lnTo>
                  <a:pt x="58091" y="16875"/>
                </a:lnTo>
                <a:lnTo>
                  <a:pt x="58398" y="17080"/>
                </a:lnTo>
                <a:lnTo>
                  <a:pt x="58398" y="16875"/>
                </a:lnTo>
                <a:lnTo>
                  <a:pt x="59114" y="16670"/>
                </a:lnTo>
                <a:lnTo>
                  <a:pt x="59216" y="16466"/>
                </a:lnTo>
                <a:lnTo>
                  <a:pt x="60136" y="16364"/>
                </a:lnTo>
                <a:lnTo>
                  <a:pt x="60239" y="15852"/>
                </a:lnTo>
                <a:lnTo>
                  <a:pt x="59830" y="15648"/>
                </a:lnTo>
                <a:lnTo>
                  <a:pt x="59420" y="15852"/>
                </a:lnTo>
                <a:lnTo>
                  <a:pt x="59727" y="15648"/>
                </a:lnTo>
                <a:lnTo>
                  <a:pt x="59011" y="15443"/>
                </a:lnTo>
                <a:lnTo>
                  <a:pt x="58909" y="15239"/>
                </a:lnTo>
                <a:lnTo>
                  <a:pt x="59932" y="15545"/>
                </a:lnTo>
                <a:lnTo>
                  <a:pt x="59932" y="15648"/>
                </a:lnTo>
                <a:lnTo>
                  <a:pt x="64227" y="14318"/>
                </a:lnTo>
                <a:lnTo>
                  <a:pt x="61670" y="13602"/>
                </a:lnTo>
                <a:lnTo>
                  <a:pt x="62693" y="13705"/>
                </a:lnTo>
                <a:lnTo>
                  <a:pt x="64330" y="14114"/>
                </a:lnTo>
                <a:lnTo>
                  <a:pt x="65455" y="13602"/>
                </a:lnTo>
                <a:lnTo>
                  <a:pt x="65250" y="13193"/>
                </a:lnTo>
                <a:lnTo>
                  <a:pt x="66170" y="13091"/>
                </a:lnTo>
                <a:lnTo>
                  <a:pt x="66375" y="13398"/>
                </a:lnTo>
                <a:lnTo>
                  <a:pt x="66784" y="13295"/>
                </a:lnTo>
                <a:lnTo>
                  <a:pt x="67091" y="13091"/>
                </a:lnTo>
                <a:lnTo>
                  <a:pt x="66580" y="12784"/>
                </a:lnTo>
                <a:lnTo>
                  <a:pt x="66580" y="12784"/>
                </a:lnTo>
                <a:lnTo>
                  <a:pt x="67091" y="12886"/>
                </a:lnTo>
                <a:lnTo>
                  <a:pt x="67398" y="13295"/>
                </a:lnTo>
                <a:lnTo>
                  <a:pt x="69545" y="12273"/>
                </a:lnTo>
                <a:lnTo>
                  <a:pt x="69443" y="11659"/>
                </a:lnTo>
                <a:lnTo>
                  <a:pt x="69955" y="11045"/>
                </a:lnTo>
                <a:lnTo>
                  <a:pt x="70568" y="10841"/>
                </a:lnTo>
                <a:lnTo>
                  <a:pt x="69955" y="10739"/>
                </a:lnTo>
                <a:lnTo>
                  <a:pt x="69852" y="10534"/>
                </a:lnTo>
                <a:lnTo>
                  <a:pt x="70159" y="10432"/>
                </a:lnTo>
                <a:lnTo>
                  <a:pt x="68216" y="10227"/>
                </a:lnTo>
                <a:lnTo>
                  <a:pt x="67909" y="10739"/>
                </a:lnTo>
                <a:lnTo>
                  <a:pt x="68114" y="10943"/>
                </a:lnTo>
                <a:lnTo>
                  <a:pt x="67807" y="11045"/>
                </a:lnTo>
                <a:lnTo>
                  <a:pt x="68011" y="11148"/>
                </a:lnTo>
                <a:lnTo>
                  <a:pt x="65352" y="12580"/>
                </a:lnTo>
                <a:lnTo>
                  <a:pt x="65148" y="11761"/>
                </a:lnTo>
                <a:lnTo>
                  <a:pt x="65352" y="11557"/>
                </a:lnTo>
                <a:lnTo>
                  <a:pt x="65455" y="11557"/>
                </a:lnTo>
                <a:lnTo>
                  <a:pt x="65864" y="11045"/>
                </a:lnTo>
                <a:lnTo>
                  <a:pt x="64841" y="11045"/>
                </a:lnTo>
                <a:lnTo>
                  <a:pt x="64023" y="11557"/>
                </a:lnTo>
                <a:lnTo>
                  <a:pt x="64023" y="11557"/>
                </a:lnTo>
                <a:lnTo>
                  <a:pt x="64125" y="10739"/>
                </a:lnTo>
                <a:lnTo>
                  <a:pt x="64739" y="10534"/>
                </a:lnTo>
                <a:lnTo>
                  <a:pt x="64125" y="10534"/>
                </a:lnTo>
                <a:lnTo>
                  <a:pt x="64432" y="10432"/>
                </a:lnTo>
                <a:lnTo>
                  <a:pt x="63307" y="10330"/>
                </a:lnTo>
                <a:lnTo>
                  <a:pt x="64125" y="10023"/>
                </a:lnTo>
                <a:lnTo>
                  <a:pt x="63818" y="10023"/>
                </a:lnTo>
                <a:lnTo>
                  <a:pt x="64330" y="9920"/>
                </a:lnTo>
                <a:lnTo>
                  <a:pt x="64125" y="9409"/>
                </a:lnTo>
                <a:lnTo>
                  <a:pt x="64432" y="9000"/>
                </a:lnTo>
                <a:lnTo>
                  <a:pt x="64227" y="8591"/>
                </a:lnTo>
                <a:lnTo>
                  <a:pt x="63920" y="8386"/>
                </a:lnTo>
                <a:close/>
              </a:path>
            </a:pathLst>
          </a:cu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 name="Shape 357"/>
          <p:cNvSpPr txBox="1">
            <a:spLocks noGrp="1"/>
          </p:cNvSpPr>
          <p:nvPr>
            <p:ph type="title" idx="4294967295"/>
          </p:nvPr>
        </p:nvSpPr>
        <p:spPr>
          <a:xfrm>
            <a:off x="1942800" y="87775"/>
            <a:ext cx="5258400" cy="76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3F5378"/>
                </a:solidFill>
              </a:rPr>
              <a:t>MAPS</a:t>
            </a:r>
            <a:endParaRPr>
              <a:solidFill>
                <a:srgbClr val="3F5378"/>
              </a:solidFill>
            </a:endParaRPr>
          </a:p>
        </p:txBody>
      </p:sp>
      <p:sp>
        <p:nvSpPr>
          <p:cNvPr id="358" name="Shape 35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14</a:t>
            </a:fld>
            <a:endParaRPr/>
          </a:p>
        </p:txBody>
      </p:sp>
      <p:grpSp>
        <p:nvGrpSpPr>
          <p:cNvPr id="359" name="Shape 359"/>
          <p:cNvGrpSpPr/>
          <p:nvPr/>
        </p:nvGrpSpPr>
        <p:grpSpPr>
          <a:xfrm rot="10800000">
            <a:off x="1712742" y="1488722"/>
            <a:ext cx="1134224" cy="322897"/>
            <a:chOff x="2689942" y="1287960"/>
            <a:chExt cx="7261354" cy="2067200"/>
          </a:xfrm>
        </p:grpSpPr>
        <p:sp>
          <p:nvSpPr>
            <p:cNvPr id="360" name="Shape 360"/>
            <p:cNvSpPr/>
            <p:nvPr/>
          </p:nvSpPr>
          <p:spPr>
            <a:xfrm>
              <a:off x="8699476" y="1287960"/>
              <a:ext cx="1243800" cy="414300"/>
            </a:xfrm>
            <a:prstGeom prst="triangle">
              <a:avLst>
                <a:gd name="adj" fmla="val 0"/>
              </a:avLst>
            </a:prstGeom>
            <a:solidFill>
              <a:srgbClr val="D26F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800" b="1">
                <a:solidFill>
                  <a:srgbClr val="FFFFFF"/>
                </a:solidFill>
                <a:latin typeface="Roboto Condensed"/>
                <a:ea typeface="Roboto Condensed"/>
                <a:cs typeface="Roboto Condensed"/>
                <a:sym typeface="Roboto Condensed"/>
              </a:endParaRPr>
            </a:p>
          </p:txBody>
        </p:sp>
        <p:sp>
          <p:nvSpPr>
            <p:cNvPr id="361" name="Shape 361"/>
            <p:cNvSpPr/>
            <p:nvPr/>
          </p:nvSpPr>
          <p:spPr>
            <a:xfrm rot="10800000" flipH="1">
              <a:off x="3905360" y="1697078"/>
              <a:ext cx="4801200" cy="1243800"/>
            </a:xfrm>
            <a:prstGeom prst="rect">
              <a:avLst/>
            </a:prstGeom>
            <a:solidFill>
              <a:srgbClr val="FF98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Condensed"/>
                  <a:ea typeface="Roboto Condensed"/>
                  <a:cs typeface="Roboto Condensed"/>
                  <a:sym typeface="Roboto Condensed"/>
                </a:rPr>
                <a:t>OUR OFFICE</a:t>
              </a:r>
              <a:endParaRPr sz="800" b="1">
                <a:solidFill>
                  <a:srgbClr val="FFFFFF"/>
                </a:solidFill>
                <a:latin typeface="Roboto Condensed"/>
                <a:ea typeface="Roboto Condensed"/>
                <a:cs typeface="Roboto Condensed"/>
                <a:sym typeface="Roboto Condensed"/>
              </a:endParaRPr>
            </a:p>
          </p:txBody>
        </p:sp>
        <p:sp>
          <p:nvSpPr>
            <p:cNvPr id="362" name="Shape 362"/>
            <p:cNvSpPr/>
            <p:nvPr/>
          </p:nvSpPr>
          <p:spPr>
            <a:xfrm rot="10800000" flipH="1">
              <a:off x="8707496" y="1697043"/>
              <a:ext cx="1243800" cy="1243800"/>
            </a:xfrm>
            <a:prstGeom prst="rtTriangle">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800" b="1">
                <a:solidFill>
                  <a:srgbClr val="FFFFFF"/>
                </a:solidFill>
                <a:latin typeface="Roboto Condensed"/>
                <a:ea typeface="Roboto Condensed"/>
                <a:cs typeface="Roboto Condensed"/>
                <a:sym typeface="Roboto Condensed"/>
              </a:endParaRPr>
            </a:p>
          </p:txBody>
        </p:sp>
        <p:sp>
          <p:nvSpPr>
            <p:cNvPr id="363" name="Shape 363"/>
            <p:cNvSpPr/>
            <p:nvPr/>
          </p:nvSpPr>
          <p:spPr>
            <a:xfrm flipH="1">
              <a:off x="2689942" y="1697043"/>
              <a:ext cx="1243800" cy="1243800"/>
            </a:xfrm>
            <a:prstGeom prst="rtTriangle">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800" b="1">
                <a:solidFill>
                  <a:srgbClr val="FFFFFF"/>
                </a:solidFill>
                <a:latin typeface="Roboto Condensed"/>
                <a:ea typeface="Roboto Condensed"/>
                <a:cs typeface="Roboto Condensed"/>
                <a:sym typeface="Roboto Condensed"/>
              </a:endParaRPr>
            </a:p>
          </p:txBody>
        </p:sp>
        <p:sp>
          <p:nvSpPr>
            <p:cNvPr id="364" name="Shape 364"/>
            <p:cNvSpPr/>
            <p:nvPr/>
          </p:nvSpPr>
          <p:spPr>
            <a:xfrm rot="10800000">
              <a:off x="2689947" y="2940860"/>
              <a:ext cx="1243800" cy="414300"/>
            </a:xfrm>
            <a:prstGeom prst="triangle">
              <a:avLst>
                <a:gd name="adj" fmla="val 0"/>
              </a:avLst>
            </a:prstGeom>
            <a:solidFill>
              <a:srgbClr val="D26F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800" b="1">
                <a:solidFill>
                  <a:srgbClr val="FFFFFF"/>
                </a:solidFill>
                <a:latin typeface="Roboto Condensed"/>
                <a:ea typeface="Roboto Condensed"/>
                <a:cs typeface="Roboto Condensed"/>
                <a:sym typeface="Roboto Condensed"/>
              </a:endParaRPr>
            </a:p>
          </p:txBody>
        </p:sp>
      </p:grpSp>
      <p:sp>
        <p:nvSpPr>
          <p:cNvPr id="365" name="Shape 365"/>
          <p:cNvSpPr/>
          <p:nvPr/>
        </p:nvSpPr>
        <p:spPr>
          <a:xfrm>
            <a:off x="1209130" y="2115973"/>
            <a:ext cx="107100" cy="107100"/>
          </a:xfrm>
          <a:prstGeom prst="diamond">
            <a:avLst/>
          </a:prstGeom>
          <a:solidFill>
            <a:srgbClr val="FF9800"/>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 name="Shape 366"/>
          <p:cNvSpPr/>
          <p:nvPr/>
        </p:nvSpPr>
        <p:spPr>
          <a:xfrm>
            <a:off x="2992605" y="3370448"/>
            <a:ext cx="107100" cy="107100"/>
          </a:xfrm>
          <a:prstGeom prst="diamond">
            <a:avLst/>
          </a:prstGeom>
          <a:solidFill>
            <a:srgbClr val="FF9800"/>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 name="Shape 367"/>
          <p:cNvSpPr/>
          <p:nvPr/>
        </p:nvSpPr>
        <p:spPr>
          <a:xfrm>
            <a:off x="3907005" y="1841398"/>
            <a:ext cx="107100" cy="107100"/>
          </a:xfrm>
          <a:prstGeom prst="diamond">
            <a:avLst/>
          </a:prstGeom>
          <a:solidFill>
            <a:srgbClr val="FF9800"/>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 name="Shape 368"/>
          <p:cNvSpPr/>
          <p:nvPr/>
        </p:nvSpPr>
        <p:spPr>
          <a:xfrm>
            <a:off x="6786205" y="2377948"/>
            <a:ext cx="107100" cy="107100"/>
          </a:xfrm>
          <a:prstGeom prst="diamond">
            <a:avLst/>
          </a:prstGeom>
          <a:solidFill>
            <a:srgbClr val="FF9800"/>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 name="Shape 369"/>
          <p:cNvSpPr/>
          <p:nvPr/>
        </p:nvSpPr>
        <p:spPr>
          <a:xfrm>
            <a:off x="4621130" y="3997673"/>
            <a:ext cx="107100" cy="107100"/>
          </a:xfrm>
          <a:prstGeom prst="diamond">
            <a:avLst/>
          </a:prstGeom>
          <a:solidFill>
            <a:srgbClr val="FF9800"/>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 name="Shape 370"/>
          <p:cNvSpPr/>
          <p:nvPr/>
        </p:nvSpPr>
        <p:spPr>
          <a:xfrm>
            <a:off x="7412180" y="4036723"/>
            <a:ext cx="107100" cy="107100"/>
          </a:xfrm>
          <a:prstGeom prst="diamond">
            <a:avLst/>
          </a:prstGeom>
          <a:solidFill>
            <a:srgbClr val="FF9800"/>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371" name="Shape 371"/>
          <p:cNvCxnSpPr>
            <a:stCxn id="361" idx="2"/>
          </p:cNvCxnSpPr>
          <p:nvPr/>
        </p:nvCxnSpPr>
        <p:spPr>
          <a:xfrm>
            <a:off x="2282144" y="1747714"/>
            <a:ext cx="0" cy="167400"/>
          </a:xfrm>
          <a:prstGeom prst="straightConnector1">
            <a:avLst/>
          </a:prstGeom>
          <a:noFill/>
          <a:ln w="19050" cap="flat" cmpd="sng">
            <a:solidFill>
              <a:srgbClr val="FF9800"/>
            </a:solidFill>
            <a:prstDash val="solid"/>
            <a:round/>
            <a:headEnd type="none" w="sm" len="sm"/>
            <a:tailEnd type="diamond" w="sm" len="sm"/>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grpSp>
        <p:nvGrpSpPr>
          <p:cNvPr id="376" name="Shape 376"/>
          <p:cNvGrpSpPr/>
          <p:nvPr/>
        </p:nvGrpSpPr>
        <p:grpSpPr>
          <a:xfrm>
            <a:off x="552885" y="1385750"/>
            <a:ext cx="8044527" cy="2067200"/>
            <a:chOff x="185742" y="1287960"/>
            <a:chExt cx="8044527" cy="2067200"/>
          </a:xfrm>
        </p:grpSpPr>
        <p:sp>
          <p:nvSpPr>
            <p:cNvPr id="377" name="Shape 377"/>
            <p:cNvSpPr/>
            <p:nvPr/>
          </p:nvSpPr>
          <p:spPr>
            <a:xfrm>
              <a:off x="6978450" y="1287960"/>
              <a:ext cx="1243800" cy="414300"/>
            </a:xfrm>
            <a:prstGeom prst="triangle">
              <a:avLst>
                <a:gd name="adj" fmla="val 0"/>
              </a:avLst>
            </a:prstGeom>
            <a:solidFill>
              <a:srgbClr val="92A8C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78" name="Shape 378"/>
            <p:cNvSpPr/>
            <p:nvPr/>
          </p:nvSpPr>
          <p:spPr>
            <a:xfrm rot="10800000" flipH="1">
              <a:off x="1423250" y="1697050"/>
              <a:ext cx="5566500" cy="12438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79" name="Shape 379"/>
            <p:cNvSpPr/>
            <p:nvPr/>
          </p:nvSpPr>
          <p:spPr>
            <a:xfrm rot="10800000" flipH="1">
              <a:off x="6986470" y="1697043"/>
              <a:ext cx="1243800" cy="12438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80" name="Shape 380"/>
            <p:cNvSpPr/>
            <p:nvPr/>
          </p:nvSpPr>
          <p:spPr>
            <a:xfrm flipH="1">
              <a:off x="185742" y="1697043"/>
              <a:ext cx="1243800" cy="12438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81" name="Shape 381"/>
            <p:cNvSpPr/>
            <p:nvPr/>
          </p:nvSpPr>
          <p:spPr>
            <a:xfrm rot="10800000">
              <a:off x="185748" y="2940860"/>
              <a:ext cx="1243800" cy="414300"/>
            </a:xfrm>
            <a:prstGeom prst="triangle">
              <a:avLst>
                <a:gd name="adj" fmla="val 0"/>
              </a:avLst>
            </a:prstGeom>
            <a:solidFill>
              <a:srgbClr val="92A8C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sp>
        <p:nvSpPr>
          <p:cNvPr id="382" name="Shape 382"/>
          <p:cNvSpPr txBox="1">
            <a:spLocks noGrp="1"/>
          </p:cNvSpPr>
          <p:nvPr>
            <p:ph type="ctrTitle" idx="4294967295"/>
          </p:nvPr>
        </p:nvSpPr>
        <p:spPr>
          <a:xfrm>
            <a:off x="558475" y="1808800"/>
            <a:ext cx="8039100" cy="1225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7200">
                <a:solidFill>
                  <a:srgbClr val="3F5378"/>
                </a:solidFill>
              </a:rPr>
              <a:t>89,526,124</a:t>
            </a:r>
            <a:endParaRPr sz="7200">
              <a:solidFill>
                <a:srgbClr val="3F5378"/>
              </a:solidFill>
            </a:endParaRPr>
          </a:p>
        </p:txBody>
      </p:sp>
      <p:sp>
        <p:nvSpPr>
          <p:cNvPr id="383" name="Shape 383"/>
          <p:cNvSpPr txBox="1">
            <a:spLocks noGrp="1"/>
          </p:cNvSpPr>
          <p:nvPr>
            <p:ph type="subTitle" idx="4294967295"/>
          </p:nvPr>
        </p:nvSpPr>
        <p:spPr>
          <a:xfrm>
            <a:off x="1555500" y="3034300"/>
            <a:ext cx="6050700" cy="497400"/>
          </a:xfrm>
          <a:prstGeom prst="rect">
            <a:avLst/>
          </a:prstGeom>
        </p:spPr>
        <p:txBody>
          <a:bodyPr spcFirstLastPara="1" wrap="square" lIns="91425" tIns="91425" rIns="91425" bIns="91425" anchor="ctr" anchorCtr="0">
            <a:noAutofit/>
          </a:bodyPr>
          <a:lstStyle/>
          <a:p>
            <a:pPr marL="0" lvl="0" indent="0" algn="ctr" rtl="0">
              <a:spcBef>
                <a:spcPts val="600"/>
              </a:spcBef>
              <a:spcAft>
                <a:spcPts val="1000"/>
              </a:spcAft>
              <a:buNone/>
            </a:pPr>
            <a:r>
              <a:rPr lang="en">
                <a:solidFill>
                  <a:srgbClr val="FF9800"/>
                </a:solidFill>
              </a:rPr>
              <a:t>Whoa! That’s a big number, aren’t you proud?</a:t>
            </a:r>
            <a:endParaRPr>
              <a:solidFill>
                <a:srgbClr val="FF9800"/>
              </a:solidFill>
            </a:endParaRPr>
          </a:p>
        </p:txBody>
      </p:sp>
      <p:sp>
        <p:nvSpPr>
          <p:cNvPr id="384" name="Shape 384"/>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grpSp>
        <p:nvGrpSpPr>
          <p:cNvPr id="389" name="Shape 389"/>
          <p:cNvGrpSpPr/>
          <p:nvPr/>
        </p:nvGrpSpPr>
        <p:grpSpPr>
          <a:xfrm>
            <a:off x="2053393" y="2059371"/>
            <a:ext cx="5043757" cy="907708"/>
            <a:chOff x="-1535283" y="1287960"/>
            <a:chExt cx="11486579" cy="2067200"/>
          </a:xfrm>
        </p:grpSpPr>
        <p:sp>
          <p:nvSpPr>
            <p:cNvPr id="390" name="Shape 390"/>
            <p:cNvSpPr/>
            <p:nvPr/>
          </p:nvSpPr>
          <p:spPr>
            <a:xfrm>
              <a:off x="8699476" y="1287960"/>
              <a:ext cx="1243800" cy="414300"/>
            </a:xfrm>
            <a:prstGeom prst="triangle">
              <a:avLst>
                <a:gd name="adj" fmla="val 0"/>
              </a:avLst>
            </a:prstGeom>
            <a:solidFill>
              <a:srgbClr val="D26F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91" name="Shape 391"/>
            <p:cNvSpPr/>
            <p:nvPr/>
          </p:nvSpPr>
          <p:spPr>
            <a:xfrm rot="10800000" flipH="1">
              <a:off x="-308909" y="1697039"/>
              <a:ext cx="9030600" cy="12438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92" name="Shape 392"/>
            <p:cNvSpPr/>
            <p:nvPr/>
          </p:nvSpPr>
          <p:spPr>
            <a:xfrm rot="10800000" flipH="1">
              <a:off x="8707496" y="1697043"/>
              <a:ext cx="1243800" cy="1243800"/>
            </a:xfrm>
            <a:prstGeom prst="rtTriangle">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93" name="Shape 393"/>
            <p:cNvSpPr/>
            <p:nvPr/>
          </p:nvSpPr>
          <p:spPr>
            <a:xfrm flipH="1">
              <a:off x="-1535283" y="1697043"/>
              <a:ext cx="1243800" cy="1243800"/>
            </a:xfrm>
            <a:prstGeom prst="rtTriangle">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94" name="Shape 394"/>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395" name="Shape 395"/>
          <p:cNvGrpSpPr/>
          <p:nvPr/>
        </p:nvGrpSpPr>
        <p:grpSpPr>
          <a:xfrm>
            <a:off x="2053393" y="3507171"/>
            <a:ext cx="5043757" cy="907708"/>
            <a:chOff x="-1535283" y="1287960"/>
            <a:chExt cx="11486579" cy="2067200"/>
          </a:xfrm>
        </p:grpSpPr>
        <p:sp>
          <p:nvSpPr>
            <p:cNvPr id="396" name="Shape 396"/>
            <p:cNvSpPr/>
            <p:nvPr/>
          </p:nvSpPr>
          <p:spPr>
            <a:xfrm>
              <a:off x="8699476" y="1287960"/>
              <a:ext cx="1243800" cy="414300"/>
            </a:xfrm>
            <a:prstGeom prst="triangle">
              <a:avLst>
                <a:gd name="adj" fmla="val 0"/>
              </a:avLst>
            </a:prstGeom>
            <a:solidFill>
              <a:srgbClr val="D26F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97" name="Shape 397"/>
            <p:cNvSpPr/>
            <p:nvPr/>
          </p:nvSpPr>
          <p:spPr>
            <a:xfrm rot="10800000" flipH="1">
              <a:off x="-308909" y="1697039"/>
              <a:ext cx="9030600" cy="12438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98" name="Shape 398"/>
            <p:cNvSpPr/>
            <p:nvPr/>
          </p:nvSpPr>
          <p:spPr>
            <a:xfrm rot="10800000" flipH="1">
              <a:off x="8707496" y="1697043"/>
              <a:ext cx="1243800" cy="1243800"/>
            </a:xfrm>
            <a:prstGeom prst="rtTriangle">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99" name="Shape 399"/>
            <p:cNvSpPr/>
            <p:nvPr/>
          </p:nvSpPr>
          <p:spPr>
            <a:xfrm flipH="1">
              <a:off x="-1535283" y="1697043"/>
              <a:ext cx="1243800" cy="1243800"/>
            </a:xfrm>
            <a:prstGeom prst="rtTriangle">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400" name="Shape 400"/>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401" name="Shape 401"/>
          <p:cNvGrpSpPr/>
          <p:nvPr/>
        </p:nvGrpSpPr>
        <p:grpSpPr>
          <a:xfrm>
            <a:off x="2053393" y="611571"/>
            <a:ext cx="5043757" cy="907708"/>
            <a:chOff x="-1535283" y="1287960"/>
            <a:chExt cx="11486579" cy="2067200"/>
          </a:xfrm>
        </p:grpSpPr>
        <p:sp>
          <p:nvSpPr>
            <p:cNvPr id="402" name="Shape 402"/>
            <p:cNvSpPr/>
            <p:nvPr/>
          </p:nvSpPr>
          <p:spPr>
            <a:xfrm>
              <a:off x="8699476" y="1287960"/>
              <a:ext cx="1243800" cy="414300"/>
            </a:xfrm>
            <a:prstGeom prst="triangle">
              <a:avLst>
                <a:gd name="adj" fmla="val 0"/>
              </a:avLst>
            </a:prstGeom>
            <a:solidFill>
              <a:srgbClr val="D26F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403" name="Shape 403"/>
            <p:cNvSpPr/>
            <p:nvPr/>
          </p:nvSpPr>
          <p:spPr>
            <a:xfrm rot="10800000" flipH="1">
              <a:off x="-308909" y="1697039"/>
              <a:ext cx="9030600" cy="12438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404" name="Shape 404"/>
            <p:cNvSpPr/>
            <p:nvPr/>
          </p:nvSpPr>
          <p:spPr>
            <a:xfrm rot="10800000" flipH="1">
              <a:off x="8707496" y="1697043"/>
              <a:ext cx="1243800" cy="1243800"/>
            </a:xfrm>
            <a:prstGeom prst="rtTriangle">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405" name="Shape 405"/>
            <p:cNvSpPr/>
            <p:nvPr/>
          </p:nvSpPr>
          <p:spPr>
            <a:xfrm flipH="1">
              <a:off x="-1535283" y="1697043"/>
              <a:ext cx="1243800" cy="1243800"/>
            </a:xfrm>
            <a:prstGeom prst="rtTriangle">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406" name="Shape 406"/>
            <p:cNvSpPr/>
            <p:nvPr/>
          </p:nvSpPr>
          <p:spPr>
            <a:xfrm rot="10800000">
              <a:off x="-1535278" y="2940860"/>
              <a:ext cx="1243800" cy="414300"/>
            </a:xfrm>
            <a:prstGeom prst="triangle">
              <a:avLst>
                <a:gd name="adj" fmla="val 0"/>
              </a:avLst>
            </a:prstGeom>
            <a:solidFill>
              <a:srgbClr val="D26F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sp>
        <p:nvSpPr>
          <p:cNvPr id="407" name="Shape 407"/>
          <p:cNvSpPr txBox="1">
            <a:spLocks noGrp="1"/>
          </p:cNvSpPr>
          <p:nvPr>
            <p:ph type="ctrTitle" idx="4294967295"/>
          </p:nvPr>
        </p:nvSpPr>
        <p:spPr>
          <a:xfrm>
            <a:off x="2613475" y="800400"/>
            <a:ext cx="3917100" cy="53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89,526,124$</a:t>
            </a:r>
            <a:endParaRPr sz="3000"/>
          </a:p>
        </p:txBody>
      </p:sp>
      <p:sp>
        <p:nvSpPr>
          <p:cNvPr id="408" name="Shape 408"/>
          <p:cNvSpPr txBox="1">
            <a:spLocks noGrp="1"/>
          </p:cNvSpPr>
          <p:nvPr>
            <p:ph type="subTitle" idx="4294967295"/>
          </p:nvPr>
        </p:nvSpPr>
        <p:spPr>
          <a:xfrm>
            <a:off x="2613475" y="1335108"/>
            <a:ext cx="3917100" cy="463200"/>
          </a:xfrm>
          <a:prstGeom prst="rect">
            <a:avLst/>
          </a:prstGeom>
        </p:spPr>
        <p:txBody>
          <a:bodyPr spcFirstLastPara="1" wrap="square" lIns="91425" tIns="91425" rIns="91425" bIns="91425" anchor="ctr" anchorCtr="0">
            <a:noAutofit/>
          </a:bodyPr>
          <a:lstStyle/>
          <a:p>
            <a:pPr marL="0" lvl="0" indent="0" algn="ctr" rtl="0">
              <a:spcBef>
                <a:spcPts val="600"/>
              </a:spcBef>
              <a:spcAft>
                <a:spcPts val="1000"/>
              </a:spcAft>
              <a:buNone/>
            </a:pPr>
            <a:r>
              <a:rPr lang="en" sz="1800">
                <a:solidFill>
                  <a:srgbClr val="3F5378"/>
                </a:solidFill>
              </a:rPr>
              <a:t>That’s a lot of money</a:t>
            </a:r>
            <a:endParaRPr sz="1800">
              <a:solidFill>
                <a:srgbClr val="3F5378"/>
              </a:solidFill>
            </a:endParaRPr>
          </a:p>
        </p:txBody>
      </p:sp>
      <p:sp>
        <p:nvSpPr>
          <p:cNvPr id="409" name="Shape 409"/>
          <p:cNvSpPr txBox="1">
            <a:spLocks noGrp="1"/>
          </p:cNvSpPr>
          <p:nvPr>
            <p:ph type="ctrTitle" idx="4294967295"/>
          </p:nvPr>
        </p:nvSpPr>
        <p:spPr>
          <a:xfrm>
            <a:off x="2613475" y="3693600"/>
            <a:ext cx="3917100" cy="53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100%</a:t>
            </a:r>
            <a:endParaRPr sz="3000"/>
          </a:p>
        </p:txBody>
      </p:sp>
      <p:sp>
        <p:nvSpPr>
          <p:cNvPr id="410" name="Shape 410"/>
          <p:cNvSpPr txBox="1">
            <a:spLocks noGrp="1"/>
          </p:cNvSpPr>
          <p:nvPr>
            <p:ph type="subTitle" idx="4294967295"/>
          </p:nvPr>
        </p:nvSpPr>
        <p:spPr>
          <a:xfrm>
            <a:off x="2613475" y="4243600"/>
            <a:ext cx="3917100" cy="412200"/>
          </a:xfrm>
          <a:prstGeom prst="rect">
            <a:avLst/>
          </a:prstGeom>
        </p:spPr>
        <p:txBody>
          <a:bodyPr spcFirstLastPara="1" wrap="square" lIns="91425" tIns="91425" rIns="91425" bIns="91425" anchor="ctr" anchorCtr="0">
            <a:noAutofit/>
          </a:bodyPr>
          <a:lstStyle/>
          <a:p>
            <a:pPr marL="0" lvl="0" indent="0" algn="ctr" rtl="0">
              <a:spcBef>
                <a:spcPts val="600"/>
              </a:spcBef>
              <a:spcAft>
                <a:spcPts val="1000"/>
              </a:spcAft>
              <a:buNone/>
            </a:pPr>
            <a:r>
              <a:rPr lang="en" sz="1800">
                <a:solidFill>
                  <a:srgbClr val="3F5378"/>
                </a:solidFill>
              </a:rPr>
              <a:t>Total success!</a:t>
            </a:r>
            <a:endParaRPr sz="1800">
              <a:solidFill>
                <a:srgbClr val="3F5378"/>
              </a:solidFill>
            </a:endParaRPr>
          </a:p>
        </p:txBody>
      </p:sp>
      <p:sp>
        <p:nvSpPr>
          <p:cNvPr id="411" name="Shape 411"/>
          <p:cNvSpPr txBox="1">
            <a:spLocks noGrp="1"/>
          </p:cNvSpPr>
          <p:nvPr>
            <p:ph type="ctrTitle" idx="4294967295"/>
          </p:nvPr>
        </p:nvSpPr>
        <p:spPr>
          <a:xfrm>
            <a:off x="2613475" y="2242059"/>
            <a:ext cx="3917100" cy="53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185,244 users</a:t>
            </a:r>
            <a:endParaRPr sz="3000"/>
          </a:p>
        </p:txBody>
      </p:sp>
      <p:sp>
        <p:nvSpPr>
          <p:cNvPr id="412" name="Shape 412"/>
          <p:cNvSpPr txBox="1">
            <a:spLocks noGrp="1"/>
          </p:cNvSpPr>
          <p:nvPr>
            <p:ph type="subTitle" idx="4294967295"/>
          </p:nvPr>
        </p:nvSpPr>
        <p:spPr>
          <a:xfrm>
            <a:off x="2613475" y="2776651"/>
            <a:ext cx="3917100" cy="412200"/>
          </a:xfrm>
          <a:prstGeom prst="rect">
            <a:avLst/>
          </a:prstGeom>
        </p:spPr>
        <p:txBody>
          <a:bodyPr spcFirstLastPara="1" wrap="square" lIns="91425" tIns="91425" rIns="91425" bIns="91425" anchor="ctr" anchorCtr="0">
            <a:noAutofit/>
          </a:bodyPr>
          <a:lstStyle/>
          <a:p>
            <a:pPr marL="0" lvl="0" indent="0" algn="ctr" rtl="0">
              <a:spcBef>
                <a:spcPts val="600"/>
              </a:spcBef>
              <a:spcAft>
                <a:spcPts val="1000"/>
              </a:spcAft>
              <a:buNone/>
            </a:pPr>
            <a:r>
              <a:rPr lang="en" sz="1800">
                <a:solidFill>
                  <a:srgbClr val="3F5378"/>
                </a:solidFill>
              </a:rPr>
              <a:t>And a lot of users</a:t>
            </a:r>
            <a:endParaRPr sz="1800">
              <a:solidFill>
                <a:srgbClr val="3F5378"/>
              </a:solidFill>
            </a:endParaRPr>
          </a:p>
        </p:txBody>
      </p:sp>
      <p:sp>
        <p:nvSpPr>
          <p:cNvPr id="413" name="Shape 41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OUR PROCESS IS EASY</a:t>
            </a:r>
            <a:endParaRPr/>
          </a:p>
        </p:txBody>
      </p:sp>
      <p:sp>
        <p:nvSpPr>
          <p:cNvPr id="419" name="Shape 419"/>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17</a:t>
            </a:fld>
            <a:endParaRPr/>
          </a:p>
        </p:txBody>
      </p:sp>
      <p:grpSp>
        <p:nvGrpSpPr>
          <p:cNvPr id="420" name="Shape 420"/>
          <p:cNvGrpSpPr/>
          <p:nvPr/>
        </p:nvGrpSpPr>
        <p:grpSpPr>
          <a:xfrm rot="10800000">
            <a:off x="836024" y="2296511"/>
            <a:ext cx="2694428" cy="864880"/>
            <a:chOff x="185742" y="1697030"/>
            <a:chExt cx="5165698" cy="1658130"/>
          </a:xfrm>
        </p:grpSpPr>
        <p:sp>
          <p:nvSpPr>
            <p:cNvPr id="421" name="Shape 421"/>
            <p:cNvSpPr/>
            <p:nvPr/>
          </p:nvSpPr>
          <p:spPr>
            <a:xfrm rot="10800000" flipH="1">
              <a:off x="1426312" y="1697030"/>
              <a:ext cx="2693400" cy="1243800"/>
            </a:xfrm>
            <a:prstGeom prst="rect">
              <a:avLst/>
            </a:prstGeom>
            <a:solidFill>
              <a:srgbClr val="C7D3E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rgbClr val="263248"/>
                  </a:solidFill>
                  <a:latin typeface="Roboto Condensed"/>
                  <a:ea typeface="Roboto Condensed"/>
                  <a:cs typeface="Roboto Condensed"/>
                  <a:sym typeface="Roboto Condensed"/>
                </a:rPr>
                <a:t>first</a:t>
              </a:r>
              <a:endParaRPr sz="2400">
                <a:solidFill>
                  <a:srgbClr val="263248"/>
                </a:solidFill>
                <a:latin typeface="Roboto Condensed"/>
                <a:ea typeface="Roboto Condensed"/>
                <a:cs typeface="Roboto Condensed"/>
                <a:sym typeface="Roboto Condensed"/>
              </a:endParaRPr>
            </a:p>
          </p:txBody>
        </p:sp>
        <p:sp>
          <p:nvSpPr>
            <p:cNvPr id="422" name="Shape 422"/>
            <p:cNvSpPr/>
            <p:nvPr/>
          </p:nvSpPr>
          <p:spPr>
            <a:xfrm rot="10800000" flipH="1">
              <a:off x="4107640" y="1697043"/>
              <a:ext cx="1243800" cy="12438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263248"/>
                </a:solidFill>
                <a:latin typeface="Roboto Condensed"/>
                <a:ea typeface="Roboto Condensed"/>
                <a:cs typeface="Roboto Condensed"/>
                <a:sym typeface="Roboto Condensed"/>
              </a:endParaRPr>
            </a:p>
          </p:txBody>
        </p:sp>
        <p:sp>
          <p:nvSpPr>
            <p:cNvPr id="423" name="Shape 423"/>
            <p:cNvSpPr/>
            <p:nvPr/>
          </p:nvSpPr>
          <p:spPr>
            <a:xfrm flipH="1">
              <a:off x="185742" y="1697043"/>
              <a:ext cx="1243800" cy="12438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263248"/>
                </a:solidFill>
                <a:latin typeface="Roboto Condensed"/>
                <a:ea typeface="Roboto Condensed"/>
                <a:cs typeface="Roboto Condensed"/>
                <a:sym typeface="Roboto Condensed"/>
              </a:endParaRPr>
            </a:p>
          </p:txBody>
        </p:sp>
        <p:sp>
          <p:nvSpPr>
            <p:cNvPr id="424" name="Shape 424"/>
            <p:cNvSpPr/>
            <p:nvPr/>
          </p:nvSpPr>
          <p:spPr>
            <a:xfrm rot="10800000">
              <a:off x="185748" y="2940860"/>
              <a:ext cx="1243800" cy="414300"/>
            </a:xfrm>
            <a:prstGeom prst="triangle">
              <a:avLst>
                <a:gd name="adj" fmla="val 0"/>
              </a:avLst>
            </a:prstGeom>
            <a:solidFill>
              <a:srgbClr val="92A8C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263248"/>
                </a:solidFill>
                <a:latin typeface="Roboto Condensed"/>
                <a:ea typeface="Roboto Condensed"/>
                <a:cs typeface="Roboto Condensed"/>
                <a:sym typeface="Roboto Condensed"/>
              </a:endParaRPr>
            </a:p>
          </p:txBody>
        </p:sp>
      </p:grpSp>
      <p:grpSp>
        <p:nvGrpSpPr>
          <p:cNvPr id="425" name="Shape 425"/>
          <p:cNvGrpSpPr/>
          <p:nvPr/>
        </p:nvGrpSpPr>
        <p:grpSpPr>
          <a:xfrm rot="10800000">
            <a:off x="3062853" y="2296511"/>
            <a:ext cx="2694428" cy="864880"/>
            <a:chOff x="185742" y="1697030"/>
            <a:chExt cx="5165698" cy="1658130"/>
          </a:xfrm>
        </p:grpSpPr>
        <p:sp>
          <p:nvSpPr>
            <p:cNvPr id="426" name="Shape 426"/>
            <p:cNvSpPr/>
            <p:nvPr/>
          </p:nvSpPr>
          <p:spPr>
            <a:xfrm rot="10800000" flipH="1">
              <a:off x="1426312" y="1697030"/>
              <a:ext cx="2693400" cy="1243800"/>
            </a:xfrm>
            <a:prstGeom prst="rect">
              <a:avLst/>
            </a:prstGeom>
            <a:solidFill>
              <a:srgbClr val="92A8C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rgbClr val="263248"/>
                  </a:solidFill>
                  <a:latin typeface="Roboto Condensed"/>
                  <a:ea typeface="Roboto Condensed"/>
                  <a:cs typeface="Roboto Condensed"/>
                  <a:sym typeface="Roboto Condensed"/>
                </a:rPr>
                <a:t>second</a:t>
              </a:r>
              <a:endParaRPr sz="2400">
                <a:solidFill>
                  <a:srgbClr val="263248"/>
                </a:solidFill>
                <a:latin typeface="Roboto Condensed"/>
                <a:ea typeface="Roboto Condensed"/>
                <a:cs typeface="Roboto Condensed"/>
                <a:sym typeface="Roboto Condensed"/>
              </a:endParaRPr>
            </a:p>
          </p:txBody>
        </p:sp>
        <p:sp>
          <p:nvSpPr>
            <p:cNvPr id="427" name="Shape 427"/>
            <p:cNvSpPr/>
            <p:nvPr/>
          </p:nvSpPr>
          <p:spPr>
            <a:xfrm rot="10800000" flipH="1">
              <a:off x="4107640" y="1697043"/>
              <a:ext cx="1243800" cy="1243800"/>
            </a:xfrm>
            <a:prstGeom prst="rtTriangle">
              <a:avLst/>
            </a:prstGeom>
            <a:solidFill>
              <a:srgbClr val="92A8C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263248"/>
                </a:solidFill>
                <a:latin typeface="Roboto Condensed"/>
                <a:ea typeface="Roboto Condensed"/>
                <a:cs typeface="Roboto Condensed"/>
                <a:sym typeface="Roboto Condensed"/>
              </a:endParaRPr>
            </a:p>
          </p:txBody>
        </p:sp>
        <p:sp>
          <p:nvSpPr>
            <p:cNvPr id="428" name="Shape 428"/>
            <p:cNvSpPr/>
            <p:nvPr/>
          </p:nvSpPr>
          <p:spPr>
            <a:xfrm flipH="1">
              <a:off x="185742" y="1697043"/>
              <a:ext cx="1243800" cy="1243800"/>
            </a:xfrm>
            <a:prstGeom prst="rtTriangle">
              <a:avLst/>
            </a:prstGeom>
            <a:solidFill>
              <a:srgbClr val="92A8C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263248"/>
                </a:solidFill>
                <a:latin typeface="Roboto Condensed"/>
                <a:ea typeface="Roboto Condensed"/>
                <a:cs typeface="Roboto Condensed"/>
                <a:sym typeface="Roboto Condensed"/>
              </a:endParaRPr>
            </a:p>
          </p:txBody>
        </p:sp>
        <p:sp>
          <p:nvSpPr>
            <p:cNvPr id="429" name="Shape 429"/>
            <p:cNvSpPr/>
            <p:nvPr/>
          </p:nvSpPr>
          <p:spPr>
            <a:xfrm rot="10800000">
              <a:off x="185748" y="2940860"/>
              <a:ext cx="1243800" cy="414300"/>
            </a:xfrm>
            <a:prstGeom prst="triangle">
              <a:avLst>
                <a:gd name="adj" fmla="val 0"/>
              </a:avLst>
            </a:prstGeom>
            <a:solidFill>
              <a:srgbClr val="3F537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263248"/>
                </a:solidFill>
                <a:latin typeface="Roboto Condensed"/>
                <a:ea typeface="Roboto Condensed"/>
                <a:cs typeface="Roboto Condensed"/>
                <a:sym typeface="Roboto Condensed"/>
              </a:endParaRPr>
            </a:p>
          </p:txBody>
        </p:sp>
      </p:grpSp>
      <p:grpSp>
        <p:nvGrpSpPr>
          <p:cNvPr id="430" name="Shape 430"/>
          <p:cNvGrpSpPr/>
          <p:nvPr/>
        </p:nvGrpSpPr>
        <p:grpSpPr>
          <a:xfrm rot="10800000">
            <a:off x="5287746" y="2296511"/>
            <a:ext cx="2694428" cy="864880"/>
            <a:chOff x="185742" y="1697030"/>
            <a:chExt cx="5165698" cy="1658130"/>
          </a:xfrm>
        </p:grpSpPr>
        <p:sp>
          <p:nvSpPr>
            <p:cNvPr id="431" name="Shape 431"/>
            <p:cNvSpPr/>
            <p:nvPr/>
          </p:nvSpPr>
          <p:spPr>
            <a:xfrm rot="10800000" flipH="1">
              <a:off x="1426312" y="1697030"/>
              <a:ext cx="2693400" cy="1243800"/>
            </a:xfrm>
            <a:prstGeom prst="rect">
              <a:avLst/>
            </a:prstGeom>
            <a:solidFill>
              <a:srgbClr val="3F537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rgbClr val="FFFFFF"/>
                  </a:solidFill>
                  <a:latin typeface="Roboto Condensed"/>
                  <a:ea typeface="Roboto Condensed"/>
                  <a:cs typeface="Roboto Condensed"/>
                  <a:sym typeface="Roboto Condensed"/>
                </a:rPr>
                <a:t>last</a:t>
              </a:r>
              <a:endParaRPr sz="2400">
                <a:solidFill>
                  <a:srgbClr val="FFFFFF"/>
                </a:solidFill>
                <a:latin typeface="Roboto Condensed"/>
                <a:ea typeface="Roboto Condensed"/>
                <a:cs typeface="Roboto Condensed"/>
                <a:sym typeface="Roboto Condensed"/>
              </a:endParaRPr>
            </a:p>
          </p:txBody>
        </p:sp>
        <p:sp>
          <p:nvSpPr>
            <p:cNvPr id="432" name="Shape 432"/>
            <p:cNvSpPr/>
            <p:nvPr/>
          </p:nvSpPr>
          <p:spPr>
            <a:xfrm rot="10800000" flipH="1">
              <a:off x="4107640" y="1697043"/>
              <a:ext cx="1243800" cy="12438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Roboto Condensed"/>
                <a:ea typeface="Roboto Condensed"/>
                <a:cs typeface="Roboto Condensed"/>
                <a:sym typeface="Roboto Condensed"/>
              </a:endParaRPr>
            </a:p>
          </p:txBody>
        </p:sp>
        <p:sp>
          <p:nvSpPr>
            <p:cNvPr id="433" name="Shape 433"/>
            <p:cNvSpPr/>
            <p:nvPr/>
          </p:nvSpPr>
          <p:spPr>
            <a:xfrm flipH="1">
              <a:off x="185742" y="1697043"/>
              <a:ext cx="1243800" cy="12438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Roboto Condensed"/>
                <a:ea typeface="Roboto Condensed"/>
                <a:cs typeface="Roboto Condensed"/>
                <a:sym typeface="Roboto Condensed"/>
              </a:endParaRPr>
            </a:p>
          </p:txBody>
        </p:sp>
        <p:sp>
          <p:nvSpPr>
            <p:cNvPr id="434" name="Shape 434"/>
            <p:cNvSpPr/>
            <p:nvPr/>
          </p:nvSpPr>
          <p:spPr>
            <a:xfrm rot="10800000">
              <a:off x="185748" y="2940860"/>
              <a:ext cx="1243800" cy="414300"/>
            </a:xfrm>
            <a:prstGeom prst="triangle">
              <a:avLst>
                <a:gd name="adj" fmla="val 0"/>
              </a:avLst>
            </a:prstGeom>
            <a:solidFill>
              <a:srgbClr val="26324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Roboto Condensed"/>
                <a:ea typeface="Roboto Condensed"/>
                <a:cs typeface="Roboto Condensed"/>
                <a:sym typeface="Roboto Condensed"/>
              </a:endParaRPr>
            </a:p>
          </p:txBody>
        </p:sp>
      </p:gr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Shape 44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LET’S REVIEW SOME CONCEPTS</a:t>
            </a:r>
            <a:endParaRPr/>
          </a:p>
        </p:txBody>
      </p:sp>
      <p:sp>
        <p:nvSpPr>
          <p:cNvPr id="443" name="Shape 443"/>
          <p:cNvSpPr txBox="1">
            <a:spLocks noGrp="1"/>
          </p:cNvSpPr>
          <p:nvPr>
            <p:ph type="body" idx="1"/>
          </p:nvPr>
        </p:nvSpPr>
        <p:spPr>
          <a:xfrm>
            <a:off x="870450" y="1468875"/>
            <a:ext cx="2247900" cy="15156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Yellow</a:t>
            </a:r>
            <a:endParaRPr b="1"/>
          </a:p>
          <a:p>
            <a:pPr marL="0" lvl="0" indent="0" rtl="0">
              <a:spcBef>
                <a:spcPts val="1000"/>
              </a:spcBef>
              <a:spcAft>
                <a:spcPts val="1000"/>
              </a:spcAft>
              <a:buNone/>
            </a:pPr>
            <a:r>
              <a:rPr lang="en" sz="1200"/>
              <a:t>Is the color of gold, butter and ripe lemons. In the spectrum of visible light, yellow is found between green and orange.</a:t>
            </a:r>
            <a:endParaRPr sz="1200"/>
          </a:p>
        </p:txBody>
      </p:sp>
      <p:sp>
        <p:nvSpPr>
          <p:cNvPr id="444" name="Shape 444"/>
          <p:cNvSpPr txBox="1">
            <a:spLocks noGrp="1"/>
          </p:cNvSpPr>
          <p:nvPr>
            <p:ph type="body" idx="2"/>
          </p:nvPr>
        </p:nvSpPr>
        <p:spPr>
          <a:xfrm>
            <a:off x="3233637" y="1468875"/>
            <a:ext cx="2247900" cy="15156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Blue</a:t>
            </a:r>
            <a:endParaRPr b="1"/>
          </a:p>
          <a:p>
            <a:pPr marL="0" lvl="0" indent="0" rtl="0">
              <a:spcBef>
                <a:spcPts val="1000"/>
              </a:spcBef>
              <a:spcAft>
                <a:spcPts val="1000"/>
              </a:spcAft>
              <a:buNone/>
            </a:pPr>
            <a:r>
              <a:rPr lang="en" sz="1200"/>
              <a:t>Is the colour of the clear sky and the deep sea. It is located between violet and green on the optical spectrum.</a:t>
            </a:r>
            <a:endParaRPr sz="1200"/>
          </a:p>
        </p:txBody>
      </p:sp>
      <p:sp>
        <p:nvSpPr>
          <p:cNvPr id="445" name="Shape 445"/>
          <p:cNvSpPr txBox="1">
            <a:spLocks noGrp="1"/>
          </p:cNvSpPr>
          <p:nvPr>
            <p:ph type="body" idx="3"/>
          </p:nvPr>
        </p:nvSpPr>
        <p:spPr>
          <a:xfrm>
            <a:off x="5540650" y="1468875"/>
            <a:ext cx="2247900" cy="15156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Red</a:t>
            </a:r>
            <a:endParaRPr b="1"/>
          </a:p>
          <a:p>
            <a:pPr marL="0" lvl="0" indent="0" rtl="0">
              <a:spcBef>
                <a:spcPts val="1000"/>
              </a:spcBef>
              <a:spcAft>
                <a:spcPts val="0"/>
              </a:spcAft>
              <a:buNone/>
            </a:pPr>
            <a:r>
              <a:rPr lang="en" sz="1200"/>
              <a:t>Is the color of blood, and because of this it has historically been associated with sacrifice, danger and courage. </a:t>
            </a:r>
            <a:endParaRPr sz="1200"/>
          </a:p>
          <a:p>
            <a:pPr marL="0" lvl="0" indent="0" rtl="0">
              <a:spcBef>
                <a:spcPts val="1000"/>
              </a:spcBef>
              <a:spcAft>
                <a:spcPts val="1000"/>
              </a:spcAft>
              <a:buNone/>
            </a:pPr>
            <a:endParaRPr sz="1200"/>
          </a:p>
        </p:txBody>
      </p:sp>
      <p:sp>
        <p:nvSpPr>
          <p:cNvPr id="446" name="Shape 44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18</a:t>
            </a:fld>
            <a:endParaRPr/>
          </a:p>
        </p:txBody>
      </p:sp>
      <p:sp>
        <p:nvSpPr>
          <p:cNvPr id="447" name="Shape 447"/>
          <p:cNvSpPr txBox="1">
            <a:spLocks noGrp="1"/>
          </p:cNvSpPr>
          <p:nvPr>
            <p:ph type="body" idx="1"/>
          </p:nvPr>
        </p:nvSpPr>
        <p:spPr>
          <a:xfrm>
            <a:off x="870450" y="2992875"/>
            <a:ext cx="2247900" cy="15156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Yellow</a:t>
            </a:r>
            <a:endParaRPr b="1"/>
          </a:p>
          <a:p>
            <a:pPr marL="0" lvl="0" indent="0" rtl="0">
              <a:spcBef>
                <a:spcPts val="1000"/>
              </a:spcBef>
              <a:spcAft>
                <a:spcPts val="1000"/>
              </a:spcAft>
              <a:buNone/>
            </a:pPr>
            <a:r>
              <a:rPr lang="en" sz="1200"/>
              <a:t>Is the color of gold, butter and ripe lemons. In the spectrum of visible light, yellow is found between green and orange.</a:t>
            </a:r>
            <a:endParaRPr sz="1200"/>
          </a:p>
        </p:txBody>
      </p:sp>
      <p:sp>
        <p:nvSpPr>
          <p:cNvPr id="448" name="Shape 448"/>
          <p:cNvSpPr txBox="1">
            <a:spLocks noGrp="1"/>
          </p:cNvSpPr>
          <p:nvPr>
            <p:ph type="body" idx="2"/>
          </p:nvPr>
        </p:nvSpPr>
        <p:spPr>
          <a:xfrm>
            <a:off x="3233637" y="2992875"/>
            <a:ext cx="2247900" cy="15156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Blue</a:t>
            </a:r>
            <a:endParaRPr b="1"/>
          </a:p>
          <a:p>
            <a:pPr marL="0" lvl="0" indent="0" rtl="0">
              <a:spcBef>
                <a:spcPts val="1000"/>
              </a:spcBef>
              <a:spcAft>
                <a:spcPts val="1000"/>
              </a:spcAft>
              <a:buNone/>
            </a:pPr>
            <a:r>
              <a:rPr lang="en" sz="1200"/>
              <a:t>Is the colour of the clear sky and the deep sea. It is located between violet and green on the optical spectrum.</a:t>
            </a:r>
            <a:endParaRPr sz="1200"/>
          </a:p>
        </p:txBody>
      </p:sp>
      <p:sp>
        <p:nvSpPr>
          <p:cNvPr id="449" name="Shape 449"/>
          <p:cNvSpPr txBox="1">
            <a:spLocks noGrp="1"/>
          </p:cNvSpPr>
          <p:nvPr>
            <p:ph type="body" idx="3"/>
          </p:nvPr>
        </p:nvSpPr>
        <p:spPr>
          <a:xfrm>
            <a:off x="5540650" y="2992875"/>
            <a:ext cx="2247900" cy="15156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Red</a:t>
            </a:r>
            <a:endParaRPr b="1"/>
          </a:p>
          <a:p>
            <a:pPr marL="0" lvl="0" indent="0" rtl="0">
              <a:spcBef>
                <a:spcPts val="1000"/>
              </a:spcBef>
              <a:spcAft>
                <a:spcPts val="0"/>
              </a:spcAft>
              <a:buNone/>
            </a:pPr>
            <a:r>
              <a:rPr lang="en" sz="1200"/>
              <a:t>Is the color of blood, and because of this it has historically been associated with sacrifice, danger and courage. </a:t>
            </a:r>
            <a:endParaRPr sz="1200"/>
          </a:p>
          <a:p>
            <a:pPr marL="0" lvl="0" indent="0" rtl="0">
              <a:spcBef>
                <a:spcPts val="1000"/>
              </a:spcBef>
              <a:spcAft>
                <a:spcPts val="1000"/>
              </a:spcAft>
              <a:buNone/>
            </a:pPr>
            <a:endParaRPr sz="1200"/>
          </a:p>
        </p:txBody>
      </p:sp>
      <p:grpSp>
        <p:nvGrpSpPr>
          <p:cNvPr id="450" name="Shape 450"/>
          <p:cNvGrpSpPr/>
          <p:nvPr/>
        </p:nvGrpSpPr>
        <p:grpSpPr>
          <a:xfrm>
            <a:off x="305070" y="605926"/>
            <a:ext cx="323793" cy="339493"/>
            <a:chOff x="5961125" y="1623900"/>
            <a:chExt cx="427450" cy="448175"/>
          </a:xfrm>
        </p:grpSpPr>
        <p:sp>
          <p:nvSpPr>
            <p:cNvPr id="451" name="Shape 451"/>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2" name="Shape 452"/>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3" name="Shape 453"/>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4" name="Shape 454"/>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5" name="Shape 455"/>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6" name="Shape 456"/>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7" name="Shape 457"/>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2" name="Shape 19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a:t>
            </a:fld>
            <a:endParaRPr/>
          </a:p>
        </p:txBody>
      </p:sp>
      <p:sp>
        <p:nvSpPr>
          <p:cNvPr id="193" name="Shape 193"/>
          <p:cNvSpPr txBox="1">
            <a:spLocks noGrp="1"/>
          </p:cNvSpPr>
          <p:nvPr>
            <p:ph type="body" idx="1"/>
          </p:nvPr>
        </p:nvSpPr>
        <p:spPr>
          <a:xfrm>
            <a:off x="814275" y="1744425"/>
            <a:ext cx="3084300" cy="1755900"/>
          </a:xfrm>
          <a:prstGeom prst="rect">
            <a:avLst/>
          </a:prstGeom>
        </p:spPr>
        <p:txBody>
          <a:bodyPr spcFirstLastPara="1" wrap="square" lIns="91425" tIns="91425" rIns="91425" bIns="91425" anchor="t" anchorCtr="0">
            <a:noAutofit/>
          </a:bodyPr>
          <a:lstStyle/>
          <a:p>
            <a:pPr marL="0" lvl="0" indent="0" rtl="0">
              <a:spcBef>
                <a:spcPts val="600"/>
              </a:spcBef>
              <a:spcAft>
                <a:spcPts val="0"/>
              </a:spcAft>
              <a:buClr>
                <a:schemeClr val="dk1"/>
              </a:buClr>
              <a:buSzPts val="1100"/>
              <a:buFont typeface="Arial"/>
              <a:buNone/>
            </a:pPr>
            <a:endParaRPr sz="1200"/>
          </a:p>
          <a:p>
            <a:pPr marL="0" lvl="0" indent="0">
              <a:spcBef>
                <a:spcPts val="600"/>
              </a:spcBef>
              <a:spcAft>
                <a:spcPts val="1000"/>
              </a:spcAft>
              <a:buNone/>
            </a:pPr>
            <a:endParaRPr/>
          </a:p>
        </p:txBody>
      </p:sp>
      <p:sp>
        <p:nvSpPr>
          <p:cNvPr id="22" name="عنوان 21"/>
          <p:cNvSpPr>
            <a:spLocks noGrp="1"/>
          </p:cNvSpPr>
          <p:nvPr>
            <p:ph type="title"/>
          </p:nvPr>
        </p:nvSpPr>
        <p:spPr>
          <a:xfrm>
            <a:off x="500034" y="0"/>
            <a:ext cx="8286808" cy="5143500"/>
          </a:xfrm>
        </p:spPr>
        <p:txBody>
          <a:bodyPr/>
          <a:lstStyle/>
          <a:p>
            <a:pPr lvl="0" indent="457200" algn="r" rtl="1" fontAlgn="base">
              <a:spcBef>
                <a:spcPct val="0"/>
              </a:spcBef>
              <a:spcAft>
                <a:spcPct val="0"/>
              </a:spcAft>
            </a:pPr>
            <a:r>
              <a:rPr lang="ar-IQ" sz="2400" dirty="0" smtClean="0">
                <a:solidFill>
                  <a:schemeClr val="tx1"/>
                </a:solidFill>
                <a:latin typeface="Rockwell Extra Bold" pitchFamily="18" charset="0"/>
                <a:ea typeface="Times New Roman" pitchFamily="18" charset="0"/>
                <a:cs typeface="Simple Bold Jut Out" pitchFamily="2" charset="-78"/>
              </a:rPr>
              <a:t>الرقابة على المشروعية </a:t>
            </a:r>
            <a:r>
              <a:rPr lang="ar-IQ" sz="2400" dirty="0" smtClean="0">
                <a:solidFill>
                  <a:schemeClr val="tx1"/>
                </a:solidFill>
                <a:latin typeface="Simplified Arabic" pitchFamily="18" charset="-78"/>
                <a:ea typeface="Times New Roman" pitchFamily="18" charset="0"/>
                <a:cs typeface="Simple Bold Jut Out" pitchFamily="2" charset="-78"/>
              </a:rPr>
              <a:t>: </a:t>
            </a:r>
            <a:r>
              <a:rPr lang="en-US" sz="2400" b="0" dirty="0" smtClean="0">
                <a:solidFill>
                  <a:schemeClr val="bg1"/>
                </a:solidFill>
                <a:latin typeface="Arial" pitchFamily="34" charset="0"/>
                <a:cs typeface="Simple Bold Jut Out" pitchFamily="2" charset="-78"/>
              </a:rPr>
              <a:t/>
            </a:r>
            <a:br>
              <a:rPr lang="en-US" sz="2400" b="0" dirty="0" smtClean="0">
                <a:solidFill>
                  <a:schemeClr val="bg1"/>
                </a:solidFill>
                <a:latin typeface="Arial" pitchFamily="34" charset="0"/>
                <a:cs typeface="Simple Bold Jut Out" pitchFamily="2" charset="-78"/>
              </a:rPr>
            </a:br>
            <a:r>
              <a:rPr lang="ar-IQ" dirty="0" err="1" smtClean="0">
                <a:solidFill>
                  <a:schemeClr val="tx1"/>
                </a:solidFill>
                <a:latin typeface="Simplified Arabic" pitchFamily="18" charset="-78"/>
                <a:ea typeface="Times New Roman" pitchFamily="18" charset="0"/>
                <a:cs typeface="Simplified Arabic" pitchFamily="18" charset="-78"/>
              </a:rPr>
              <a:t>ان</a:t>
            </a:r>
            <a:r>
              <a:rPr lang="ar-IQ" dirty="0" smtClean="0">
                <a:solidFill>
                  <a:schemeClr val="tx1"/>
                </a:solidFill>
                <a:latin typeface="Simplified Arabic" pitchFamily="18" charset="-78"/>
                <a:ea typeface="Times New Roman" pitchFamily="18" charset="0"/>
                <a:cs typeface="Simplified Arabic" pitchFamily="18" charset="-78"/>
              </a:rPr>
              <a:t> من الضروري وجود </a:t>
            </a:r>
            <a:r>
              <a:rPr lang="ar-IQ" dirty="0" smtClean="0">
                <a:solidFill>
                  <a:schemeClr val="bg1"/>
                </a:solidFill>
                <a:latin typeface="Simplified Arabic" pitchFamily="18" charset="-78"/>
                <a:ea typeface="Times New Roman" pitchFamily="18" charset="0"/>
                <a:cs typeface="Simplified Arabic" pitchFamily="18" charset="-78"/>
              </a:rPr>
              <a:t>سلطة عامة يمنحها القانون الاختصاص برقابة تصرفات </a:t>
            </a:r>
            <a:r>
              <a:rPr lang="ar-IQ" dirty="0" smtClean="0">
                <a:solidFill>
                  <a:schemeClr val="bg1"/>
                </a:solidFill>
                <a:latin typeface="Simplified Arabic" pitchFamily="18" charset="-78"/>
                <a:ea typeface="Times New Roman" pitchFamily="18" charset="0"/>
                <a:cs typeface="Simplified Arabic" pitchFamily="18" charset="-78"/>
              </a:rPr>
              <a:t>الإدارة </a:t>
            </a:r>
            <a:r>
              <a:rPr lang="ar-IQ" dirty="0" smtClean="0">
                <a:solidFill>
                  <a:schemeClr val="bg1"/>
                </a:solidFill>
                <a:latin typeface="Simplified Arabic" pitchFamily="18" charset="-78"/>
                <a:ea typeface="Times New Roman" pitchFamily="18" charset="0"/>
                <a:cs typeface="Simplified Arabic" pitchFamily="18" charset="-78"/>
              </a:rPr>
              <a:t>للتحقق من </a:t>
            </a:r>
            <a:r>
              <a:rPr lang="ar-IQ" dirty="0" smtClean="0">
                <a:solidFill>
                  <a:schemeClr val="tx1"/>
                </a:solidFill>
                <a:latin typeface="Simplified Arabic" pitchFamily="18" charset="-78"/>
                <a:ea typeface="Times New Roman" pitchFamily="18" charset="0"/>
                <a:cs typeface="Simplified Arabic" pitchFamily="18" charset="-78"/>
              </a:rPr>
              <a:t>مشروعيتها </a:t>
            </a:r>
            <a:r>
              <a:rPr lang="ar-IQ" dirty="0" smtClean="0">
                <a:solidFill>
                  <a:schemeClr val="tx1"/>
                </a:solidFill>
                <a:latin typeface="Simplified Arabic" pitchFamily="18" charset="-78"/>
                <a:ea typeface="Times New Roman" pitchFamily="18" charset="0"/>
                <a:cs typeface="Simplified Arabic" pitchFamily="18" charset="-78"/>
              </a:rPr>
              <a:t>ومطابقتها </a:t>
            </a:r>
            <a:r>
              <a:rPr lang="ar-IQ" dirty="0" smtClean="0">
                <a:solidFill>
                  <a:schemeClr val="tx1"/>
                </a:solidFill>
                <a:latin typeface="Simplified Arabic" pitchFamily="18" charset="-78"/>
                <a:ea typeface="Times New Roman" pitchFamily="18" charset="0"/>
                <a:cs typeface="Simplified Arabic" pitchFamily="18" charset="-78"/>
              </a:rPr>
              <a:t>للقانون</a:t>
            </a:r>
            <a:r>
              <a:rPr lang="ar-IQ" dirty="0" smtClean="0">
                <a:solidFill>
                  <a:schemeClr val="bg1"/>
                </a:solidFill>
                <a:latin typeface="Simplified Arabic" pitchFamily="18" charset="-78"/>
                <a:ea typeface="Times New Roman" pitchFamily="18" charset="0"/>
                <a:cs typeface="Simplified Arabic" pitchFamily="18" charset="-78"/>
              </a:rPr>
              <a:t> </a:t>
            </a:r>
            <a:r>
              <a:rPr lang="ar-IQ" dirty="0" smtClean="0">
                <a:solidFill>
                  <a:schemeClr val="bg1"/>
                </a:solidFill>
                <a:latin typeface="Simplified Arabic" pitchFamily="18" charset="-78"/>
                <a:ea typeface="Times New Roman" pitchFamily="18" charset="0"/>
                <a:cs typeface="Simplified Arabic" pitchFamily="18" charset="-78"/>
              </a:rPr>
              <a:t>وإبطال المخالف له و</a:t>
            </a:r>
            <a:r>
              <a:rPr lang="ar-IQ" dirty="0" smtClean="0">
                <a:solidFill>
                  <a:schemeClr val="bg1"/>
                </a:solidFill>
              </a:rPr>
              <a:t>تقسيم أنواع </a:t>
            </a:r>
            <a:r>
              <a:rPr lang="ar-IQ" dirty="0" smtClean="0">
                <a:solidFill>
                  <a:schemeClr val="bg1"/>
                </a:solidFill>
              </a:rPr>
              <a:t>الرقابة على </a:t>
            </a:r>
            <a:r>
              <a:rPr lang="ar-IQ" dirty="0" smtClean="0">
                <a:solidFill>
                  <a:schemeClr val="bg1"/>
                </a:solidFill>
              </a:rPr>
              <a:t>أعمال الإدارة </a:t>
            </a:r>
            <a:r>
              <a:rPr lang="ar-IQ" dirty="0" smtClean="0">
                <a:solidFill>
                  <a:schemeClr val="bg1"/>
                </a:solidFill>
              </a:rPr>
              <a:t>استناداً </a:t>
            </a:r>
            <a:r>
              <a:rPr lang="ar-IQ" dirty="0" err="1" smtClean="0">
                <a:solidFill>
                  <a:schemeClr val="tx1"/>
                </a:solidFill>
              </a:rPr>
              <a:t>الى</a:t>
            </a:r>
            <a:r>
              <a:rPr lang="ar-IQ" dirty="0" smtClean="0">
                <a:solidFill>
                  <a:schemeClr val="bg1"/>
                </a:solidFill>
              </a:rPr>
              <a:t>  </a:t>
            </a:r>
            <a:r>
              <a:rPr lang="ar-IQ" dirty="0" smtClean="0">
                <a:solidFill>
                  <a:schemeClr val="tx1"/>
                </a:solidFill>
              </a:rPr>
              <a:t>اختلاف الجهة التي تتولاها على ثلاثة </a:t>
            </a:r>
            <a:r>
              <a:rPr lang="ar-IQ" dirty="0" smtClean="0">
                <a:solidFill>
                  <a:schemeClr val="tx1"/>
                </a:solidFill>
              </a:rPr>
              <a:t>أنواع</a:t>
            </a:r>
            <a:r>
              <a:rPr lang="ar-IQ" dirty="0" smtClean="0">
                <a:solidFill>
                  <a:schemeClr val="tx1"/>
                </a:solidFill>
              </a:rPr>
              <a:t>: الرقابة السياسية والرقابة </a:t>
            </a:r>
            <a:r>
              <a:rPr lang="ar-IQ" dirty="0" smtClean="0">
                <a:solidFill>
                  <a:schemeClr val="tx1"/>
                </a:solidFill>
              </a:rPr>
              <a:t>الإدارية </a:t>
            </a:r>
            <a:r>
              <a:rPr lang="ar-IQ" dirty="0" smtClean="0">
                <a:solidFill>
                  <a:schemeClr val="tx1"/>
                </a:solidFill>
              </a:rPr>
              <a:t>والرقابة القضائية.</a:t>
            </a:r>
            <a:br>
              <a:rPr lang="ar-IQ" dirty="0" smtClean="0">
                <a:solidFill>
                  <a:schemeClr val="tx1"/>
                </a:solidFill>
              </a:rPr>
            </a:br>
            <a:r>
              <a:rPr lang="ar-IQ" dirty="0" smtClean="0">
                <a:solidFill>
                  <a:schemeClr val="tx1"/>
                </a:solidFill>
                <a:cs typeface="Simple Bold Jut Out" pitchFamily="2" charset="-78"/>
              </a:rPr>
              <a:t>أولاً </a:t>
            </a:r>
            <a:r>
              <a:rPr lang="ar-IQ" dirty="0" smtClean="0">
                <a:solidFill>
                  <a:schemeClr val="tx1"/>
                </a:solidFill>
                <a:cs typeface="Simple Bold Jut Out" pitchFamily="2" charset="-78"/>
              </a:rPr>
              <a:t>: الرقابة السياسية</a:t>
            </a:r>
            <a:r>
              <a:rPr lang="en-US" dirty="0" smtClean="0">
                <a:solidFill>
                  <a:schemeClr val="tx1"/>
                </a:solidFill>
                <a:cs typeface="Simple Bold Jut Out" pitchFamily="2" charset="-78"/>
              </a:rPr>
              <a:t/>
            </a:r>
            <a:br>
              <a:rPr lang="en-US" dirty="0" smtClean="0">
                <a:solidFill>
                  <a:schemeClr val="tx1"/>
                </a:solidFill>
                <a:cs typeface="Simple Bold Jut Out" pitchFamily="2" charset="-78"/>
              </a:rPr>
            </a:br>
            <a:r>
              <a:rPr lang="ar-IQ" dirty="0" smtClean="0">
                <a:solidFill>
                  <a:schemeClr val="tx1"/>
                </a:solidFill>
              </a:rPr>
              <a:t>تتخذ الرقابة السياسية صوراً مختلفة فقد تتمثل في الرقابة الشعبية التي يمارسها </a:t>
            </a:r>
            <a:r>
              <a:rPr lang="ar-IQ" dirty="0" err="1" smtClean="0">
                <a:solidFill>
                  <a:schemeClr val="tx1"/>
                </a:solidFill>
              </a:rPr>
              <a:t>افراد</a:t>
            </a:r>
            <a:r>
              <a:rPr lang="ar-IQ" dirty="0" smtClean="0">
                <a:solidFill>
                  <a:schemeClr val="tx1"/>
                </a:solidFill>
              </a:rPr>
              <a:t> الشعب في الدولة، وقد تتمثل في رقابة الرأي العام التي </a:t>
            </a:r>
            <a:r>
              <a:rPr lang="ar-IQ" dirty="0" err="1" smtClean="0">
                <a:solidFill>
                  <a:schemeClr val="tx1"/>
                </a:solidFill>
              </a:rPr>
              <a:t>تباشرها</a:t>
            </a:r>
            <a:r>
              <a:rPr lang="ar-IQ" dirty="0" smtClean="0">
                <a:solidFill>
                  <a:schemeClr val="tx1"/>
                </a:solidFill>
              </a:rPr>
              <a:t> الجمعيات والنقابات فضلاً عن الصحافة، </a:t>
            </a:r>
            <a:r>
              <a:rPr lang="ar-IQ" dirty="0" err="1" smtClean="0">
                <a:solidFill>
                  <a:schemeClr val="tx1"/>
                </a:solidFill>
              </a:rPr>
              <a:t>واخيراً</a:t>
            </a:r>
            <a:r>
              <a:rPr lang="ar-IQ" dirty="0" smtClean="0">
                <a:solidFill>
                  <a:schemeClr val="tx1"/>
                </a:solidFill>
              </a:rPr>
              <a:t> في الرقابة البرلمانية التي تتولاها المجالس النيابية في الدولة.</a:t>
            </a:r>
            <a:br>
              <a:rPr lang="ar-IQ" dirty="0" smtClean="0">
                <a:solidFill>
                  <a:schemeClr val="tx1"/>
                </a:solidFill>
              </a:rPr>
            </a:br>
            <a:r>
              <a:rPr lang="ar-IQ" dirty="0" smtClean="0">
                <a:solidFill>
                  <a:schemeClr val="tx1"/>
                </a:solidFill>
                <a:cs typeface="Simple Bold Jut Out" pitchFamily="2" charset="-78"/>
              </a:rPr>
              <a:t> </a:t>
            </a:r>
            <a:r>
              <a:rPr lang="ar-IQ" smtClean="0">
                <a:solidFill>
                  <a:schemeClr val="tx1"/>
                </a:solidFill>
                <a:cs typeface="Simple Bold Jut Out" pitchFamily="2" charset="-78"/>
              </a:rPr>
              <a:t>ثانياً-الرقابة </a:t>
            </a:r>
            <a:r>
              <a:rPr lang="ar-IQ" dirty="0" smtClean="0">
                <a:solidFill>
                  <a:schemeClr val="tx1"/>
                </a:solidFill>
                <a:cs typeface="Simple Bold Jut Out" pitchFamily="2" charset="-78"/>
              </a:rPr>
              <a:t>البرلمانية</a:t>
            </a:r>
            <a:r>
              <a:rPr lang="en-US" dirty="0" smtClean="0">
                <a:solidFill>
                  <a:schemeClr val="tx1"/>
                </a:solidFill>
                <a:cs typeface="Simple Bold Jut Out" pitchFamily="2" charset="-78"/>
              </a:rPr>
              <a:t/>
            </a:r>
            <a:br>
              <a:rPr lang="en-US" dirty="0" smtClean="0">
                <a:solidFill>
                  <a:schemeClr val="tx1"/>
                </a:solidFill>
                <a:cs typeface="Simple Bold Jut Out" pitchFamily="2" charset="-78"/>
              </a:rPr>
            </a:br>
            <a:r>
              <a:rPr lang="ar-IQ" dirty="0" smtClean="0">
                <a:solidFill>
                  <a:schemeClr val="tx1"/>
                </a:solidFill>
              </a:rPr>
              <a:t> وهي الرقابة التي تمارسها المجالس النيابية والتي يطلق عليها اسم المجلس الوطني </a:t>
            </a:r>
            <a:r>
              <a:rPr lang="ar-IQ" dirty="0" err="1" smtClean="0">
                <a:solidFill>
                  <a:schemeClr val="tx1"/>
                </a:solidFill>
              </a:rPr>
              <a:t>او</a:t>
            </a:r>
            <a:r>
              <a:rPr lang="ar-IQ" dirty="0" smtClean="0">
                <a:solidFill>
                  <a:schemeClr val="tx1"/>
                </a:solidFill>
              </a:rPr>
              <a:t> البرلمان </a:t>
            </a:r>
            <a:r>
              <a:rPr lang="ar-IQ" dirty="0" err="1" smtClean="0">
                <a:solidFill>
                  <a:schemeClr val="tx1"/>
                </a:solidFill>
              </a:rPr>
              <a:t>او</a:t>
            </a:r>
            <a:r>
              <a:rPr lang="ar-IQ" dirty="0" smtClean="0">
                <a:solidFill>
                  <a:schemeClr val="tx1"/>
                </a:solidFill>
              </a:rPr>
              <a:t> الجمعية الوطنية </a:t>
            </a:r>
            <a:r>
              <a:rPr lang="ar-IQ" dirty="0" err="1" smtClean="0">
                <a:solidFill>
                  <a:schemeClr val="tx1"/>
                </a:solidFill>
              </a:rPr>
              <a:t>او</a:t>
            </a:r>
            <a:r>
              <a:rPr lang="ar-IQ" dirty="0" smtClean="0">
                <a:solidFill>
                  <a:schemeClr val="tx1"/>
                </a:solidFill>
              </a:rPr>
              <a:t> مجلس الشعب </a:t>
            </a:r>
            <a:r>
              <a:rPr lang="ar-IQ" dirty="0" err="1" smtClean="0">
                <a:solidFill>
                  <a:schemeClr val="tx1"/>
                </a:solidFill>
              </a:rPr>
              <a:t>او</a:t>
            </a:r>
            <a:r>
              <a:rPr lang="ar-IQ" dirty="0" smtClean="0">
                <a:solidFill>
                  <a:schemeClr val="tx1"/>
                </a:solidFill>
              </a:rPr>
              <a:t> مجلس </a:t>
            </a:r>
            <a:r>
              <a:rPr lang="ar-IQ" dirty="0" err="1" smtClean="0">
                <a:solidFill>
                  <a:schemeClr val="tx1"/>
                </a:solidFill>
              </a:rPr>
              <a:t>الامة</a:t>
            </a:r>
            <a:r>
              <a:rPr lang="ar-IQ" dirty="0" smtClean="0">
                <a:solidFill>
                  <a:schemeClr val="tx1"/>
                </a:solidFill>
              </a:rPr>
              <a:t>....</a:t>
            </a:r>
            <a:br>
              <a:rPr lang="ar-IQ" dirty="0" smtClean="0">
                <a:solidFill>
                  <a:schemeClr val="tx1"/>
                </a:solidFill>
              </a:rPr>
            </a:br>
            <a:r>
              <a:rPr lang="ar-IQ" dirty="0" smtClean="0">
                <a:solidFill>
                  <a:schemeClr val="tx1"/>
                </a:solidFill>
                <a:cs typeface="Simple Bold Jut Out" pitchFamily="2" charset="-78"/>
              </a:rPr>
              <a:t>ثالثاً- الرقابة </a:t>
            </a:r>
            <a:r>
              <a:rPr lang="ar-IQ" dirty="0" err="1" smtClean="0">
                <a:solidFill>
                  <a:schemeClr val="tx1"/>
                </a:solidFill>
                <a:cs typeface="Simple Bold Jut Out" pitchFamily="2" charset="-78"/>
              </a:rPr>
              <a:t>الادارية</a:t>
            </a:r>
            <a:r>
              <a:rPr lang="en-US" dirty="0" smtClean="0">
                <a:solidFill>
                  <a:schemeClr val="tx1"/>
                </a:solidFill>
                <a:cs typeface="Simple Bold Jut Out" pitchFamily="2" charset="-78"/>
              </a:rPr>
              <a:t/>
            </a:r>
            <a:br>
              <a:rPr lang="en-US" dirty="0" smtClean="0">
                <a:solidFill>
                  <a:schemeClr val="tx1"/>
                </a:solidFill>
                <a:cs typeface="Simple Bold Jut Out" pitchFamily="2" charset="-78"/>
              </a:rPr>
            </a:br>
            <a:r>
              <a:rPr lang="ar-IQ" dirty="0" smtClean="0">
                <a:solidFill>
                  <a:schemeClr val="tx1"/>
                </a:solidFill>
              </a:rPr>
              <a:t>وهي الرقابة التي تتولاها </a:t>
            </a:r>
            <a:r>
              <a:rPr lang="ar-IQ" dirty="0" err="1" smtClean="0">
                <a:solidFill>
                  <a:schemeClr val="tx1"/>
                </a:solidFill>
              </a:rPr>
              <a:t>الادارة</a:t>
            </a:r>
            <a:r>
              <a:rPr lang="ar-IQ" dirty="0" smtClean="0">
                <a:solidFill>
                  <a:schemeClr val="tx1"/>
                </a:solidFill>
              </a:rPr>
              <a:t> بنفسها، للتحري عن مشروعية </a:t>
            </a:r>
            <a:r>
              <a:rPr lang="ar-IQ" dirty="0" err="1" smtClean="0">
                <a:solidFill>
                  <a:schemeClr val="tx1"/>
                </a:solidFill>
              </a:rPr>
              <a:t>الاعمال</a:t>
            </a:r>
            <a:r>
              <a:rPr lang="ar-IQ" dirty="0" smtClean="0">
                <a:solidFill>
                  <a:schemeClr val="tx1"/>
                </a:solidFill>
              </a:rPr>
              <a:t> الصادرة منها </a:t>
            </a:r>
            <a:r>
              <a:rPr lang="ar-IQ" dirty="0" err="1" smtClean="0">
                <a:solidFill>
                  <a:schemeClr val="tx1"/>
                </a:solidFill>
              </a:rPr>
              <a:t>او</a:t>
            </a:r>
            <a:r>
              <a:rPr lang="ar-IQ" dirty="0" smtClean="0">
                <a:solidFill>
                  <a:schemeClr val="tx1"/>
                </a:solidFill>
              </a:rPr>
              <a:t> مدى </a:t>
            </a:r>
            <a:r>
              <a:rPr lang="ar-IQ" dirty="0" err="1" smtClean="0">
                <a:solidFill>
                  <a:schemeClr val="tx1"/>
                </a:solidFill>
              </a:rPr>
              <a:t>ملاءمتها</a:t>
            </a:r>
            <a:r>
              <a:rPr lang="ar-IQ" dirty="0" smtClean="0">
                <a:solidFill>
                  <a:schemeClr val="tx1"/>
                </a:solidFill>
              </a:rPr>
              <a:t> للظروف المحيطة </a:t>
            </a:r>
            <a:r>
              <a:rPr lang="ar-IQ" dirty="0" err="1" smtClean="0">
                <a:solidFill>
                  <a:schemeClr val="tx1"/>
                </a:solidFill>
              </a:rPr>
              <a:t>بها</a:t>
            </a:r>
            <a:r>
              <a:rPr lang="ar-IQ" dirty="0" smtClean="0">
                <a:solidFill>
                  <a:schemeClr val="tx1"/>
                </a:solidFill>
              </a:rPr>
              <a:t>.</a:t>
            </a:r>
            <a:r>
              <a:rPr lang="en-US" dirty="0" smtClean="0">
                <a:solidFill>
                  <a:schemeClr val="tx1"/>
                </a:solidFill>
              </a:rPr>
              <a:t/>
            </a:r>
            <a:br>
              <a:rPr lang="en-US" dirty="0" smtClean="0">
                <a:solidFill>
                  <a:schemeClr val="tx1"/>
                </a:solidFill>
              </a:rPr>
            </a:br>
            <a:endParaRPr lang="ar-IQ"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Shape 470"/>
          <p:cNvSpPr/>
          <p:nvPr/>
        </p:nvSpPr>
        <p:spPr>
          <a:xfrm>
            <a:off x="4461010" y="489800"/>
            <a:ext cx="2075120" cy="416390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3F5378"/>
              </a:solidFill>
              <a:latin typeface="Roboto Condensed"/>
              <a:ea typeface="Roboto Condensed"/>
              <a:cs typeface="Roboto Condensed"/>
              <a:sym typeface="Roboto Condensed"/>
            </a:endParaRPr>
          </a:p>
        </p:txBody>
      </p:sp>
      <p:sp>
        <p:nvSpPr>
          <p:cNvPr id="471" name="Shape 471"/>
          <p:cNvSpPr txBox="1">
            <a:spLocks noGrp="1"/>
          </p:cNvSpPr>
          <p:nvPr>
            <p:ph type="body" idx="4294967295"/>
          </p:nvPr>
        </p:nvSpPr>
        <p:spPr>
          <a:xfrm>
            <a:off x="1036275" y="1221600"/>
            <a:ext cx="2811600" cy="2700300"/>
          </a:xfrm>
          <a:prstGeom prst="rect">
            <a:avLst/>
          </a:prstGeom>
        </p:spPr>
        <p:txBody>
          <a:bodyPr spcFirstLastPara="1" wrap="square" lIns="91425" tIns="91425" rIns="91425" bIns="91425" anchor="ctr" anchorCtr="0">
            <a:noAutofit/>
          </a:bodyPr>
          <a:lstStyle/>
          <a:p>
            <a:pPr marL="0" lvl="0" indent="0" rtl="0">
              <a:spcBef>
                <a:spcPts val="600"/>
              </a:spcBef>
              <a:spcAft>
                <a:spcPts val="0"/>
              </a:spcAft>
              <a:buNone/>
            </a:pPr>
            <a:r>
              <a:rPr lang="en" b="1">
                <a:solidFill>
                  <a:srgbClr val="FF9800"/>
                </a:solidFill>
              </a:rPr>
              <a:t>ANDROID PROJECT</a:t>
            </a:r>
            <a:endParaRPr b="1">
              <a:solidFill>
                <a:srgbClr val="FF9800"/>
              </a:solidFill>
            </a:endParaRPr>
          </a:p>
          <a:p>
            <a:pPr marL="0" lvl="0" indent="0" rtl="0">
              <a:spcBef>
                <a:spcPts val="1000"/>
              </a:spcBef>
              <a:spcAft>
                <a:spcPts val="1000"/>
              </a:spcAft>
              <a:buNone/>
            </a:pPr>
            <a:r>
              <a:rPr lang="en" sz="2000"/>
              <a:t>Show and explain your web, app or software projects using these gadget templates.</a:t>
            </a:r>
            <a:endParaRPr sz="2000"/>
          </a:p>
        </p:txBody>
      </p:sp>
      <p:sp>
        <p:nvSpPr>
          <p:cNvPr id="472" name="Shape 472"/>
          <p:cNvSpPr/>
          <p:nvPr/>
        </p:nvSpPr>
        <p:spPr>
          <a:xfrm>
            <a:off x="4554325" y="839000"/>
            <a:ext cx="1888500" cy="33561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000">
                <a:solidFill>
                  <a:srgbClr val="3F5378"/>
                </a:solidFill>
                <a:latin typeface="Roboto Condensed"/>
                <a:ea typeface="Roboto Condensed"/>
                <a:cs typeface="Roboto Condensed"/>
                <a:sym typeface="Roboto Condensed"/>
              </a:rPr>
              <a:t>Place your screenshot here</a:t>
            </a:r>
            <a:endParaRPr sz="1000">
              <a:solidFill>
                <a:srgbClr val="3F5378"/>
              </a:solidFill>
              <a:latin typeface="Roboto Condensed"/>
              <a:ea typeface="Roboto Condensed"/>
              <a:cs typeface="Roboto Condensed"/>
              <a:sym typeface="Roboto Condensed"/>
            </a:endParaRPr>
          </a:p>
        </p:txBody>
      </p:sp>
      <p:sp>
        <p:nvSpPr>
          <p:cNvPr id="473" name="Shape 47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Shape 478"/>
          <p:cNvSpPr/>
          <p:nvPr/>
        </p:nvSpPr>
        <p:spPr>
          <a:xfrm>
            <a:off x="4314821" y="623036"/>
            <a:ext cx="1863608" cy="3921828"/>
          </a:xfrm>
          <a:custGeom>
            <a:avLst/>
            <a:gdLst/>
            <a:ahLst/>
            <a:cxnLst/>
            <a:rect l="0" t="0" r="0" b="0"/>
            <a:pathLst>
              <a:path w="25999" h="54713" extrusionOk="0">
                <a:moveTo>
                  <a:pt x="12966" y="2173"/>
                </a:moveTo>
                <a:lnTo>
                  <a:pt x="13169" y="2240"/>
                </a:lnTo>
                <a:lnTo>
                  <a:pt x="13373" y="2308"/>
                </a:lnTo>
                <a:lnTo>
                  <a:pt x="13441" y="2512"/>
                </a:lnTo>
                <a:lnTo>
                  <a:pt x="13509" y="2716"/>
                </a:lnTo>
                <a:lnTo>
                  <a:pt x="13441" y="2919"/>
                </a:lnTo>
                <a:lnTo>
                  <a:pt x="13373" y="3123"/>
                </a:lnTo>
                <a:lnTo>
                  <a:pt x="13169" y="3191"/>
                </a:lnTo>
                <a:lnTo>
                  <a:pt x="12966" y="3259"/>
                </a:lnTo>
                <a:lnTo>
                  <a:pt x="12762" y="3191"/>
                </a:lnTo>
                <a:lnTo>
                  <a:pt x="12626" y="3123"/>
                </a:lnTo>
                <a:lnTo>
                  <a:pt x="12491" y="2919"/>
                </a:lnTo>
                <a:lnTo>
                  <a:pt x="12423" y="2716"/>
                </a:lnTo>
                <a:lnTo>
                  <a:pt x="12491" y="2512"/>
                </a:lnTo>
                <a:lnTo>
                  <a:pt x="12626" y="2308"/>
                </a:lnTo>
                <a:lnTo>
                  <a:pt x="12762" y="2240"/>
                </a:lnTo>
                <a:lnTo>
                  <a:pt x="12966" y="2173"/>
                </a:lnTo>
                <a:close/>
                <a:moveTo>
                  <a:pt x="14934" y="4480"/>
                </a:moveTo>
                <a:lnTo>
                  <a:pt x="15002" y="4548"/>
                </a:lnTo>
                <a:lnTo>
                  <a:pt x="15070" y="4684"/>
                </a:lnTo>
                <a:lnTo>
                  <a:pt x="15138" y="4752"/>
                </a:lnTo>
                <a:lnTo>
                  <a:pt x="15070" y="4888"/>
                </a:lnTo>
                <a:lnTo>
                  <a:pt x="15002" y="5024"/>
                </a:lnTo>
                <a:lnTo>
                  <a:pt x="14934" y="5024"/>
                </a:lnTo>
                <a:lnTo>
                  <a:pt x="14799" y="5091"/>
                </a:lnTo>
                <a:lnTo>
                  <a:pt x="11065" y="5091"/>
                </a:lnTo>
                <a:lnTo>
                  <a:pt x="10929" y="5024"/>
                </a:lnTo>
                <a:lnTo>
                  <a:pt x="10861" y="5024"/>
                </a:lnTo>
                <a:lnTo>
                  <a:pt x="10794" y="4888"/>
                </a:lnTo>
                <a:lnTo>
                  <a:pt x="10726" y="4752"/>
                </a:lnTo>
                <a:lnTo>
                  <a:pt x="10794" y="4684"/>
                </a:lnTo>
                <a:lnTo>
                  <a:pt x="10861" y="4548"/>
                </a:lnTo>
                <a:lnTo>
                  <a:pt x="10929" y="4480"/>
                </a:lnTo>
                <a:close/>
                <a:moveTo>
                  <a:pt x="23963" y="7807"/>
                </a:moveTo>
                <a:lnTo>
                  <a:pt x="23963" y="7875"/>
                </a:lnTo>
                <a:lnTo>
                  <a:pt x="23963" y="46771"/>
                </a:lnTo>
                <a:lnTo>
                  <a:pt x="23963" y="46838"/>
                </a:lnTo>
                <a:lnTo>
                  <a:pt x="1969" y="46838"/>
                </a:lnTo>
                <a:lnTo>
                  <a:pt x="1969" y="46771"/>
                </a:lnTo>
                <a:lnTo>
                  <a:pt x="1969" y="7875"/>
                </a:lnTo>
                <a:lnTo>
                  <a:pt x="1969" y="7807"/>
                </a:lnTo>
                <a:close/>
                <a:moveTo>
                  <a:pt x="12558" y="48536"/>
                </a:moveTo>
                <a:lnTo>
                  <a:pt x="12151" y="48671"/>
                </a:lnTo>
                <a:lnTo>
                  <a:pt x="11812" y="48875"/>
                </a:lnTo>
                <a:lnTo>
                  <a:pt x="11472" y="49146"/>
                </a:lnTo>
                <a:lnTo>
                  <a:pt x="11269" y="49418"/>
                </a:lnTo>
                <a:lnTo>
                  <a:pt x="11065" y="49825"/>
                </a:lnTo>
                <a:lnTo>
                  <a:pt x="10929" y="50165"/>
                </a:lnTo>
                <a:lnTo>
                  <a:pt x="10861" y="50640"/>
                </a:lnTo>
                <a:lnTo>
                  <a:pt x="10929" y="51047"/>
                </a:lnTo>
                <a:lnTo>
                  <a:pt x="11065" y="51454"/>
                </a:lnTo>
                <a:lnTo>
                  <a:pt x="11269" y="51794"/>
                </a:lnTo>
                <a:lnTo>
                  <a:pt x="11472" y="52065"/>
                </a:lnTo>
                <a:lnTo>
                  <a:pt x="11812" y="52337"/>
                </a:lnTo>
                <a:lnTo>
                  <a:pt x="12151" y="52541"/>
                </a:lnTo>
                <a:lnTo>
                  <a:pt x="12558" y="52676"/>
                </a:lnTo>
                <a:lnTo>
                  <a:pt x="12966" y="52744"/>
                </a:lnTo>
                <a:lnTo>
                  <a:pt x="13373" y="52676"/>
                </a:lnTo>
                <a:lnTo>
                  <a:pt x="13780" y="52541"/>
                </a:lnTo>
                <a:lnTo>
                  <a:pt x="14120" y="52337"/>
                </a:lnTo>
                <a:lnTo>
                  <a:pt x="14459" y="52065"/>
                </a:lnTo>
                <a:lnTo>
                  <a:pt x="14731" y="51794"/>
                </a:lnTo>
                <a:lnTo>
                  <a:pt x="14934" y="51454"/>
                </a:lnTo>
                <a:lnTo>
                  <a:pt x="15002" y="51047"/>
                </a:lnTo>
                <a:lnTo>
                  <a:pt x="15070" y="50640"/>
                </a:lnTo>
                <a:lnTo>
                  <a:pt x="15002" y="50165"/>
                </a:lnTo>
                <a:lnTo>
                  <a:pt x="14934" y="49825"/>
                </a:lnTo>
                <a:lnTo>
                  <a:pt x="14731" y="49418"/>
                </a:lnTo>
                <a:lnTo>
                  <a:pt x="14459" y="49146"/>
                </a:lnTo>
                <a:lnTo>
                  <a:pt x="14120" y="48875"/>
                </a:lnTo>
                <a:lnTo>
                  <a:pt x="13780" y="48671"/>
                </a:lnTo>
                <a:lnTo>
                  <a:pt x="13373" y="48536"/>
                </a:lnTo>
                <a:close/>
                <a:moveTo>
                  <a:pt x="12966" y="48332"/>
                </a:moveTo>
                <a:lnTo>
                  <a:pt x="13441" y="48400"/>
                </a:lnTo>
                <a:lnTo>
                  <a:pt x="13848" y="48536"/>
                </a:lnTo>
                <a:lnTo>
                  <a:pt x="14256" y="48739"/>
                </a:lnTo>
                <a:lnTo>
                  <a:pt x="14595" y="49011"/>
                </a:lnTo>
                <a:lnTo>
                  <a:pt x="14866" y="49350"/>
                </a:lnTo>
                <a:lnTo>
                  <a:pt x="15070" y="49757"/>
                </a:lnTo>
                <a:lnTo>
                  <a:pt x="15206" y="50165"/>
                </a:lnTo>
                <a:lnTo>
                  <a:pt x="15274" y="50640"/>
                </a:lnTo>
                <a:lnTo>
                  <a:pt x="15206" y="51047"/>
                </a:lnTo>
                <a:lnTo>
                  <a:pt x="15070" y="51522"/>
                </a:lnTo>
                <a:lnTo>
                  <a:pt x="14866" y="51862"/>
                </a:lnTo>
                <a:lnTo>
                  <a:pt x="14595" y="52201"/>
                </a:lnTo>
                <a:lnTo>
                  <a:pt x="14256" y="52473"/>
                </a:lnTo>
                <a:lnTo>
                  <a:pt x="13848" y="52676"/>
                </a:lnTo>
                <a:lnTo>
                  <a:pt x="13441" y="52812"/>
                </a:lnTo>
                <a:lnTo>
                  <a:pt x="12966" y="52880"/>
                </a:lnTo>
                <a:lnTo>
                  <a:pt x="12558" y="52812"/>
                </a:lnTo>
                <a:lnTo>
                  <a:pt x="12083" y="52676"/>
                </a:lnTo>
                <a:lnTo>
                  <a:pt x="11744" y="52473"/>
                </a:lnTo>
                <a:lnTo>
                  <a:pt x="11404" y="52201"/>
                </a:lnTo>
                <a:lnTo>
                  <a:pt x="11133" y="51862"/>
                </a:lnTo>
                <a:lnTo>
                  <a:pt x="10929" y="51522"/>
                </a:lnTo>
                <a:lnTo>
                  <a:pt x="10794" y="51047"/>
                </a:lnTo>
                <a:lnTo>
                  <a:pt x="10726" y="50640"/>
                </a:lnTo>
                <a:lnTo>
                  <a:pt x="10794" y="50165"/>
                </a:lnTo>
                <a:lnTo>
                  <a:pt x="10929" y="49757"/>
                </a:lnTo>
                <a:lnTo>
                  <a:pt x="11133" y="49350"/>
                </a:lnTo>
                <a:lnTo>
                  <a:pt x="11404" y="49011"/>
                </a:lnTo>
                <a:lnTo>
                  <a:pt x="11744" y="48739"/>
                </a:lnTo>
                <a:lnTo>
                  <a:pt x="12083" y="48536"/>
                </a:lnTo>
                <a:lnTo>
                  <a:pt x="12558" y="48400"/>
                </a:lnTo>
                <a:lnTo>
                  <a:pt x="12966" y="48332"/>
                </a:lnTo>
                <a:close/>
                <a:moveTo>
                  <a:pt x="3938" y="679"/>
                </a:moveTo>
                <a:lnTo>
                  <a:pt x="3259" y="747"/>
                </a:lnTo>
                <a:lnTo>
                  <a:pt x="2648" y="951"/>
                </a:lnTo>
                <a:lnTo>
                  <a:pt x="2105" y="1222"/>
                </a:lnTo>
                <a:lnTo>
                  <a:pt x="1630" y="1629"/>
                </a:lnTo>
                <a:lnTo>
                  <a:pt x="1290" y="2105"/>
                </a:lnTo>
                <a:lnTo>
                  <a:pt x="951" y="2648"/>
                </a:lnTo>
                <a:lnTo>
                  <a:pt x="747" y="3259"/>
                </a:lnTo>
                <a:lnTo>
                  <a:pt x="747" y="3870"/>
                </a:lnTo>
                <a:lnTo>
                  <a:pt x="747" y="50776"/>
                </a:lnTo>
                <a:lnTo>
                  <a:pt x="747" y="51387"/>
                </a:lnTo>
                <a:lnTo>
                  <a:pt x="951" y="51997"/>
                </a:lnTo>
                <a:lnTo>
                  <a:pt x="1290" y="52541"/>
                </a:lnTo>
                <a:lnTo>
                  <a:pt x="1630" y="53016"/>
                </a:lnTo>
                <a:lnTo>
                  <a:pt x="2105" y="53423"/>
                </a:lnTo>
                <a:lnTo>
                  <a:pt x="2648" y="53695"/>
                </a:lnTo>
                <a:lnTo>
                  <a:pt x="3259" y="53898"/>
                </a:lnTo>
                <a:lnTo>
                  <a:pt x="3938" y="53966"/>
                </a:lnTo>
                <a:lnTo>
                  <a:pt x="22062" y="53966"/>
                </a:lnTo>
                <a:lnTo>
                  <a:pt x="22741" y="53898"/>
                </a:lnTo>
                <a:lnTo>
                  <a:pt x="23352" y="53695"/>
                </a:lnTo>
                <a:lnTo>
                  <a:pt x="23895" y="53423"/>
                </a:lnTo>
                <a:lnTo>
                  <a:pt x="24370" y="53016"/>
                </a:lnTo>
                <a:lnTo>
                  <a:pt x="24709" y="52541"/>
                </a:lnTo>
                <a:lnTo>
                  <a:pt x="25049" y="51997"/>
                </a:lnTo>
                <a:lnTo>
                  <a:pt x="25252" y="51387"/>
                </a:lnTo>
                <a:lnTo>
                  <a:pt x="25320" y="50776"/>
                </a:lnTo>
                <a:lnTo>
                  <a:pt x="25320" y="3870"/>
                </a:lnTo>
                <a:lnTo>
                  <a:pt x="25252" y="3259"/>
                </a:lnTo>
                <a:lnTo>
                  <a:pt x="25049" y="2648"/>
                </a:lnTo>
                <a:lnTo>
                  <a:pt x="24709" y="2105"/>
                </a:lnTo>
                <a:lnTo>
                  <a:pt x="24370" y="1629"/>
                </a:lnTo>
                <a:lnTo>
                  <a:pt x="23895" y="1222"/>
                </a:lnTo>
                <a:lnTo>
                  <a:pt x="23352" y="951"/>
                </a:lnTo>
                <a:lnTo>
                  <a:pt x="22741" y="747"/>
                </a:lnTo>
                <a:lnTo>
                  <a:pt x="22062" y="679"/>
                </a:lnTo>
                <a:close/>
                <a:moveTo>
                  <a:pt x="22062" y="543"/>
                </a:moveTo>
                <a:lnTo>
                  <a:pt x="22741" y="611"/>
                </a:lnTo>
                <a:lnTo>
                  <a:pt x="23419" y="815"/>
                </a:lnTo>
                <a:lnTo>
                  <a:pt x="23963" y="1086"/>
                </a:lnTo>
                <a:lnTo>
                  <a:pt x="24438" y="1494"/>
                </a:lnTo>
                <a:lnTo>
                  <a:pt x="24845" y="2037"/>
                </a:lnTo>
                <a:lnTo>
                  <a:pt x="25184" y="2580"/>
                </a:lnTo>
                <a:lnTo>
                  <a:pt x="25388" y="3191"/>
                </a:lnTo>
                <a:lnTo>
                  <a:pt x="25456" y="3870"/>
                </a:lnTo>
                <a:lnTo>
                  <a:pt x="25456" y="50776"/>
                </a:lnTo>
                <a:lnTo>
                  <a:pt x="25388" y="51454"/>
                </a:lnTo>
                <a:lnTo>
                  <a:pt x="25184" y="52065"/>
                </a:lnTo>
                <a:lnTo>
                  <a:pt x="24845" y="52676"/>
                </a:lnTo>
                <a:lnTo>
                  <a:pt x="24438" y="53151"/>
                </a:lnTo>
                <a:lnTo>
                  <a:pt x="23963" y="53559"/>
                </a:lnTo>
                <a:lnTo>
                  <a:pt x="23419" y="53898"/>
                </a:lnTo>
                <a:lnTo>
                  <a:pt x="22741" y="54102"/>
                </a:lnTo>
                <a:lnTo>
                  <a:pt x="22062" y="54170"/>
                </a:lnTo>
                <a:lnTo>
                  <a:pt x="3938" y="54170"/>
                </a:lnTo>
                <a:lnTo>
                  <a:pt x="3259" y="54102"/>
                </a:lnTo>
                <a:lnTo>
                  <a:pt x="2580" y="53898"/>
                </a:lnTo>
                <a:lnTo>
                  <a:pt x="2037" y="53559"/>
                </a:lnTo>
                <a:lnTo>
                  <a:pt x="1562" y="53151"/>
                </a:lnTo>
                <a:lnTo>
                  <a:pt x="1154" y="52676"/>
                </a:lnTo>
                <a:lnTo>
                  <a:pt x="815" y="52065"/>
                </a:lnTo>
                <a:lnTo>
                  <a:pt x="611" y="51454"/>
                </a:lnTo>
                <a:lnTo>
                  <a:pt x="543" y="50776"/>
                </a:lnTo>
                <a:lnTo>
                  <a:pt x="543" y="3870"/>
                </a:lnTo>
                <a:lnTo>
                  <a:pt x="611" y="3191"/>
                </a:lnTo>
                <a:lnTo>
                  <a:pt x="815" y="2580"/>
                </a:lnTo>
                <a:lnTo>
                  <a:pt x="1154" y="2037"/>
                </a:lnTo>
                <a:lnTo>
                  <a:pt x="1562" y="1494"/>
                </a:lnTo>
                <a:lnTo>
                  <a:pt x="2037" y="1086"/>
                </a:lnTo>
                <a:lnTo>
                  <a:pt x="2580" y="815"/>
                </a:lnTo>
                <a:lnTo>
                  <a:pt x="3259" y="611"/>
                </a:lnTo>
                <a:lnTo>
                  <a:pt x="3938" y="543"/>
                </a:lnTo>
                <a:close/>
                <a:moveTo>
                  <a:pt x="3938" y="0"/>
                </a:moveTo>
                <a:lnTo>
                  <a:pt x="3123" y="68"/>
                </a:lnTo>
                <a:lnTo>
                  <a:pt x="2444" y="272"/>
                </a:lnTo>
                <a:lnTo>
                  <a:pt x="1765" y="611"/>
                </a:lnTo>
                <a:lnTo>
                  <a:pt x="1154" y="1154"/>
                </a:lnTo>
                <a:lnTo>
                  <a:pt x="679" y="1697"/>
                </a:lnTo>
                <a:lnTo>
                  <a:pt x="272" y="2376"/>
                </a:lnTo>
                <a:lnTo>
                  <a:pt x="68" y="3123"/>
                </a:lnTo>
                <a:lnTo>
                  <a:pt x="0" y="3870"/>
                </a:lnTo>
                <a:lnTo>
                  <a:pt x="0" y="50776"/>
                </a:lnTo>
                <a:lnTo>
                  <a:pt x="68" y="51522"/>
                </a:lnTo>
                <a:lnTo>
                  <a:pt x="272" y="52269"/>
                </a:lnTo>
                <a:lnTo>
                  <a:pt x="679" y="52948"/>
                </a:lnTo>
                <a:lnTo>
                  <a:pt x="1154" y="53559"/>
                </a:lnTo>
                <a:lnTo>
                  <a:pt x="1765" y="54034"/>
                </a:lnTo>
                <a:lnTo>
                  <a:pt x="2444" y="54373"/>
                </a:lnTo>
                <a:lnTo>
                  <a:pt x="3123" y="54645"/>
                </a:lnTo>
                <a:lnTo>
                  <a:pt x="3938" y="54713"/>
                </a:lnTo>
                <a:lnTo>
                  <a:pt x="22062" y="54713"/>
                </a:lnTo>
                <a:lnTo>
                  <a:pt x="22876" y="54645"/>
                </a:lnTo>
                <a:lnTo>
                  <a:pt x="23555" y="54373"/>
                </a:lnTo>
                <a:lnTo>
                  <a:pt x="24234" y="54034"/>
                </a:lnTo>
                <a:lnTo>
                  <a:pt x="24845" y="53559"/>
                </a:lnTo>
                <a:lnTo>
                  <a:pt x="25320" y="52948"/>
                </a:lnTo>
                <a:lnTo>
                  <a:pt x="25727" y="52269"/>
                </a:lnTo>
                <a:lnTo>
                  <a:pt x="25931" y="51522"/>
                </a:lnTo>
                <a:lnTo>
                  <a:pt x="25999" y="50776"/>
                </a:lnTo>
                <a:lnTo>
                  <a:pt x="25999" y="3870"/>
                </a:lnTo>
                <a:lnTo>
                  <a:pt x="25931" y="3123"/>
                </a:lnTo>
                <a:lnTo>
                  <a:pt x="25727" y="2376"/>
                </a:lnTo>
                <a:lnTo>
                  <a:pt x="25320" y="1697"/>
                </a:lnTo>
                <a:lnTo>
                  <a:pt x="24845" y="1154"/>
                </a:lnTo>
                <a:lnTo>
                  <a:pt x="24234" y="611"/>
                </a:lnTo>
                <a:lnTo>
                  <a:pt x="23555" y="272"/>
                </a:lnTo>
                <a:lnTo>
                  <a:pt x="22876" y="68"/>
                </a:lnTo>
                <a:lnTo>
                  <a:pt x="22062" y="0"/>
                </a:lnTo>
                <a:close/>
              </a:path>
            </a:pathLst>
          </a:custGeom>
          <a:solidFill>
            <a:srgbClr val="C7D3E6"/>
          </a:solidFill>
          <a:ln w="9525" cap="flat" cmpd="sng">
            <a:solidFill>
              <a:srgbClr val="92A8C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3F5378"/>
              </a:solidFill>
              <a:latin typeface="Roboto Condensed"/>
              <a:ea typeface="Roboto Condensed"/>
              <a:cs typeface="Roboto Condensed"/>
              <a:sym typeface="Roboto Condensed"/>
            </a:endParaRPr>
          </a:p>
        </p:txBody>
      </p:sp>
      <p:sp>
        <p:nvSpPr>
          <p:cNvPr id="479" name="Shape 479"/>
          <p:cNvSpPr/>
          <p:nvPr/>
        </p:nvSpPr>
        <p:spPr>
          <a:xfrm>
            <a:off x="4446550" y="1188850"/>
            <a:ext cx="1589700" cy="2811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3F5378"/>
                </a:solidFill>
                <a:latin typeface="Roboto Condensed"/>
                <a:ea typeface="Roboto Condensed"/>
                <a:cs typeface="Roboto Condensed"/>
                <a:sym typeface="Roboto Condensed"/>
              </a:rPr>
              <a:t>Place your screenshot here</a:t>
            </a:r>
            <a:endParaRPr sz="1000">
              <a:solidFill>
                <a:srgbClr val="3F5378"/>
              </a:solidFill>
              <a:latin typeface="Roboto Condensed"/>
              <a:ea typeface="Roboto Condensed"/>
              <a:cs typeface="Roboto Condensed"/>
              <a:sym typeface="Roboto Condensed"/>
            </a:endParaRPr>
          </a:p>
        </p:txBody>
      </p:sp>
      <p:sp>
        <p:nvSpPr>
          <p:cNvPr id="480" name="Shape 480"/>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21</a:t>
            </a:fld>
            <a:endParaRPr/>
          </a:p>
        </p:txBody>
      </p:sp>
      <p:sp>
        <p:nvSpPr>
          <p:cNvPr id="481" name="Shape 481"/>
          <p:cNvSpPr txBox="1">
            <a:spLocks noGrp="1"/>
          </p:cNvSpPr>
          <p:nvPr>
            <p:ph type="body" idx="4294967295"/>
          </p:nvPr>
        </p:nvSpPr>
        <p:spPr>
          <a:xfrm>
            <a:off x="1036275" y="1221600"/>
            <a:ext cx="2811600" cy="2700300"/>
          </a:xfrm>
          <a:prstGeom prst="rect">
            <a:avLst/>
          </a:prstGeom>
        </p:spPr>
        <p:txBody>
          <a:bodyPr spcFirstLastPara="1" wrap="square" lIns="91425" tIns="91425" rIns="91425" bIns="91425" anchor="ctr" anchorCtr="0">
            <a:noAutofit/>
          </a:bodyPr>
          <a:lstStyle/>
          <a:p>
            <a:pPr marL="0" lvl="0" indent="0" rtl="0">
              <a:spcBef>
                <a:spcPts val="600"/>
              </a:spcBef>
              <a:spcAft>
                <a:spcPts val="0"/>
              </a:spcAft>
              <a:buNone/>
            </a:pPr>
            <a:r>
              <a:rPr lang="en" b="1">
                <a:solidFill>
                  <a:srgbClr val="FF9800"/>
                </a:solidFill>
              </a:rPr>
              <a:t>iPHONE PROJECT</a:t>
            </a:r>
            <a:endParaRPr b="1">
              <a:solidFill>
                <a:srgbClr val="FF9800"/>
              </a:solidFill>
            </a:endParaRPr>
          </a:p>
          <a:p>
            <a:pPr marL="0" lvl="0" indent="0" rtl="0">
              <a:spcBef>
                <a:spcPts val="1000"/>
              </a:spcBef>
              <a:spcAft>
                <a:spcPts val="1000"/>
              </a:spcAft>
              <a:buNone/>
            </a:pPr>
            <a:r>
              <a:rPr lang="en" sz="2000"/>
              <a:t>Show and explain your web, app or software projects using these gadget templates.</a:t>
            </a:r>
            <a:endParaRPr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Shape 486"/>
          <p:cNvSpPr/>
          <p:nvPr/>
        </p:nvSpPr>
        <p:spPr>
          <a:xfrm>
            <a:off x="4101902" y="535613"/>
            <a:ext cx="2879504" cy="4072345"/>
          </a:xfrm>
          <a:custGeom>
            <a:avLst/>
            <a:gdLst/>
            <a:ahLst/>
            <a:cxnLst/>
            <a:rect l="0" t="0" r="0" b="0"/>
            <a:pathLst>
              <a:path w="60958" h="86210" extrusionOk="0">
                <a:moveTo>
                  <a:pt x="28985" y="3938"/>
                </a:moveTo>
                <a:lnTo>
                  <a:pt x="29189" y="4006"/>
                </a:lnTo>
                <a:lnTo>
                  <a:pt x="29189" y="4141"/>
                </a:lnTo>
                <a:lnTo>
                  <a:pt x="29189" y="4277"/>
                </a:lnTo>
                <a:lnTo>
                  <a:pt x="28985" y="4345"/>
                </a:lnTo>
                <a:lnTo>
                  <a:pt x="28850" y="4277"/>
                </a:lnTo>
                <a:lnTo>
                  <a:pt x="28782" y="4141"/>
                </a:lnTo>
                <a:lnTo>
                  <a:pt x="28850" y="4006"/>
                </a:lnTo>
                <a:lnTo>
                  <a:pt x="28985" y="3938"/>
                </a:lnTo>
                <a:close/>
                <a:moveTo>
                  <a:pt x="30479" y="3734"/>
                </a:moveTo>
                <a:lnTo>
                  <a:pt x="30615" y="3802"/>
                </a:lnTo>
                <a:lnTo>
                  <a:pt x="30750" y="3870"/>
                </a:lnTo>
                <a:lnTo>
                  <a:pt x="30818" y="4006"/>
                </a:lnTo>
                <a:lnTo>
                  <a:pt x="30818" y="4141"/>
                </a:lnTo>
                <a:lnTo>
                  <a:pt x="30818" y="4277"/>
                </a:lnTo>
                <a:lnTo>
                  <a:pt x="30750" y="4345"/>
                </a:lnTo>
                <a:lnTo>
                  <a:pt x="30615" y="4481"/>
                </a:lnTo>
                <a:lnTo>
                  <a:pt x="30343" y="4481"/>
                </a:lnTo>
                <a:lnTo>
                  <a:pt x="30207" y="4345"/>
                </a:lnTo>
                <a:lnTo>
                  <a:pt x="30139" y="4277"/>
                </a:lnTo>
                <a:lnTo>
                  <a:pt x="30139" y="4141"/>
                </a:lnTo>
                <a:lnTo>
                  <a:pt x="30139" y="4006"/>
                </a:lnTo>
                <a:lnTo>
                  <a:pt x="30207" y="3870"/>
                </a:lnTo>
                <a:lnTo>
                  <a:pt x="30343" y="3802"/>
                </a:lnTo>
                <a:lnTo>
                  <a:pt x="30479" y="3734"/>
                </a:lnTo>
                <a:close/>
                <a:moveTo>
                  <a:pt x="56885" y="7943"/>
                </a:moveTo>
                <a:lnTo>
                  <a:pt x="56885" y="78132"/>
                </a:lnTo>
                <a:lnTo>
                  <a:pt x="56817" y="78200"/>
                </a:lnTo>
                <a:lnTo>
                  <a:pt x="4209" y="78200"/>
                </a:lnTo>
                <a:lnTo>
                  <a:pt x="4141" y="78132"/>
                </a:lnTo>
                <a:lnTo>
                  <a:pt x="4141" y="7943"/>
                </a:lnTo>
                <a:close/>
                <a:moveTo>
                  <a:pt x="30479" y="80440"/>
                </a:moveTo>
                <a:lnTo>
                  <a:pt x="30071" y="80508"/>
                </a:lnTo>
                <a:lnTo>
                  <a:pt x="29732" y="80576"/>
                </a:lnTo>
                <a:lnTo>
                  <a:pt x="29461" y="80779"/>
                </a:lnTo>
                <a:lnTo>
                  <a:pt x="29189" y="80983"/>
                </a:lnTo>
                <a:lnTo>
                  <a:pt x="28917" y="81255"/>
                </a:lnTo>
                <a:lnTo>
                  <a:pt x="28782" y="81594"/>
                </a:lnTo>
                <a:lnTo>
                  <a:pt x="28646" y="81933"/>
                </a:lnTo>
                <a:lnTo>
                  <a:pt x="28646" y="82273"/>
                </a:lnTo>
                <a:lnTo>
                  <a:pt x="28646" y="82341"/>
                </a:lnTo>
                <a:lnTo>
                  <a:pt x="28646" y="82680"/>
                </a:lnTo>
                <a:lnTo>
                  <a:pt x="28782" y="83020"/>
                </a:lnTo>
                <a:lnTo>
                  <a:pt x="28985" y="83291"/>
                </a:lnTo>
                <a:lnTo>
                  <a:pt x="29189" y="83563"/>
                </a:lnTo>
                <a:lnTo>
                  <a:pt x="29461" y="83834"/>
                </a:lnTo>
                <a:lnTo>
                  <a:pt x="29800" y="83970"/>
                </a:lnTo>
                <a:lnTo>
                  <a:pt x="30139" y="84106"/>
                </a:lnTo>
                <a:lnTo>
                  <a:pt x="30818" y="84106"/>
                </a:lnTo>
                <a:lnTo>
                  <a:pt x="31158" y="83970"/>
                </a:lnTo>
                <a:lnTo>
                  <a:pt x="31497" y="83766"/>
                </a:lnTo>
                <a:lnTo>
                  <a:pt x="31768" y="83563"/>
                </a:lnTo>
                <a:lnTo>
                  <a:pt x="31972" y="83291"/>
                </a:lnTo>
                <a:lnTo>
                  <a:pt x="32176" y="83020"/>
                </a:lnTo>
                <a:lnTo>
                  <a:pt x="32244" y="82612"/>
                </a:lnTo>
                <a:lnTo>
                  <a:pt x="32312" y="82273"/>
                </a:lnTo>
                <a:lnTo>
                  <a:pt x="32244" y="81933"/>
                </a:lnTo>
                <a:lnTo>
                  <a:pt x="32176" y="81594"/>
                </a:lnTo>
                <a:lnTo>
                  <a:pt x="31972" y="81255"/>
                </a:lnTo>
                <a:lnTo>
                  <a:pt x="31768" y="80983"/>
                </a:lnTo>
                <a:lnTo>
                  <a:pt x="31497" y="80779"/>
                </a:lnTo>
                <a:lnTo>
                  <a:pt x="31158" y="80576"/>
                </a:lnTo>
                <a:lnTo>
                  <a:pt x="30818" y="80508"/>
                </a:lnTo>
                <a:lnTo>
                  <a:pt x="30479" y="80440"/>
                </a:lnTo>
                <a:close/>
                <a:moveTo>
                  <a:pt x="30886" y="80304"/>
                </a:moveTo>
                <a:lnTo>
                  <a:pt x="31225" y="80440"/>
                </a:lnTo>
                <a:lnTo>
                  <a:pt x="31565" y="80644"/>
                </a:lnTo>
                <a:lnTo>
                  <a:pt x="31904" y="80847"/>
                </a:lnTo>
                <a:lnTo>
                  <a:pt x="32108" y="81187"/>
                </a:lnTo>
                <a:lnTo>
                  <a:pt x="32312" y="81526"/>
                </a:lnTo>
                <a:lnTo>
                  <a:pt x="32447" y="81866"/>
                </a:lnTo>
                <a:lnTo>
                  <a:pt x="32447" y="82273"/>
                </a:lnTo>
                <a:lnTo>
                  <a:pt x="32447" y="82680"/>
                </a:lnTo>
                <a:lnTo>
                  <a:pt x="32312" y="83020"/>
                </a:lnTo>
                <a:lnTo>
                  <a:pt x="32108" y="83359"/>
                </a:lnTo>
                <a:lnTo>
                  <a:pt x="31904" y="83698"/>
                </a:lnTo>
                <a:lnTo>
                  <a:pt x="31565" y="83902"/>
                </a:lnTo>
                <a:lnTo>
                  <a:pt x="31225" y="84106"/>
                </a:lnTo>
                <a:lnTo>
                  <a:pt x="30886" y="84241"/>
                </a:lnTo>
                <a:lnTo>
                  <a:pt x="30479" y="84309"/>
                </a:lnTo>
                <a:lnTo>
                  <a:pt x="30071" y="84241"/>
                </a:lnTo>
                <a:lnTo>
                  <a:pt x="29732" y="84106"/>
                </a:lnTo>
                <a:lnTo>
                  <a:pt x="29393" y="83970"/>
                </a:lnTo>
                <a:lnTo>
                  <a:pt x="29053" y="83698"/>
                </a:lnTo>
                <a:lnTo>
                  <a:pt x="28850" y="83427"/>
                </a:lnTo>
                <a:lnTo>
                  <a:pt x="28646" y="83087"/>
                </a:lnTo>
                <a:lnTo>
                  <a:pt x="28510" y="82748"/>
                </a:lnTo>
                <a:lnTo>
                  <a:pt x="28442" y="82341"/>
                </a:lnTo>
                <a:lnTo>
                  <a:pt x="28442" y="82273"/>
                </a:lnTo>
                <a:lnTo>
                  <a:pt x="28510" y="81866"/>
                </a:lnTo>
                <a:lnTo>
                  <a:pt x="28646" y="81526"/>
                </a:lnTo>
                <a:lnTo>
                  <a:pt x="28782" y="81187"/>
                </a:lnTo>
                <a:lnTo>
                  <a:pt x="29053" y="80847"/>
                </a:lnTo>
                <a:lnTo>
                  <a:pt x="29325" y="80644"/>
                </a:lnTo>
                <a:lnTo>
                  <a:pt x="29664" y="80440"/>
                </a:lnTo>
                <a:lnTo>
                  <a:pt x="30071" y="80304"/>
                </a:lnTo>
                <a:close/>
                <a:moveTo>
                  <a:pt x="3530" y="815"/>
                </a:moveTo>
                <a:lnTo>
                  <a:pt x="2987" y="883"/>
                </a:lnTo>
                <a:lnTo>
                  <a:pt x="2512" y="1019"/>
                </a:lnTo>
                <a:lnTo>
                  <a:pt x="2036" y="1290"/>
                </a:lnTo>
                <a:lnTo>
                  <a:pt x="1629" y="1630"/>
                </a:lnTo>
                <a:lnTo>
                  <a:pt x="1290" y="2037"/>
                </a:lnTo>
                <a:lnTo>
                  <a:pt x="1086" y="2512"/>
                </a:lnTo>
                <a:lnTo>
                  <a:pt x="950" y="2987"/>
                </a:lnTo>
                <a:lnTo>
                  <a:pt x="882" y="3530"/>
                </a:lnTo>
                <a:lnTo>
                  <a:pt x="882" y="82612"/>
                </a:lnTo>
                <a:lnTo>
                  <a:pt x="950" y="83155"/>
                </a:lnTo>
                <a:lnTo>
                  <a:pt x="1086" y="83698"/>
                </a:lnTo>
                <a:lnTo>
                  <a:pt x="1358" y="84174"/>
                </a:lnTo>
                <a:lnTo>
                  <a:pt x="1765" y="84581"/>
                </a:lnTo>
                <a:lnTo>
                  <a:pt x="2172" y="84852"/>
                </a:lnTo>
                <a:lnTo>
                  <a:pt x="2715" y="85124"/>
                </a:lnTo>
                <a:lnTo>
                  <a:pt x="3258" y="85260"/>
                </a:lnTo>
                <a:lnTo>
                  <a:pt x="3869" y="85328"/>
                </a:lnTo>
                <a:lnTo>
                  <a:pt x="57156" y="85328"/>
                </a:lnTo>
                <a:lnTo>
                  <a:pt x="57767" y="85260"/>
                </a:lnTo>
                <a:lnTo>
                  <a:pt x="58310" y="85124"/>
                </a:lnTo>
                <a:lnTo>
                  <a:pt x="58785" y="84852"/>
                </a:lnTo>
                <a:lnTo>
                  <a:pt x="59260" y="84513"/>
                </a:lnTo>
                <a:lnTo>
                  <a:pt x="59600" y="84106"/>
                </a:lnTo>
                <a:lnTo>
                  <a:pt x="59871" y="83631"/>
                </a:lnTo>
                <a:lnTo>
                  <a:pt x="60075" y="83087"/>
                </a:lnTo>
                <a:lnTo>
                  <a:pt x="60143" y="82477"/>
                </a:lnTo>
                <a:lnTo>
                  <a:pt x="60143" y="3530"/>
                </a:lnTo>
                <a:lnTo>
                  <a:pt x="60075" y="2987"/>
                </a:lnTo>
                <a:lnTo>
                  <a:pt x="59939" y="2512"/>
                </a:lnTo>
                <a:lnTo>
                  <a:pt x="59668" y="2037"/>
                </a:lnTo>
                <a:lnTo>
                  <a:pt x="59328" y="1630"/>
                </a:lnTo>
                <a:lnTo>
                  <a:pt x="58921" y="1290"/>
                </a:lnTo>
                <a:lnTo>
                  <a:pt x="58446" y="1019"/>
                </a:lnTo>
                <a:lnTo>
                  <a:pt x="57903" y="883"/>
                </a:lnTo>
                <a:lnTo>
                  <a:pt x="57360" y="815"/>
                </a:lnTo>
                <a:close/>
                <a:moveTo>
                  <a:pt x="57971" y="679"/>
                </a:moveTo>
                <a:lnTo>
                  <a:pt x="58514" y="883"/>
                </a:lnTo>
                <a:lnTo>
                  <a:pt x="58989" y="1155"/>
                </a:lnTo>
                <a:lnTo>
                  <a:pt x="59464" y="1494"/>
                </a:lnTo>
                <a:lnTo>
                  <a:pt x="59804" y="1901"/>
                </a:lnTo>
                <a:lnTo>
                  <a:pt x="60075" y="2444"/>
                </a:lnTo>
                <a:lnTo>
                  <a:pt x="60211" y="2987"/>
                </a:lnTo>
                <a:lnTo>
                  <a:pt x="60279" y="3530"/>
                </a:lnTo>
                <a:lnTo>
                  <a:pt x="60279" y="82477"/>
                </a:lnTo>
                <a:lnTo>
                  <a:pt x="60211" y="83087"/>
                </a:lnTo>
                <a:lnTo>
                  <a:pt x="60075" y="83698"/>
                </a:lnTo>
                <a:lnTo>
                  <a:pt x="59736" y="84174"/>
                </a:lnTo>
                <a:lnTo>
                  <a:pt x="59396" y="84649"/>
                </a:lnTo>
                <a:lnTo>
                  <a:pt x="58921" y="84988"/>
                </a:lnTo>
                <a:lnTo>
                  <a:pt x="58378" y="85260"/>
                </a:lnTo>
                <a:lnTo>
                  <a:pt x="57767" y="85463"/>
                </a:lnTo>
                <a:lnTo>
                  <a:pt x="57156" y="85531"/>
                </a:lnTo>
                <a:lnTo>
                  <a:pt x="3869" y="85531"/>
                </a:lnTo>
                <a:lnTo>
                  <a:pt x="3190" y="85463"/>
                </a:lnTo>
                <a:lnTo>
                  <a:pt x="2647" y="85260"/>
                </a:lnTo>
                <a:lnTo>
                  <a:pt x="2104" y="84988"/>
                </a:lnTo>
                <a:lnTo>
                  <a:pt x="1629" y="84649"/>
                </a:lnTo>
                <a:lnTo>
                  <a:pt x="1222" y="84241"/>
                </a:lnTo>
                <a:lnTo>
                  <a:pt x="950" y="83766"/>
                </a:lnTo>
                <a:lnTo>
                  <a:pt x="747" y="83223"/>
                </a:lnTo>
                <a:lnTo>
                  <a:pt x="679" y="82612"/>
                </a:lnTo>
                <a:lnTo>
                  <a:pt x="679" y="3530"/>
                </a:lnTo>
                <a:lnTo>
                  <a:pt x="747" y="2987"/>
                </a:lnTo>
                <a:lnTo>
                  <a:pt x="950" y="2444"/>
                </a:lnTo>
                <a:lnTo>
                  <a:pt x="1154" y="1901"/>
                </a:lnTo>
                <a:lnTo>
                  <a:pt x="1561" y="1494"/>
                </a:lnTo>
                <a:lnTo>
                  <a:pt x="1969" y="1155"/>
                </a:lnTo>
                <a:lnTo>
                  <a:pt x="2444" y="883"/>
                </a:lnTo>
                <a:lnTo>
                  <a:pt x="2987" y="679"/>
                </a:lnTo>
                <a:close/>
                <a:moveTo>
                  <a:pt x="3530" y="1"/>
                </a:moveTo>
                <a:lnTo>
                  <a:pt x="2851" y="68"/>
                </a:lnTo>
                <a:lnTo>
                  <a:pt x="2172" y="204"/>
                </a:lnTo>
                <a:lnTo>
                  <a:pt x="1561" y="544"/>
                </a:lnTo>
                <a:lnTo>
                  <a:pt x="1018" y="1019"/>
                </a:lnTo>
                <a:lnTo>
                  <a:pt x="611" y="1562"/>
                </a:lnTo>
                <a:lnTo>
                  <a:pt x="272" y="2173"/>
                </a:lnTo>
                <a:lnTo>
                  <a:pt x="68" y="2852"/>
                </a:lnTo>
                <a:lnTo>
                  <a:pt x="0" y="3530"/>
                </a:lnTo>
                <a:lnTo>
                  <a:pt x="0" y="82612"/>
                </a:lnTo>
                <a:lnTo>
                  <a:pt x="68" y="83359"/>
                </a:lnTo>
                <a:lnTo>
                  <a:pt x="339" y="84038"/>
                </a:lnTo>
                <a:lnTo>
                  <a:pt x="679" y="84649"/>
                </a:lnTo>
                <a:lnTo>
                  <a:pt x="1154" y="85124"/>
                </a:lnTo>
                <a:lnTo>
                  <a:pt x="1697" y="85599"/>
                </a:lnTo>
                <a:lnTo>
                  <a:pt x="2376" y="85938"/>
                </a:lnTo>
                <a:lnTo>
                  <a:pt x="3055" y="86142"/>
                </a:lnTo>
                <a:lnTo>
                  <a:pt x="3869" y="86210"/>
                </a:lnTo>
                <a:lnTo>
                  <a:pt x="57156" y="86210"/>
                </a:lnTo>
                <a:lnTo>
                  <a:pt x="57903" y="86142"/>
                </a:lnTo>
                <a:lnTo>
                  <a:pt x="58582" y="85938"/>
                </a:lnTo>
                <a:lnTo>
                  <a:pt x="59260" y="85599"/>
                </a:lnTo>
                <a:lnTo>
                  <a:pt x="59804" y="85124"/>
                </a:lnTo>
                <a:lnTo>
                  <a:pt x="60347" y="84581"/>
                </a:lnTo>
                <a:lnTo>
                  <a:pt x="60686" y="83970"/>
                </a:lnTo>
                <a:lnTo>
                  <a:pt x="60890" y="83223"/>
                </a:lnTo>
                <a:lnTo>
                  <a:pt x="60957" y="82477"/>
                </a:lnTo>
                <a:lnTo>
                  <a:pt x="60957" y="3530"/>
                </a:lnTo>
                <a:lnTo>
                  <a:pt x="60890" y="2852"/>
                </a:lnTo>
                <a:lnTo>
                  <a:pt x="60686" y="2173"/>
                </a:lnTo>
                <a:lnTo>
                  <a:pt x="60347" y="1562"/>
                </a:lnTo>
                <a:lnTo>
                  <a:pt x="59939" y="1019"/>
                </a:lnTo>
                <a:lnTo>
                  <a:pt x="59396" y="544"/>
                </a:lnTo>
                <a:lnTo>
                  <a:pt x="58785" y="204"/>
                </a:lnTo>
                <a:lnTo>
                  <a:pt x="58106" y="68"/>
                </a:lnTo>
                <a:lnTo>
                  <a:pt x="57360" y="1"/>
                </a:lnTo>
                <a:close/>
              </a:path>
            </a:pathLst>
          </a:custGeom>
          <a:solidFill>
            <a:srgbClr val="C7D3E6"/>
          </a:solidFill>
          <a:ln w="9525" cap="flat" cmpd="sng">
            <a:solidFill>
              <a:srgbClr val="92A8C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3F5378"/>
              </a:solidFill>
              <a:latin typeface="Roboto Condensed"/>
              <a:ea typeface="Roboto Condensed"/>
              <a:cs typeface="Roboto Condensed"/>
              <a:sym typeface="Roboto Condensed"/>
            </a:endParaRPr>
          </a:p>
        </p:txBody>
      </p:sp>
      <p:sp>
        <p:nvSpPr>
          <p:cNvPr id="487" name="Shape 487"/>
          <p:cNvSpPr/>
          <p:nvPr/>
        </p:nvSpPr>
        <p:spPr>
          <a:xfrm>
            <a:off x="4300600" y="910325"/>
            <a:ext cx="2493300" cy="3333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3F5378"/>
                </a:solidFill>
                <a:latin typeface="Roboto Condensed"/>
                <a:ea typeface="Roboto Condensed"/>
                <a:cs typeface="Roboto Condensed"/>
                <a:sym typeface="Roboto Condensed"/>
              </a:rPr>
              <a:t>Place your screenshot here</a:t>
            </a:r>
            <a:endParaRPr sz="1000">
              <a:solidFill>
                <a:srgbClr val="3F5378"/>
              </a:solidFill>
              <a:latin typeface="Roboto Condensed"/>
              <a:ea typeface="Roboto Condensed"/>
              <a:cs typeface="Roboto Condensed"/>
              <a:sym typeface="Roboto Condensed"/>
            </a:endParaRPr>
          </a:p>
        </p:txBody>
      </p:sp>
      <p:sp>
        <p:nvSpPr>
          <p:cNvPr id="488" name="Shape 48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22</a:t>
            </a:fld>
            <a:endParaRPr/>
          </a:p>
        </p:txBody>
      </p:sp>
      <p:sp>
        <p:nvSpPr>
          <p:cNvPr id="489" name="Shape 489"/>
          <p:cNvSpPr txBox="1">
            <a:spLocks noGrp="1"/>
          </p:cNvSpPr>
          <p:nvPr>
            <p:ph type="body" idx="4294967295"/>
          </p:nvPr>
        </p:nvSpPr>
        <p:spPr>
          <a:xfrm>
            <a:off x="1036275" y="1221600"/>
            <a:ext cx="2811600" cy="2700300"/>
          </a:xfrm>
          <a:prstGeom prst="rect">
            <a:avLst/>
          </a:prstGeom>
        </p:spPr>
        <p:txBody>
          <a:bodyPr spcFirstLastPara="1" wrap="square" lIns="91425" tIns="91425" rIns="91425" bIns="91425" anchor="ctr" anchorCtr="0">
            <a:noAutofit/>
          </a:bodyPr>
          <a:lstStyle/>
          <a:p>
            <a:pPr marL="0" lvl="0" indent="0" rtl="0">
              <a:spcBef>
                <a:spcPts val="600"/>
              </a:spcBef>
              <a:spcAft>
                <a:spcPts val="0"/>
              </a:spcAft>
              <a:buNone/>
            </a:pPr>
            <a:r>
              <a:rPr lang="en" b="1">
                <a:solidFill>
                  <a:srgbClr val="FF9800"/>
                </a:solidFill>
              </a:rPr>
              <a:t>TABLET PROJECT</a:t>
            </a:r>
            <a:endParaRPr b="1">
              <a:solidFill>
                <a:srgbClr val="FF9800"/>
              </a:solidFill>
            </a:endParaRPr>
          </a:p>
          <a:p>
            <a:pPr marL="0" lvl="0" indent="0" rtl="0">
              <a:spcBef>
                <a:spcPts val="1000"/>
              </a:spcBef>
              <a:spcAft>
                <a:spcPts val="1000"/>
              </a:spcAft>
              <a:buNone/>
            </a:pPr>
            <a:r>
              <a:rPr lang="en" sz="2000"/>
              <a:t>Show and explain your web, app or software projects using these gadget templates.</a:t>
            </a:r>
            <a:endParaRPr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p:nvPr/>
        </p:nvSpPr>
        <p:spPr>
          <a:xfrm>
            <a:off x="3860350" y="860949"/>
            <a:ext cx="4269672" cy="3323988"/>
          </a:xfrm>
          <a:custGeom>
            <a:avLst/>
            <a:gdLst/>
            <a:ahLst/>
            <a:cxnLst/>
            <a:rect l="0" t="0" r="0" b="0"/>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C7D3E6"/>
          </a:solidFill>
          <a:ln w="9525" cap="flat" cmpd="sng">
            <a:solidFill>
              <a:srgbClr val="92A8C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3F5378"/>
              </a:solidFill>
              <a:latin typeface="Roboto Condensed"/>
              <a:ea typeface="Roboto Condensed"/>
              <a:cs typeface="Roboto Condensed"/>
              <a:sym typeface="Roboto Condensed"/>
            </a:endParaRPr>
          </a:p>
        </p:txBody>
      </p:sp>
      <p:sp>
        <p:nvSpPr>
          <p:cNvPr id="495" name="Shape 495"/>
          <p:cNvSpPr/>
          <p:nvPr/>
        </p:nvSpPr>
        <p:spPr>
          <a:xfrm>
            <a:off x="4039025" y="1037471"/>
            <a:ext cx="3912300" cy="249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3F5378"/>
                </a:solidFill>
                <a:latin typeface="Roboto Condensed"/>
                <a:ea typeface="Roboto Condensed"/>
                <a:cs typeface="Roboto Condensed"/>
                <a:sym typeface="Roboto Condensed"/>
              </a:rPr>
              <a:t>Place your screenshot here</a:t>
            </a:r>
            <a:endParaRPr sz="1000">
              <a:solidFill>
                <a:srgbClr val="3F5378"/>
              </a:solidFill>
              <a:latin typeface="Roboto Condensed"/>
              <a:ea typeface="Roboto Condensed"/>
              <a:cs typeface="Roboto Condensed"/>
              <a:sym typeface="Roboto Condensed"/>
            </a:endParaRPr>
          </a:p>
        </p:txBody>
      </p:sp>
      <p:sp>
        <p:nvSpPr>
          <p:cNvPr id="496" name="Shape 49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23</a:t>
            </a:fld>
            <a:endParaRPr/>
          </a:p>
        </p:txBody>
      </p:sp>
      <p:sp>
        <p:nvSpPr>
          <p:cNvPr id="497" name="Shape 497"/>
          <p:cNvSpPr txBox="1">
            <a:spLocks noGrp="1"/>
          </p:cNvSpPr>
          <p:nvPr>
            <p:ph type="body" idx="4294967295"/>
          </p:nvPr>
        </p:nvSpPr>
        <p:spPr>
          <a:xfrm>
            <a:off x="1036275" y="1221600"/>
            <a:ext cx="2811600" cy="2700300"/>
          </a:xfrm>
          <a:prstGeom prst="rect">
            <a:avLst/>
          </a:prstGeom>
        </p:spPr>
        <p:txBody>
          <a:bodyPr spcFirstLastPara="1" wrap="square" lIns="91425" tIns="91425" rIns="91425" bIns="91425" anchor="ctr" anchorCtr="0">
            <a:noAutofit/>
          </a:bodyPr>
          <a:lstStyle/>
          <a:p>
            <a:pPr marL="0" lvl="0" indent="0" rtl="0">
              <a:spcBef>
                <a:spcPts val="600"/>
              </a:spcBef>
              <a:spcAft>
                <a:spcPts val="0"/>
              </a:spcAft>
              <a:buNone/>
            </a:pPr>
            <a:r>
              <a:rPr lang="en" b="1">
                <a:solidFill>
                  <a:srgbClr val="FF9800"/>
                </a:solidFill>
              </a:rPr>
              <a:t>DESKTOP PROJECT</a:t>
            </a:r>
            <a:endParaRPr b="1">
              <a:solidFill>
                <a:srgbClr val="FF9800"/>
              </a:solidFill>
            </a:endParaRPr>
          </a:p>
          <a:p>
            <a:pPr marL="0" lvl="0" indent="0" rtl="0">
              <a:spcBef>
                <a:spcPts val="1000"/>
              </a:spcBef>
              <a:spcAft>
                <a:spcPts val="1000"/>
              </a:spcAft>
              <a:buNone/>
            </a:pPr>
            <a:r>
              <a:rPr lang="en" sz="2000"/>
              <a:t>Show and explain your web, app or software projects using these gadget templates.</a:t>
            </a:r>
            <a:endParaRPr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24</a:t>
            </a:fld>
            <a:endParaRPr/>
          </a:p>
        </p:txBody>
      </p:sp>
      <p:sp>
        <p:nvSpPr>
          <p:cNvPr id="503" name="Shape 503"/>
          <p:cNvSpPr txBox="1">
            <a:spLocks noGrp="1"/>
          </p:cNvSpPr>
          <p:nvPr>
            <p:ph type="ctrTitle" idx="4294967295"/>
          </p:nvPr>
        </p:nvSpPr>
        <p:spPr>
          <a:xfrm>
            <a:off x="1275150" y="2364400"/>
            <a:ext cx="65937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a:solidFill>
                  <a:srgbClr val="FF9800"/>
                </a:solidFill>
              </a:rPr>
              <a:t>THANKS!</a:t>
            </a:r>
            <a:endParaRPr sz="6000">
              <a:solidFill>
                <a:srgbClr val="FF9800"/>
              </a:solidFill>
            </a:endParaRPr>
          </a:p>
        </p:txBody>
      </p:sp>
      <p:sp>
        <p:nvSpPr>
          <p:cNvPr id="504" name="Shape 504"/>
          <p:cNvSpPr txBox="1">
            <a:spLocks noGrp="1"/>
          </p:cNvSpPr>
          <p:nvPr>
            <p:ph type="subTitle" idx="4294967295"/>
          </p:nvPr>
        </p:nvSpPr>
        <p:spPr>
          <a:xfrm>
            <a:off x="1275150" y="3230000"/>
            <a:ext cx="6593700" cy="134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b="1"/>
              <a:t>Any questions?</a:t>
            </a:r>
            <a:endParaRPr sz="2000" b="1"/>
          </a:p>
          <a:p>
            <a:pPr marL="0" lvl="0" indent="0" algn="ctr" rtl="0">
              <a:spcBef>
                <a:spcPts val="0"/>
              </a:spcBef>
              <a:spcAft>
                <a:spcPts val="0"/>
              </a:spcAft>
              <a:buClr>
                <a:schemeClr val="dk1"/>
              </a:buClr>
              <a:buSzPts val="1100"/>
              <a:buFont typeface="Arial"/>
              <a:buNone/>
            </a:pPr>
            <a:r>
              <a:rPr lang="en" sz="2000"/>
              <a:t>You can find me at</a:t>
            </a:r>
            <a:endParaRPr sz="2000"/>
          </a:p>
          <a:p>
            <a:pPr marL="0" lvl="0" indent="0" algn="ctr" rtl="0">
              <a:spcBef>
                <a:spcPts val="0"/>
              </a:spcBef>
              <a:spcAft>
                <a:spcPts val="0"/>
              </a:spcAft>
              <a:buClr>
                <a:schemeClr val="dk1"/>
              </a:buClr>
              <a:buSzPts val="1100"/>
              <a:buFont typeface="Arial"/>
              <a:buNone/>
            </a:pPr>
            <a:r>
              <a:rPr lang="en" sz="2000"/>
              <a:t>@username &amp; user@mail.me</a:t>
            </a:r>
            <a:endParaRPr sz="2000" b="1"/>
          </a:p>
        </p:txBody>
      </p:sp>
      <p:grpSp>
        <p:nvGrpSpPr>
          <p:cNvPr id="505" name="Shape 505"/>
          <p:cNvGrpSpPr/>
          <p:nvPr/>
        </p:nvGrpSpPr>
        <p:grpSpPr>
          <a:xfrm>
            <a:off x="3996210" y="966817"/>
            <a:ext cx="1197664" cy="1126777"/>
            <a:chOff x="5972700" y="2330200"/>
            <a:chExt cx="411625" cy="387275"/>
          </a:xfrm>
        </p:grpSpPr>
        <p:sp>
          <p:nvSpPr>
            <p:cNvPr id="506" name="Shape 506"/>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9050" cap="rnd" cmpd="sng">
              <a:solidFill>
                <a:srgbClr val="3F537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7" name="Shape 507"/>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9050" cap="rnd" cmpd="sng">
              <a:solidFill>
                <a:srgbClr val="3F537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CREDITS</a:t>
            </a:r>
            <a:endParaRPr/>
          </a:p>
        </p:txBody>
      </p:sp>
      <p:sp>
        <p:nvSpPr>
          <p:cNvPr id="513" name="Shape 513"/>
          <p:cNvSpPr txBox="1">
            <a:spLocks noGrp="1"/>
          </p:cNvSpPr>
          <p:nvPr>
            <p:ph type="body" idx="1"/>
          </p:nvPr>
        </p:nvSpPr>
        <p:spPr>
          <a:xfrm>
            <a:off x="814275" y="1327350"/>
            <a:ext cx="6132600" cy="3145500"/>
          </a:xfrm>
          <a:prstGeom prst="rect">
            <a:avLst/>
          </a:prstGeom>
        </p:spPr>
        <p:txBody>
          <a:bodyPr spcFirstLastPara="1" wrap="square" lIns="91425" tIns="91425" rIns="91425" bIns="91425" anchor="ctr" anchorCtr="0">
            <a:noAutofit/>
          </a:bodyPr>
          <a:lstStyle/>
          <a:p>
            <a:pPr marL="0" lvl="0" indent="0" rtl="0">
              <a:spcBef>
                <a:spcPts val="600"/>
              </a:spcBef>
              <a:spcAft>
                <a:spcPts val="0"/>
              </a:spcAft>
              <a:buNone/>
            </a:pPr>
            <a:r>
              <a:rPr lang="en" sz="2400"/>
              <a:t>Special thanks to all the people who made and released these awesome resources for free:</a:t>
            </a:r>
            <a:endParaRPr sz="2400"/>
          </a:p>
          <a:p>
            <a:pPr marL="457200" lvl="0" indent="-381000" rtl="0">
              <a:lnSpc>
                <a:spcPct val="115000"/>
              </a:lnSpc>
              <a:spcBef>
                <a:spcPts val="1000"/>
              </a:spcBef>
              <a:spcAft>
                <a:spcPts val="0"/>
              </a:spcAft>
              <a:buSzPts val="2400"/>
              <a:buChar char="▰"/>
            </a:pPr>
            <a:r>
              <a:rPr lang="en" sz="2400"/>
              <a:t>Presentation template by </a:t>
            </a:r>
            <a:r>
              <a:rPr lang="en" sz="2400" u="sng">
                <a:solidFill>
                  <a:srgbClr val="3F5378"/>
                </a:solidFill>
                <a:hlinkClick r:id="rId3"/>
              </a:rPr>
              <a:t>SlidesCarnival</a:t>
            </a:r>
            <a:endParaRPr sz="2400">
              <a:solidFill>
                <a:srgbClr val="3F5378"/>
              </a:solidFill>
            </a:endParaRPr>
          </a:p>
          <a:p>
            <a:pPr marL="457200" lvl="0" indent="-381000" rtl="0">
              <a:lnSpc>
                <a:spcPct val="115000"/>
              </a:lnSpc>
              <a:spcBef>
                <a:spcPts val="0"/>
              </a:spcBef>
              <a:spcAft>
                <a:spcPts val="0"/>
              </a:spcAft>
              <a:buSzPts val="2400"/>
              <a:buChar char="▰"/>
            </a:pPr>
            <a:r>
              <a:rPr lang="en" sz="2400"/>
              <a:t>Photographs by </a:t>
            </a:r>
            <a:r>
              <a:rPr lang="en" u="sng">
                <a:solidFill>
                  <a:srgbClr val="3F5378"/>
                </a:solidFill>
                <a:hlinkClick r:id="rId4"/>
              </a:rPr>
              <a:t>Startup Stock Photos</a:t>
            </a:r>
            <a:endParaRPr sz="2400">
              <a:solidFill>
                <a:srgbClr val="3F5378"/>
              </a:solidFill>
            </a:endParaRPr>
          </a:p>
        </p:txBody>
      </p:sp>
      <p:sp>
        <p:nvSpPr>
          <p:cNvPr id="514" name="Shape 514"/>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25</a:t>
            </a:fld>
            <a:endParaRPr/>
          </a:p>
        </p:txBody>
      </p:sp>
      <p:sp>
        <p:nvSpPr>
          <p:cNvPr id="515" name="Shape 515"/>
          <p:cNvSpPr/>
          <p:nvPr/>
        </p:nvSpPr>
        <p:spPr>
          <a:xfrm>
            <a:off x="309226" y="634068"/>
            <a:ext cx="315499" cy="283210"/>
          </a:xfrm>
          <a:custGeom>
            <a:avLst/>
            <a:gdLst/>
            <a:ahLst/>
            <a:cxnLst/>
            <a:rect l="0" t="0" r="0" b="0"/>
            <a:pathLst>
              <a:path w="16660" h="14955" fill="none" extrusionOk="0">
                <a:moveTo>
                  <a:pt x="12373" y="1"/>
                </a:moveTo>
                <a:lnTo>
                  <a:pt x="12373" y="1"/>
                </a:lnTo>
                <a:lnTo>
                  <a:pt x="12032" y="1"/>
                </a:lnTo>
                <a:lnTo>
                  <a:pt x="11691" y="49"/>
                </a:lnTo>
                <a:lnTo>
                  <a:pt x="11350" y="123"/>
                </a:lnTo>
                <a:lnTo>
                  <a:pt x="11033" y="196"/>
                </a:lnTo>
                <a:lnTo>
                  <a:pt x="10716" y="317"/>
                </a:lnTo>
                <a:lnTo>
                  <a:pt x="10424" y="464"/>
                </a:lnTo>
                <a:lnTo>
                  <a:pt x="10132" y="610"/>
                </a:lnTo>
                <a:lnTo>
                  <a:pt x="9864" y="804"/>
                </a:lnTo>
                <a:lnTo>
                  <a:pt x="9620" y="999"/>
                </a:lnTo>
                <a:lnTo>
                  <a:pt x="9377" y="1219"/>
                </a:lnTo>
                <a:lnTo>
                  <a:pt x="9158" y="1462"/>
                </a:lnTo>
                <a:lnTo>
                  <a:pt x="8939" y="1706"/>
                </a:lnTo>
                <a:lnTo>
                  <a:pt x="8768" y="1974"/>
                </a:lnTo>
                <a:lnTo>
                  <a:pt x="8598" y="2266"/>
                </a:lnTo>
                <a:lnTo>
                  <a:pt x="8451" y="2558"/>
                </a:lnTo>
                <a:lnTo>
                  <a:pt x="8330" y="2850"/>
                </a:lnTo>
                <a:lnTo>
                  <a:pt x="8330" y="2850"/>
                </a:lnTo>
                <a:lnTo>
                  <a:pt x="8208" y="2558"/>
                </a:lnTo>
                <a:lnTo>
                  <a:pt x="8062" y="2266"/>
                </a:lnTo>
                <a:lnTo>
                  <a:pt x="7891" y="1974"/>
                </a:lnTo>
                <a:lnTo>
                  <a:pt x="7721" y="1706"/>
                </a:lnTo>
                <a:lnTo>
                  <a:pt x="7502" y="1462"/>
                </a:lnTo>
                <a:lnTo>
                  <a:pt x="7282" y="1219"/>
                </a:lnTo>
                <a:lnTo>
                  <a:pt x="7039" y="999"/>
                </a:lnTo>
                <a:lnTo>
                  <a:pt x="6795" y="804"/>
                </a:lnTo>
                <a:lnTo>
                  <a:pt x="6527" y="610"/>
                </a:lnTo>
                <a:lnTo>
                  <a:pt x="6235" y="464"/>
                </a:lnTo>
                <a:lnTo>
                  <a:pt x="5943" y="317"/>
                </a:lnTo>
                <a:lnTo>
                  <a:pt x="5626" y="196"/>
                </a:lnTo>
                <a:lnTo>
                  <a:pt x="5310" y="123"/>
                </a:lnTo>
                <a:lnTo>
                  <a:pt x="4969" y="49"/>
                </a:lnTo>
                <a:lnTo>
                  <a:pt x="4628" y="1"/>
                </a:lnTo>
                <a:lnTo>
                  <a:pt x="4287" y="1"/>
                </a:lnTo>
                <a:lnTo>
                  <a:pt x="4287" y="1"/>
                </a:lnTo>
                <a:lnTo>
                  <a:pt x="3848" y="25"/>
                </a:lnTo>
                <a:lnTo>
                  <a:pt x="3434" y="74"/>
                </a:lnTo>
                <a:lnTo>
                  <a:pt x="3020" y="196"/>
                </a:lnTo>
                <a:lnTo>
                  <a:pt x="2606" y="342"/>
                </a:lnTo>
                <a:lnTo>
                  <a:pt x="2241" y="512"/>
                </a:lnTo>
                <a:lnTo>
                  <a:pt x="1900" y="731"/>
                </a:lnTo>
                <a:lnTo>
                  <a:pt x="1559" y="975"/>
                </a:lnTo>
                <a:lnTo>
                  <a:pt x="1267" y="1243"/>
                </a:lnTo>
                <a:lnTo>
                  <a:pt x="974" y="1560"/>
                </a:lnTo>
                <a:lnTo>
                  <a:pt x="731" y="1876"/>
                </a:lnTo>
                <a:lnTo>
                  <a:pt x="512" y="2241"/>
                </a:lnTo>
                <a:lnTo>
                  <a:pt x="341" y="2607"/>
                </a:lnTo>
                <a:lnTo>
                  <a:pt x="195" y="2996"/>
                </a:lnTo>
                <a:lnTo>
                  <a:pt x="98" y="3410"/>
                </a:lnTo>
                <a:lnTo>
                  <a:pt x="25" y="3849"/>
                </a:lnTo>
                <a:lnTo>
                  <a:pt x="0" y="4287"/>
                </a:lnTo>
                <a:lnTo>
                  <a:pt x="0" y="4287"/>
                </a:lnTo>
                <a:lnTo>
                  <a:pt x="0" y="4580"/>
                </a:lnTo>
                <a:lnTo>
                  <a:pt x="25" y="4872"/>
                </a:lnTo>
                <a:lnTo>
                  <a:pt x="122" y="5432"/>
                </a:lnTo>
                <a:lnTo>
                  <a:pt x="244" y="5992"/>
                </a:lnTo>
                <a:lnTo>
                  <a:pt x="439" y="6528"/>
                </a:lnTo>
                <a:lnTo>
                  <a:pt x="658" y="7039"/>
                </a:lnTo>
                <a:lnTo>
                  <a:pt x="926" y="7526"/>
                </a:lnTo>
                <a:lnTo>
                  <a:pt x="1194" y="7989"/>
                </a:lnTo>
                <a:lnTo>
                  <a:pt x="1510" y="8452"/>
                </a:lnTo>
                <a:lnTo>
                  <a:pt x="1851" y="8890"/>
                </a:lnTo>
                <a:lnTo>
                  <a:pt x="2192" y="9304"/>
                </a:lnTo>
                <a:lnTo>
                  <a:pt x="2558" y="9718"/>
                </a:lnTo>
                <a:lnTo>
                  <a:pt x="2923" y="10108"/>
                </a:lnTo>
                <a:lnTo>
                  <a:pt x="3629" y="10839"/>
                </a:lnTo>
                <a:lnTo>
                  <a:pt x="4287" y="11496"/>
                </a:lnTo>
                <a:lnTo>
                  <a:pt x="4287" y="11496"/>
                </a:lnTo>
                <a:lnTo>
                  <a:pt x="4847" y="12032"/>
                </a:lnTo>
                <a:lnTo>
                  <a:pt x="5480" y="12592"/>
                </a:lnTo>
                <a:lnTo>
                  <a:pt x="6820" y="13737"/>
                </a:lnTo>
                <a:lnTo>
                  <a:pt x="7891" y="14614"/>
                </a:lnTo>
                <a:lnTo>
                  <a:pt x="8330" y="14955"/>
                </a:lnTo>
                <a:lnTo>
                  <a:pt x="8330" y="14955"/>
                </a:lnTo>
                <a:lnTo>
                  <a:pt x="8768" y="14614"/>
                </a:lnTo>
                <a:lnTo>
                  <a:pt x="9815" y="13761"/>
                </a:lnTo>
                <a:lnTo>
                  <a:pt x="11155" y="12617"/>
                </a:lnTo>
                <a:lnTo>
                  <a:pt x="11788" y="12056"/>
                </a:lnTo>
                <a:lnTo>
                  <a:pt x="12373" y="11496"/>
                </a:lnTo>
                <a:lnTo>
                  <a:pt x="12373" y="11496"/>
                </a:lnTo>
                <a:lnTo>
                  <a:pt x="13030" y="10839"/>
                </a:lnTo>
                <a:lnTo>
                  <a:pt x="13736" y="10108"/>
                </a:lnTo>
                <a:lnTo>
                  <a:pt x="14102" y="9718"/>
                </a:lnTo>
                <a:lnTo>
                  <a:pt x="14467" y="9304"/>
                </a:lnTo>
                <a:lnTo>
                  <a:pt x="14808" y="8890"/>
                </a:lnTo>
                <a:lnTo>
                  <a:pt x="15149" y="8452"/>
                </a:lnTo>
                <a:lnTo>
                  <a:pt x="15466" y="7989"/>
                </a:lnTo>
                <a:lnTo>
                  <a:pt x="15734" y="7526"/>
                </a:lnTo>
                <a:lnTo>
                  <a:pt x="16001" y="7039"/>
                </a:lnTo>
                <a:lnTo>
                  <a:pt x="16221" y="6528"/>
                </a:lnTo>
                <a:lnTo>
                  <a:pt x="16416" y="5992"/>
                </a:lnTo>
                <a:lnTo>
                  <a:pt x="16537" y="5432"/>
                </a:lnTo>
                <a:lnTo>
                  <a:pt x="16635" y="4872"/>
                </a:lnTo>
                <a:lnTo>
                  <a:pt x="16659" y="4580"/>
                </a:lnTo>
                <a:lnTo>
                  <a:pt x="16659" y="4287"/>
                </a:lnTo>
                <a:lnTo>
                  <a:pt x="16659" y="4287"/>
                </a:lnTo>
                <a:lnTo>
                  <a:pt x="16635" y="3849"/>
                </a:lnTo>
                <a:lnTo>
                  <a:pt x="16562" y="3410"/>
                </a:lnTo>
                <a:lnTo>
                  <a:pt x="16464" y="2996"/>
                </a:lnTo>
                <a:lnTo>
                  <a:pt x="16318" y="2607"/>
                </a:lnTo>
                <a:lnTo>
                  <a:pt x="16148" y="2241"/>
                </a:lnTo>
                <a:lnTo>
                  <a:pt x="15928" y="1876"/>
                </a:lnTo>
                <a:lnTo>
                  <a:pt x="15685" y="1560"/>
                </a:lnTo>
                <a:lnTo>
                  <a:pt x="15393" y="1243"/>
                </a:lnTo>
                <a:lnTo>
                  <a:pt x="15100" y="975"/>
                </a:lnTo>
                <a:lnTo>
                  <a:pt x="14759" y="731"/>
                </a:lnTo>
                <a:lnTo>
                  <a:pt x="14418" y="512"/>
                </a:lnTo>
                <a:lnTo>
                  <a:pt x="14053" y="342"/>
                </a:lnTo>
                <a:lnTo>
                  <a:pt x="13639" y="196"/>
                </a:lnTo>
                <a:lnTo>
                  <a:pt x="13225" y="74"/>
                </a:lnTo>
                <a:lnTo>
                  <a:pt x="12811" y="25"/>
                </a:lnTo>
                <a:lnTo>
                  <a:pt x="12373" y="1"/>
                </a:lnTo>
                <a:lnTo>
                  <a:pt x="12373"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PRESENTATION DESIGN</a:t>
            </a:r>
            <a:endParaRPr/>
          </a:p>
        </p:txBody>
      </p:sp>
      <p:sp>
        <p:nvSpPr>
          <p:cNvPr id="521" name="Shape 521"/>
          <p:cNvSpPr txBox="1">
            <a:spLocks noGrp="1"/>
          </p:cNvSpPr>
          <p:nvPr>
            <p:ph type="body" idx="1"/>
          </p:nvPr>
        </p:nvSpPr>
        <p:spPr>
          <a:xfrm>
            <a:off x="814275" y="1327350"/>
            <a:ext cx="6132600" cy="31455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1800"/>
              <a:t>This presentation uses the following typographies and colors:</a:t>
            </a:r>
            <a:endParaRPr sz="1800"/>
          </a:p>
          <a:p>
            <a:pPr marL="457200" lvl="0" indent="-342900" rtl="0">
              <a:lnSpc>
                <a:spcPct val="115000"/>
              </a:lnSpc>
              <a:spcBef>
                <a:spcPts val="0"/>
              </a:spcBef>
              <a:spcAft>
                <a:spcPts val="0"/>
              </a:spcAft>
              <a:buSzPts val="1800"/>
              <a:buChar char="▰"/>
            </a:pPr>
            <a:r>
              <a:rPr lang="en" sz="1800"/>
              <a:t>Titles: Roboto Condensed</a:t>
            </a:r>
            <a:endParaRPr sz="1800"/>
          </a:p>
          <a:p>
            <a:pPr marL="457200" lvl="0" indent="-342900" rtl="0">
              <a:lnSpc>
                <a:spcPct val="115000"/>
              </a:lnSpc>
              <a:spcBef>
                <a:spcPts val="0"/>
              </a:spcBef>
              <a:spcAft>
                <a:spcPts val="0"/>
              </a:spcAft>
              <a:buSzPts val="1800"/>
              <a:buChar char="▰"/>
            </a:pPr>
            <a:r>
              <a:rPr lang="en" sz="1800"/>
              <a:t>Body copy: Roboto Condensed</a:t>
            </a:r>
            <a:endParaRPr sz="1800"/>
          </a:p>
          <a:p>
            <a:pPr marL="0" lvl="0" indent="0" rtl="0">
              <a:lnSpc>
                <a:spcPct val="115000"/>
              </a:lnSpc>
              <a:spcBef>
                <a:spcPts val="0"/>
              </a:spcBef>
              <a:spcAft>
                <a:spcPts val="0"/>
              </a:spcAft>
              <a:buNone/>
            </a:pPr>
            <a:r>
              <a:rPr lang="en" sz="1800"/>
              <a:t>You can download the fonts on this page:</a:t>
            </a:r>
            <a:endParaRPr sz="1800"/>
          </a:p>
          <a:p>
            <a:pPr marL="0" lvl="0" indent="0" rtl="0">
              <a:lnSpc>
                <a:spcPct val="115000"/>
              </a:lnSpc>
              <a:spcBef>
                <a:spcPts val="0"/>
              </a:spcBef>
              <a:spcAft>
                <a:spcPts val="0"/>
              </a:spcAft>
              <a:buNone/>
            </a:pPr>
            <a:r>
              <a:rPr lang="en" sz="1800" u="sng">
                <a:solidFill>
                  <a:srgbClr val="3F5378"/>
                </a:solidFill>
                <a:hlinkClick r:id="rId3"/>
              </a:rPr>
              <a:t>https://material.io/guidelines/resources/roboto-noto-fonts.html</a:t>
            </a:r>
            <a:endParaRPr sz="1800">
              <a:solidFill>
                <a:srgbClr val="3F5378"/>
              </a:solidFill>
            </a:endParaRPr>
          </a:p>
          <a:p>
            <a:pPr marL="0" lvl="0" indent="0" rtl="0">
              <a:lnSpc>
                <a:spcPct val="115000"/>
              </a:lnSpc>
              <a:spcBef>
                <a:spcPts val="0"/>
              </a:spcBef>
              <a:spcAft>
                <a:spcPts val="0"/>
              </a:spcAft>
              <a:buNone/>
            </a:pPr>
            <a:endParaRPr sz="1800"/>
          </a:p>
          <a:p>
            <a:pPr marL="0" lvl="0" indent="0" rtl="0">
              <a:lnSpc>
                <a:spcPct val="115000"/>
              </a:lnSpc>
              <a:spcBef>
                <a:spcPts val="0"/>
              </a:spcBef>
              <a:spcAft>
                <a:spcPts val="0"/>
              </a:spcAft>
              <a:buNone/>
            </a:pPr>
            <a:r>
              <a:rPr lang="en" sz="1800"/>
              <a:t>Navy </a:t>
            </a:r>
            <a:r>
              <a:rPr lang="en" sz="1800" b="1">
                <a:solidFill>
                  <a:srgbClr val="3F5378"/>
                </a:solidFill>
              </a:rPr>
              <a:t>#3f5378 </a:t>
            </a:r>
            <a:r>
              <a:rPr lang="en" sz="1800"/>
              <a:t>· Dark navy </a:t>
            </a:r>
            <a:r>
              <a:rPr lang="en" sz="1800" b="1"/>
              <a:t>#263248</a:t>
            </a:r>
            <a:r>
              <a:rPr lang="en" sz="1800" b="1">
                <a:solidFill>
                  <a:srgbClr val="3F5378"/>
                </a:solidFill>
              </a:rPr>
              <a:t> </a:t>
            </a:r>
            <a:r>
              <a:rPr lang="en" sz="1800"/>
              <a:t>· Yellow </a:t>
            </a:r>
            <a:r>
              <a:rPr lang="en" sz="1800" b="1">
                <a:solidFill>
                  <a:srgbClr val="FF9800"/>
                </a:solidFill>
              </a:rPr>
              <a:t>#ff9800</a:t>
            </a:r>
            <a:endParaRPr sz="1800" b="1">
              <a:solidFill>
                <a:srgbClr val="FF9800"/>
              </a:solidFill>
            </a:endParaRPr>
          </a:p>
        </p:txBody>
      </p:sp>
      <p:sp>
        <p:nvSpPr>
          <p:cNvPr id="522" name="Shape 522"/>
          <p:cNvSpPr txBox="1"/>
          <p:nvPr/>
        </p:nvSpPr>
        <p:spPr>
          <a:xfrm>
            <a:off x="814275" y="4171650"/>
            <a:ext cx="6132600" cy="537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1000" i="1">
                <a:solidFill>
                  <a:srgbClr val="3F5378"/>
                </a:solidFill>
                <a:latin typeface="Roboto Condensed"/>
                <a:ea typeface="Roboto Condensed"/>
                <a:cs typeface="Roboto Condensed"/>
                <a:sym typeface="Roboto Condensed"/>
              </a:rPr>
              <a:t>You don’t need to keep this slide in your presentation. It’s only here to serve you as a design guide if you need to create new slides or download the fonts to edit the presentation in PowerPoint®</a:t>
            </a:r>
            <a:endParaRPr sz="1000" i="1">
              <a:solidFill>
                <a:srgbClr val="3F5378"/>
              </a:solidFill>
              <a:latin typeface="Roboto Condensed"/>
              <a:ea typeface="Roboto Condensed"/>
              <a:cs typeface="Roboto Condensed"/>
              <a:sym typeface="Roboto Condensed"/>
            </a:endParaRPr>
          </a:p>
          <a:p>
            <a:pPr marL="0" lvl="0" indent="0" rtl="0">
              <a:spcBef>
                <a:spcPts val="0"/>
              </a:spcBef>
              <a:spcAft>
                <a:spcPts val="0"/>
              </a:spcAft>
              <a:buClr>
                <a:schemeClr val="dk1"/>
              </a:buClr>
              <a:buSzPts val="1100"/>
              <a:buFont typeface="Arial"/>
              <a:buNone/>
            </a:pPr>
            <a:endParaRPr sz="1000" i="1">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endParaRPr sz="1000" i="1">
              <a:solidFill>
                <a:srgbClr val="3F5378"/>
              </a:solidFill>
              <a:latin typeface="Roboto Condensed"/>
              <a:ea typeface="Roboto Condensed"/>
              <a:cs typeface="Roboto Condensed"/>
              <a:sym typeface="Roboto Condensed"/>
            </a:endParaRPr>
          </a:p>
        </p:txBody>
      </p:sp>
      <p:sp>
        <p:nvSpPr>
          <p:cNvPr id="523" name="Shape 52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26</a:t>
            </a:fld>
            <a:endParaRPr/>
          </a:p>
        </p:txBody>
      </p:sp>
      <p:grpSp>
        <p:nvGrpSpPr>
          <p:cNvPr id="524" name="Shape 524"/>
          <p:cNvGrpSpPr/>
          <p:nvPr/>
        </p:nvGrpSpPr>
        <p:grpSpPr>
          <a:xfrm>
            <a:off x="283552" y="610550"/>
            <a:ext cx="330270" cy="330251"/>
            <a:chOff x="1923675" y="1633650"/>
            <a:chExt cx="436000" cy="435975"/>
          </a:xfrm>
        </p:grpSpPr>
        <p:sp>
          <p:nvSpPr>
            <p:cNvPr id="525" name="Shape 525"/>
            <p:cNvSpPr/>
            <p:nvPr/>
          </p:nvSpPr>
          <p:spPr>
            <a:xfrm>
              <a:off x="2209250" y="1633650"/>
              <a:ext cx="150425" cy="150425"/>
            </a:xfrm>
            <a:custGeom>
              <a:avLst/>
              <a:gdLst/>
              <a:ahLst/>
              <a:cxnLst/>
              <a:rect l="0" t="0" r="0" b="0"/>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6" name="Shape 526"/>
            <p:cNvSpPr/>
            <p:nvPr/>
          </p:nvSpPr>
          <p:spPr>
            <a:xfrm>
              <a:off x="2019900" y="1757250"/>
              <a:ext cx="261825" cy="261850"/>
            </a:xfrm>
            <a:custGeom>
              <a:avLst/>
              <a:gdLst/>
              <a:ahLst/>
              <a:cxnLst/>
              <a:rect l="0" t="0" r="0" b="0"/>
              <a:pathLst>
                <a:path w="10473" h="10474" fill="none" extrusionOk="0">
                  <a:moveTo>
                    <a:pt x="10473" y="1"/>
                  </a:moveTo>
                  <a:lnTo>
                    <a:pt x="0" y="1047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7" name="Shape 527"/>
            <p:cNvSpPr/>
            <p:nvPr/>
          </p:nvSpPr>
          <p:spPr>
            <a:xfrm>
              <a:off x="1923675" y="1681150"/>
              <a:ext cx="388500" cy="388475"/>
            </a:xfrm>
            <a:custGeom>
              <a:avLst/>
              <a:gdLst/>
              <a:ahLst/>
              <a:cxnLst/>
              <a:rect l="0" t="0" r="0" b="0"/>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8" name="Shape 528"/>
            <p:cNvSpPr/>
            <p:nvPr/>
          </p:nvSpPr>
          <p:spPr>
            <a:xfrm>
              <a:off x="1974225" y="1711575"/>
              <a:ext cx="261825" cy="261850"/>
            </a:xfrm>
            <a:custGeom>
              <a:avLst/>
              <a:gdLst/>
              <a:ahLst/>
              <a:cxnLst/>
              <a:rect l="0" t="0" r="0" b="0"/>
              <a:pathLst>
                <a:path w="10473" h="10474" fill="none" extrusionOk="0">
                  <a:moveTo>
                    <a:pt x="0" y="10474"/>
                  </a:moveTo>
                  <a:lnTo>
                    <a:pt x="1047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9" name="Shape 529"/>
            <p:cNvSpPr/>
            <p:nvPr/>
          </p:nvSpPr>
          <p:spPr>
            <a:xfrm>
              <a:off x="1934650" y="2014200"/>
              <a:ext cx="44475" cy="44475"/>
            </a:xfrm>
            <a:custGeom>
              <a:avLst/>
              <a:gdLst/>
              <a:ahLst/>
              <a:cxnLst/>
              <a:rect l="0" t="0" r="0" b="0"/>
              <a:pathLst>
                <a:path w="1779" h="1779" fill="none" extrusionOk="0">
                  <a:moveTo>
                    <a:pt x="1778" y="1778"/>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0" name="Shape 530"/>
            <p:cNvSpPr/>
            <p:nvPr/>
          </p:nvSpPr>
          <p:spPr>
            <a:xfrm>
              <a:off x="1944375" y="1947225"/>
              <a:ext cx="101725" cy="101700"/>
            </a:xfrm>
            <a:custGeom>
              <a:avLst/>
              <a:gdLst/>
              <a:ahLst/>
              <a:cxnLst/>
              <a:rect l="0" t="0" r="0" b="0"/>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4"/>
        <p:cNvGrpSpPr/>
        <p:nvPr/>
      </p:nvGrpSpPr>
      <p:grpSpPr>
        <a:xfrm>
          <a:off x="0" y="0"/>
          <a:ext cx="0" cy="0"/>
          <a:chOff x="0" y="0"/>
          <a:chExt cx="0" cy="0"/>
        </a:xfrm>
      </p:grpSpPr>
      <p:sp>
        <p:nvSpPr>
          <p:cNvPr id="535" name="Shape 535"/>
          <p:cNvSpPr txBox="1"/>
          <p:nvPr/>
        </p:nvSpPr>
        <p:spPr>
          <a:xfrm>
            <a:off x="5972125" y="919300"/>
            <a:ext cx="2592000" cy="1525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900" b="1">
                <a:solidFill>
                  <a:srgbClr val="3F5378"/>
                </a:solidFill>
                <a:latin typeface="Roboto Condensed"/>
                <a:ea typeface="Roboto Condensed"/>
                <a:cs typeface="Roboto Condensed"/>
                <a:sym typeface="Roboto Condensed"/>
              </a:rPr>
              <a:t>SlidesCarnival icons are editable shapes</a:t>
            </a:r>
            <a:r>
              <a:rPr lang="en" sz="900">
                <a:solidFill>
                  <a:srgbClr val="3F5378"/>
                </a:solidFill>
                <a:latin typeface="Roboto Condensed"/>
                <a:ea typeface="Roboto Condensed"/>
                <a:cs typeface="Roboto Condensed"/>
                <a:sym typeface="Roboto Condensed"/>
              </a:rPr>
              <a:t>. </a:t>
            </a:r>
            <a:endParaRPr sz="900">
              <a:solidFill>
                <a:srgbClr val="3F5378"/>
              </a:solidFill>
              <a:latin typeface="Roboto Condensed"/>
              <a:ea typeface="Roboto Condensed"/>
              <a:cs typeface="Roboto Condensed"/>
              <a:sym typeface="Roboto Condensed"/>
            </a:endParaRPr>
          </a:p>
          <a:p>
            <a:pPr marL="0" lvl="0" indent="0" rtl="0">
              <a:spcBef>
                <a:spcPts val="0"/>
              </a:spcBef>
              <a:spcAft>
                <a:spcPts val="0"/>
              </a:spcAft>
              <a:buClr>
                <a:schemeClr val="dk1"/>
              </a:buClr>
              <a:buSzPts val="1100"/>
              <a:buFont typeface="Arial"/>
              <a:buNone/>
            </a:pPr>
            <a:endParaRPr sz="900">
              <a:solidFill>
                <a:srgbClr val="3F5378"/>
              </a:solidFill>
              <a:latin typeface="Roboto Condensed"/>
              <a:ea typeface="Roboto Condensed"/>
              <a:cs typeface="Roboto Condensed"/>
              <a:sym typeface="Roboto Condensed"/>
            </a:endParaRPr>
          </a:p>
          <a:p>
            <a:pPr marL="0" lvl="0" indent="0" rtl="0">
              <a:spcBef>
                <a:spcPts val="0"/>
              </a:spcBef>
              <a:spcAft>
                <a:spcPts val="0"/>
              </a:spcAft>
              <a:buClr>
                <a:schemeClr val="dk1"/>
              </a:buClr>
              <a:buSzPts val="1100"/>
              <a:buFont typeface="Arial"/>
              <a:buNone/>
            </a:pPr>
            <a:r>
              <a:rPr lang="en" sz="900">
                <a:solidFill>
                  <a:srgbClr val="3F5378"/>
                </a:solidFill>
                <a:latin typeface="Roboto Condensed"/>
                <a:ea typeface="Roboto Condensed"/>
                <a:cs typeface="Roboto Condensed"/>
                <a:sym typeface="Roboto Condensed"/>
              </a:rPr>
              <a:t>This means that you can:</a:t>
            </a:r>
            <a:endParaRPr sz="900">
              <a:solidFill>
                <a:srgbClr val="3F5378"/>
              </a:solidFill>
              <a:latin typeface="Roboto Condensed"/>
              <a:ea typeface="Roboto Condensed"/>
              <a:cs typeface="Roboto Condensed"/>
              <a:sym typeface="Roboto Condensed"/>
            </a:endParaRPr>
          </a:p>
          <a:p>
            <a:pPr marL="457200" lvl="0" indent="-285750" rtl="0">
              <a:spcBef>
                <a:spcPts val="0"/>
              </a:spcBef>
              <a:spcAft>
                <a:spcPts val="0"/>
              </a:spcAft>
              <a:buClr>
                <a:srgbClr val="3F5378"/>
              </a:buClr>
              <a:buSzPts val="900"/>
              <a:buFont typeface="Roboto Condensed"/>
              <a:buChar char="●"/>
            </a:pPr>
            <a:r>
              <a:rPr lang="en" sz="900">
                <a:solidFill>
                  <a:srgbClr val="3F5378"/>
                </a:solidFill>
                <a:latin typeface="Roboto Condensed"/>
                <a:ea typeface="Roboto Condensed"/>
                <a:cs typeface="Roboto Condensed"/>
                <a:sym typeface="Roboto Condensed"/>
              </a:rPr>
              <a:t>Resize them without losing quality.</a:t>
            </a:r>
            <a:endParaRPr sz="900">
              <a:solidFill>
                <a:srgbClr val="3F5378"/>
              </a:solidFill>
              <a:latin typeface="Roboto Condensed"/>
              <a:ea typeface="Roboto Condensed"/>
              <a:cs typeface="Roboto Condensed"/>
              <a:sym typeface="Roboto Condensed"/>
            </a:endParaRPr>
          </a:p>
          <a:p>
            <a:pPr marL="457200" lvl="0" indent="-285750" rtl="0">
              <a:spcBef>
                <a:spcPts val="0"/>
              </a:spcBef>
              <a:spcAft>
                <a:spcPts val="0"/>
              </a:spcAft>
              <a:buClr>
                <a:srgbClr val="3F5378"/>
              </a:buClr>
              <a:buSzPts val="900"/>
              <a:buFont typeface="Roboto Condensed"/>
              <a:buChar char="●"/>
            </a:pPr>
            <a:r>
              <a:rPr lang="en" sz="900">
                <a:solidFill>
                  <a:srgbClr val="3F5378"/>
                </a:solidFill>
                <a:latin typeface="Roboto Condensed"/>
                <a:ea typeface="Roboto Condensed"/>
                <a:cs typeface="Roboto Condensed"/>
                <a:sym typeface="Roboto Condensed"/>
              </a:rPr>
              <a:t>Change line color, width and style.</a:t>
            </a:r>
            <a:endParaRPr sz="900">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endParaRPr sz="900">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r>
              <a:rPr lang="en" sz="900">
                <a:solidFill>
                  <a:srgbClr val="3F5378"/>
                </a:solidFill>
                <a:latin typeface="Roboto Condensed"/>
                <a:ea typeface="Roboto Condensed"/>
                <a:cs typeface="Roboto Condensed"/>
                <a:sym typeface="Roboto Condensed"/>
              </a:rPr>
              <a:t>Isn’t that nice? :)</a:t>
            </a:r>
            <a:endParaRPr sz="900">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endParaRPr sz="900">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r>
              <a:rPr lang="en" sz="900">
                <a:solidFill>
                  <a:srgbClr val="3F5378"/>
                </a:solidFill>
                <a:latin typeface="Roboto Condensed"/>
                <a:ea typeface="Roboto Condensed"/>
                <a:cs typeface="Roboto Condensed"/>
                <a:sym typeface="Roboto Condensed"/>
              </a:rPr>
              <a:t>Examples:</a:t>
            </a:r>
            <a:endParaRPr sz="900">
              <a:solidFill>
                <a:srgbClr val="3F5378"/>
              </a:solidFill>
              <a:latin typeface="Roboto Condensed"/>
              <a:ea typeface="Roboto Condensed"/>
              <a:cs typeface="Roboto Condensed"/>
              <a:sym typeface="Roboto Condensed"/>
            </a:endParaRPr>
          </a:p>
          <a:p>
            <a:pPr marL="0" lvl="0" indent="0" rtl="0">
              <a:spcBef>
                <a:spcPts val="0"/>
              </a:spcBef>
              <a:spcAft>
                <a:spcPts val="0"/>
              </a:spcAft>
              <a:buClr>
                <a:schemeClr val="dk1"/>
              </a:buClr>
              <a:buSzPts val="1100"/>
              <a:buFont typeface="Arial"/>
              <a:buNone/>
            </a:pPr>
            <a:endParaRPr sz="900">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endParaRPr sz="900">
              <a:solidFill>
                <a:srgbClr val="3F5378"/>
              </a:solidFill>
              <a:latin typeface="Roboto Condensed"/>
              <a:ea typeface="Roboto Condensed"/>
              <a:cs typeface="Roboto Condensed"/>
              <a:sym typeface="Roboto Condensed"/>
            </a:endParaRPr>
          </a:p>
        </p:txBody>
      </p:sp>
      <p:grpSp>
        <p:nvGrpSpPr>
          <p:cNvPr id="536" name="Shape 536"/>
          <p:cNvGrpSpPr/>
          <p:nvPr/>
        </p:nvGrpSpPr>
        <p:grpSpPr>
          <a:xfrm>
            <a:off x="583358" y="919304"/>
            <a:ext cx="309041" cy="403123"/>
            <a:chOff x="590250" y="244200"/>
            <a:chExt cx="407975" cy="532175"/>
          </a:xfrm>
        </p:grpSpPr>
        <p:sp>
          <p:nvSpPr>
            <p:cNvPr id="537" name="Shape 537"/>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8" name="Shape 538"/>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9" name="Shape 539"/>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0" name="Shape 540"/>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1" name="Shape 541"/>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2" name="Shape 542"/>
            <p:cNvSpPr/>
            <p:nvPr/>
          </p:nvSpPr>
          <p:spPr>
            <a:xfrm>
              <a:off x="649925" y="5900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3" name="Shape 543"/>
            <p:cNvSpPr/>
            <p:nvPr/>
          </p:nvSpPr>
          <p:spPr>
            <a:xfrm>
              <a:off x="649925" y="5346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4" name="Shape 544"/>
            <p:cNvSpPr/>
            <p:nvPr/>
          </p:nvSpPr>
          <p:spPr>
            <a:xfrm>
              <a:off x="649925" y="4798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5" name="Shape 545"/>
            <p:cNvSpPr/>
            <p:nvPr/>
          </p:nvSpPr>
          <p:spPr>
            <a:xfrm>
              <a:off x="649925" y="4244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6" name="Shape 546"/>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7" name="Shape 547"/>
            <p:cNvSpPr/>
            <p:nvPr/>
          </p:nvSpPr>
          <p:spPr>
            <a:xfrm>
              <a:off x="654800"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8" name="Shape 548"/>
            <p:cNvSpPr/>
            <p:nvPr/>
          </p:nvSpPr>
          <p:spPr>
            <a:xfrm>
              <a:off x="7376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9" name="Shape 549"/>
            <p:cNvSpPr/>
            <p:nvPr/>
          </p:nvSpPr>
          <p:spPr>
            <a:xfrm>
              <a:off x="8204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0" name="Shape 550"/>
            <p:cNvSpPr/>
            <p:nvPr/>
          </p:nvSpPr>
          <p:spPr>
            <a:xfrm>
              <a:off x="903225"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51" name="Shape 551"/>
          <p:cNvGrpSpPr/>
          <p:nvPr/>
        </p:nvGrpSpPr>
        <p:grpSpPr>
          <a:xfrm>
            <a:off x="1081471" y="978805"/>
            <a:ext cx="335800" cy="279518"/>
            <a:chOff x="1247825" y="322750"/>
            <a:chExt cx="443300" cy="369000"/>
          </a:xfrm>
        </p:grpSpPr>
        <p:sp>
          <p:nvSpPr>
            <p:cNvPr id="552" name="Shape 552"/>
            <p:cNvSpPr/>
            <p:nvPr/>
          </p:nvSpPr>
          <p:spPr>
            <a:xfrm>
              <a:off x="1247825" y="322750"/>
              <a:ext cx="443300" cy="369000"/>
            </a:xfrm>
            <a:custGeom>
              <a:avLst/>
              <a:gdLst/>
              <a:ahLst/>
              <a:cxnLst/>
              <a:rect l="0" t="0" r="0" b="0"/>
              <a:pathLst>
                <a:path w="17732" h="14760" fill="none" extrusionOk="0">
                  <a:moveTo>
                    <a:pt x="16952" y="2558"/>
                  </a:moveTo>
                  <a:lnTo>
                    <a:pt x="13664" y="2558"/>
                  </a:lnTo>
                  <a:lnTo>
                    <a:pt x="13226" y="755"/>
                  </a:lnTo>
                  <a:lnTo>
                    <a:pt x="13226" y="755"/>
                  </a:lnTo>
                  <a:lnTo>
                    <a:pt x="13177" y="609"/>
                  </a:lnTo>
                  <a:lnTo>
                    <a:pt x="13104" y="463"/>
                  </a:lnTo>
                  <a:lnTo>
                    <a:pt x="13006" y="317"/>
                  </a:lnTo>
                  <a:lnTo>
                    <a:pt x="12885" y="220"/>
                  </a:lnTo>
                  <a:lnTo>
                    <a:pt x="12739" y="122"/>
                  </a:lnTo>
                  <a:lnTo>
                    <a:pt x="12592" y="49"/>
                  </a:lnTo>
                  <a:lnTo>
                    <a:pt x="12446" y="0"/>
                  </a:lnTo>
                  <a:lnTo>
                    <a:pt x="12276" y="0"/>
                  </a:lnTo>
                  <a:lnTo>
                    <a:pt x="5456" y="0"/>
                  </a:lnTo>
                  <a:lnTo>
                    <a:pt x="5456" y="0"/>
                  </a:lnTo>
                  <a:lnTo>
                    <a:pt x="5286" y="0"/>
                  </a:lnTo>
                  <a:lnTo>
                    <a:pt x="5140" y="49"/>
                  </a:lnTo>
                  <a:lnTo>
                    <a:pt x="4994" y="122"/>
                  </a:lnTo>
                  <a:lnTo>
                    <a:pt x="4848" y="220"/>
                  </a:lnTo>
                  <a:lnTo>
                    <a:pt x="4726" y="317"/>
                  </a:lnTo>
                  <a:lnTo>
                    <a:pt x="4628" y="463"/>
                  </a:lnTo>
                  <a:lnTo>
                    <a:pt x="4555" y="609"/>
                  </a:lnTo>
                  <a:lnTo>
                    <a:pt x="4507" y="755"/>
                  </a:lnTo>
                  <a:lnTo>
                    <a:pt x="4068" y="2558"/>
                  </a:lnTo>
                  <a:lnTo>
                    <a:pt x="3240" y="2558"/>
                  </a:lnTo>
                  <a:lnTo>
                    <a:pt x="3240" y="2558"/>
                  </a:lnTo>
                  <a:lnTo>
                    <a:pt x="3240" y="2558"/>
                  </a:lnTo>
                  <a:lnTo>
                    <a:pt x="3240" y="2460"/>
                  </a:lnTo>
                  <a:lnTo>
                    <a:pt x="3216" y="2363"/>
                  </a:lnTo>
                  <a:lnTo>
                    <a:pt x="3167" y="2290"/>
                  </a:lnTo>
                  <a:lnTo>
                    <a:pt x="3094" y="2217"/>
                  </a:lnTo>
                  <a:lnTo>
                    <a:pt x="3045" y="2144"/>
                  </a:lnTo>
                  <a:lnTo>
                    <a:pt x="2948" y="2119"/>
                  </a:lnTo>
                  <a:lnTo>
                    <a:pt x="2850" y="2071"/>
                  </a:lnTo>
                  <a:lnTo>
                    <a:pt x="2753" y="2071"/>
                  </a:lnTo>
                  <a:lnTo>
                    <a:pt x="2047" y="2071"/>
                  </a:lnTo>
                  <a:lnTo>
                    <a:pt x="2047" y="2071"/>
                  </a:lnTo>
                  <a:lnTo>
                    <a:pt x="1949" y="2071"/>
                  </a:lnTo>
                  <a:lnTo>
                    <a:pt x="1852" y="2119"/>
                  </a:lnTo>
                  <a:lnTo>
                    <a:pt x="1779" y="2144"/>
                  </a:lnTo>
                  <a:lnTo>
                    <a:pt x="1706" y="2217"/>
                  </a:lnTo>
                  <a:lnTo>
                    <a:pt x="1633" y="2290"/>
                  </a:lnTo>
                  <a:lnTo>
                    <a:pt x="1608" y="2363"/>
                  </a:lnTo>
                  <a:lnTo>
                    <a:pt x="1560" y="2460"/>
                  </a:lnTo>
                  <a:lnTo>
                    <a:pt x="1560" y="2558"/>
                  </a:lnTo>
                  <a:lnTo>
                    <a:pt x="1560" y="2558"/>
                  </a:lnTo>
                  <a:lnTo>
                    <a:pt x="780" y="2558"/>
                  </a:lnTo>
                  <a:lnTo>
                    <a:pt x="780" y="2558"/>
                  </a:lnTo>
                  <a:lnTo>
                    <a:pt x="634" y="2582"/>
                  </a:lnTo>
                  <a:lnTo>
                    <a:pt x="488" y="2631"/>
                  </a:lnTo>
                  <a:lnTo>
                    <a:pt x="342" y="2679"/>
                  </a:lnTo>
                  <a:lnTo>
                    <a:pt x="220" y="2777"/>
                  </a:lnTo>
                  <a:lnTo>
                    <a:pt x="123" y="2899"/>
                  </a:lnTo>
                  <a:lnTo>
                    <a:pt x="74" y="3045"/>
                  </a:lnTo>
                  <a:lnTo>
                    <a:pt x="25" y="3191"/>
                  </a:lnTo>
                  <a:lnTo>
                    <a:pt x="1" y="3337"/>
                  </a:lnTo>
                  <a:lnTo>
                    <a:pt x="1" y="13980"/>
                  </a:lnTo>
                  <a:lnTo>
                    <a:pt x="1" y="13980"/>
                  </a:lnTo>
                  <a:lnTo>
                    <a:pt x="25" y="14151"/>
                  </a:lnTo>
                  <a:lnTo>
                    <a:pt x="74" y="14297"/>
                  </a:lnTo>
                  <a:lnTo>
                    <a:pt x="123" y="14418"/>
                  </a:lnTo>
                  <a:lnTo>
                    <a:pt x="220" y="14540"/>
                  </a:lnTo>
                  <a:lnTo>
                    <a:pt x="342" y="14638"/>
                  </a:lnTo>
                  <a:lnTo>
                    <a:pt x="488" y="14711"/>
                  </a:lnTo>
                  <a:lnTo>
                    <a:pt x="634" y="14759"/>
                  </a:lnTo>
                  <a:lnTo>
                    <a:pt x="780" y="14759"/>
                  </a:lnTo>
                  <a:lnTo>
                    <a:pt x="16952" y="14759"/>
                  </a:lnTo>
                  <a:lnTo>
                    <a:pt x="16952" y="14759"/>
                  </a:lnTo>
                  <a:lnTo>
                    <a:pt x="17098" y="14759"/>
                  </a:lnTo>
                  <a:lnTo>
                    <a:pt x="17244" y="14711"/>
                  </a:lnTo>
                  <a:lnTo>
                    <a:pt x="17390" y="14638"/>
                  </a:lnTo>
                  <a:lnTo>
                    <a:pt x="17512" y="14540"/>
                  </a:lnTo>
                  <a:lnTo>
                    <a:pt x="17610" y="14418"/>
                  </a:lnTo>
                  <a:lnTo>
                    <a:pt x="17658" y="14297"/>
                  </a:lnTo>
                  <a:lnTo>
                    <a:pt x="17707" y="14151"/>
                  </a:lnTo>
                  <a:lnTo>
                    <a:pt x="17731" y="13980"/>
                  </a:lnTo>
                  <a:lnTo>
                    <a:pt x="17731" y="3337"/>
                  </a:lnTo>
                  <a:lnTo>
                    <a:pt x="17731" y="3337"/>
                  </a:lnTo>
                  <a:lnTo>
                    <a:pt x="17707" y="3191"/>
                  </a:lnTo>
                  <a:lnTo>
                    <a:pt x="17658" y="3045"/>
                  </a:lnTo>
                  <a:lnTo>
                    <a:pt x="17610" y="2899"/>
                  </a:lnTo>
                  <a:lnTo>
                    <a:pt x="17512" y="2777"/>
                  </a:lnTo>
                  <a:lnTo>
                    <a:pt x="17390" y="2679"/>
                  </a:lnTo>
                  <a:lnTo>
                    <a:pt x="17244" y="2631"/>
                  </a:lnTo>
                  <a:lnTo>
                    <a:pt x="17098" y="2582"/>
                  </a:lnTo>
                  <a:lnTo>
                    <a:pt x="16952" y="2558"/>
                  </a:lnTo>
                  <a:lnTo>
                    <a:pt x="16952" y="255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3" name="Shape 553"/>
            <p:cNvSpPr/>
            <p:nvPr/>
          </p:nvSpPr>
          <p:spPr>
            <a:xfrm>
              <a:off x="1398225" y="386675"/>
              <a:ext cx="142500" cy="25"/>
            </a:xfrm>
            <a:custGeom>
              <a:avLst/>
              <a:gdLst/>
              <a:ahLst/>
              <a:cxnLst/>
              <a:rect l="0" t="0" r="0" b="0"/>
              <a:pathLst>
                <a:path w="5700" h="1" fill="none" extrusionOk="0">
                  <a:moveTo>
                    <a:pt x="5700" y="1"/>
                  </a:move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4" name="Shape 554"/>
            <p:cNvSpPr/>
            <p:nvPr/>
          </p:nvSpPr>
          <p:spPr>
            <a:xfrm>
              <a:off x="1370225" y="450000"/>
              <a:ext cx="198500" cy="197900"/>
            </a:xfrm>
            <a:custGeom>
              <a:avLst/>
              <a:gdLst/>
              <a:ahLst/>
              <a:cxnLst/>
              <a:rect l="0" t="0" r="0" b="0"/>
              <a:pathLst>
                <a:path w="7940" h="7916" fill="none" extrusionOk="0">
                  <a:moveTo>
                    <a:pt x="3970" y="7916"/>
                  </a:moveTo>
                  <a:lnTo>
                    <a:pt x="3970" y="7916"/>
                  </a:lnTo>
                  <a:lnTo>
                    <a:pt x="3556" y="7892"/>
                  </a:lnTo>
                  <a:lnTo>
                    <a:pt x="3166" y="7843"/>
                  </a:lnTo>
                  <a:lnTo>
                    <a:pt x="2801" y="7745"/>
                  </a:lnTo>
                  <a:lnTo>
                    <a:pt x="2436" y="7624"/>
                  </a:lnTo>
                  <a:lnTo>
                    <a:pt x="2070" y="7453"/>
                  </a:lnTo>
                  <a:lnTo>
                    <a:pt x="1754" y="7258"/>
                  </a:lnTo>
                  <a:lnTo>
                    <a:pt x="1462" y="7015"/>
                  </a:lnTo>
                  <a:lnTo>
                    <a:pt x="1169" y="6771"/>
                  </a:lnTo>
                  <a:lnTo>
                    <a:pt x="901" y="6479"/>
                  </a:lnTo>
                  <a:lnTo>
                    <a:pt x="682" y="6187"/>
                  </a:lnTo>
                  <a:lnTo>
                    <a:pt x="487" y="5846"/>
                  </a:lnTo>
                  <a:lnTo>
                    <a:pt x="317" y="5505"/>
                  </a:lnTo>
                  <a:lnTo>
                    <a:pt x="195" y="5139"/>
                  </a:lnTo>
                  <a:lnTo>
                    <a:pt x="98" y="4750"/>
                  </a:lnTo>
                  <a:lnTo>
                    <a:pt x="25" y="4360"/>
                  </a:lnTo>
                  <a:lnTo>
                    <a:pt x="0" y="3970"/>
                  </a:lnTo>
                  <a:lnTo>
                    <a:pt x="0" y="3970"/>
                  </a:lnTo>
                  <a:lnTo>
                    <a:pt x="25" y="3556"/>
                  </a:lnTo>
                  <a:lnTo>
                    <a:pt x="98" y="3167"/>
                  </a:lnTo>
                  <a:lnTo>
                    <a:pt x="195" y="2777"/>
                  </a:lnTo>
                  <a:lnTo>
                    <a:pt x="317" y="2412"/>
                  </a:lnTo>
                  <a:lnTo>
                    <a:pt x="487" y="2071"/>
                  </a:lnTo>
                  <a:lnTo>
                    <a:pt x="682" y="1754"/>
                  </a:lnTo>
                  <a:lnTo>
                    <a:pt x="901" y="1437"/>
                  </a:lnTo>
                  <a:lnTo>
                    <a:pt x="1169" y="1170"/>
                  </a:lnTo>
                  <a:lnTo>
                    <a:pt x="1462" y="902"/>
                  </a:lnTo>
                  <a:lnTo>
                    <a:pt x="1754" y="682"/>
                  </a:lnTo>
                  <a:lnTo>
                    <a:pt x="2070" y="488"/>
                  </a:lnTo>
                  <a:lnTo>
                    <a:pt x="2436" y="317"/>
                  </a:lnTo>
                  <a:lnTo>
                    <a:pt x="2801" y="171"/>
                  </a:lnTo>
                  <a:lnTo>
                    <a:pt x="3166" y="74"/>
                  </a:lnTo>
                  <a:lnTo>
                    <a:pt x="3556" y="25"/>
                  </a:lnTo>
                  <a:lnTo>
                    <a:pt x="3970" y="1"/>
                  </a:lnTo>
                  <a:lnTo>
                    <a:pt x="3970" y="1"/>
                  </a:lnTo>
                  <a:lnTo>
                    <a:pt x="4384" y="25"/>
                  </a:lnTo>
                  <a:lnTo>
                    <a:pt x="4774" y="74"/>
                  </a:lnTo>
                  <a:lnTo>
                    <a:pt x="5139" y="171"/>
                  </a:lnTo>
                  <a:lnTo>
                    <a:pt x="5505" y="317"/>
                  </a:lnTo>
                  <a:lnTo>
                    <a:pt x="5870" y="488"/>
                  </a:lnTo>
                  <a:lnTo>
                    <a:pt x="6186" y="682"/>
                  </a:lnTo>
                  <a:lnTo>
                    <a:pt x="6479" y="902"/>
                  </a:lnTo>
                  <a:lnTo>
                    <a:pt x="6771" y="1170"/>
                  </a:lnTo>
                  <a:lnTo>
                    <a:pt x="7039" y="1437"/>
                  </a:lnTo>
                  <a:lnTo>
                    <a:pt x="7258" y="1754"/>
                  </a:lnTo>
                  <a:lnTo>
                    <a:pt x="7453" y="2071"/>
                  </a:lnTo>
                  <a:lnTo>
                    <a:pt x="7623" y="2412"/>
                  </a:lnTo>
                  <a:lnTo>
                    <a:pt x="7745" y="2777"/>
                  </a:lnTo>
                  <a:lnTo>
                    <a:pt x="7843" y="3167"/>
                  </a:lnTo>
                  <a:lnTo>
                    <a:pt x="7916" y="3556"/>
                  </a:lnTo>
                  <a:lnTo>
                    <a:pt x="7940" y="3970"/>
                  </a:lnTo>
                  <a:lnTo>
                    <a:pt x="7940" y="3970"/>
                  </a:lnTo>
                  <a:lnTo>
                    <a:pt x="7916" y="4360"/>
                  </a:lnTo>
                  <a:lnTo>
                    <a:pt x="7843" y="4750"/>
                  </a:lnTo>
                  <a:lnTo>
                    <a:pt x="7745" y="5139"/>
                  </a:lnTo>
                  <a:lnTo>
                    <a:pt x="7623" y="5505"/>
                  </a:lnTo>
                  <a:lnTo>
                    <a:pt x="7453" y="5846"/>
                  </a:lnTo>
                  <a:lnTo>
                    <a:pt x="7258" y="6187"/>
                  </a:lnTo>
                  <a:lnTo>
                    <a:pt x="7039" y="6479"/>
                  </a:lnTo>
                  <a:lnTo>
                    <a:pt x="6771" y="6771"/>
                  </a:lnTo>
                  <a:lnTo>
                    <a:pt x="6479" y="7015"/>
                  </a:lnTo>
                  <a:lnTo>
                    <a:pt x="6186" y="7258"/>
                  </a:lnTo>
                  <a:lnTo>
                    <a:pt x="5870" y="7453"/>
                  </a:lnTo>
                  <a:lnTo>
                    <a:pt x="5505" y="7624"/>
                  </a:lnTo>
                  <a:lnTo>
                    <a:pt x="5139" y="7745"/>
                  </a:lnTo>
                  <a:lnTo>
                    <a:pt x="4774" y="7843"/>
                  </a:lnTo>
                  <a:lnTo>
                    <a:pt x="4384" y="7892"/>
                  </a:lnTo>
                  <a:lnTo>
                    <a:pt x="3970" y="7916"/>
                  </a:lnTo>
                  <a:lnTo>
                    <a:pt x="3970" y="791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5" name="Shape 555"/>
            <p:cNvSpPr/>
            <p:nvPr/>
          </p:nvSpPr>
          <p:spPr>
            <a:xfrm>
              <a:off x="1403100" y="482875"/>
              <a:ext cx="132750" cy="132150"/>
            </a:xfrm>
            <a:custGeom>
              <a:avLst/>
              <a:gdLst/>
              <a:ahLst/>
              <a:cxnLst/>
              <a:rect l="0" t="0" r="0" b="0"/>
              <a:pathLst>
                <a:path w="5310" h="5286" fill="none" extrusionOk="0">
                  <a:moveTo>
                    <a:pt x="2655" y="5286"/>
                  </a:moveTo>
                  <a:lnTo>
                    <a:pt x="2655" y="5286"/>
                  </a:lnTo>
                  <a:lnTo>
                    <a:pt x="2387" y="5286"/>
                  </a:lnTo>
                  <a:lnTo>
                    <a:pt x="2119" y="5237"/>
                  </a:lnTo>
                  <a:lnTo>
                    <a:pt x="1876" y="5164"/>
                  </a:lnTo>
                  <a:lnTo>
                    <a:pt x="1632" y="5091"/>
                  </a:lnTo>
                  <a:lnTo>
                    <a:pt x="1389" y="4969"/>
                  </a:lnTo>
                  <a:lnTo>
                    <a:pt x="1169" y="4847"/>
                  </a:lnTo>
                  <a:lnTo>
                    <a:pt x="975" y="4677"/>
                  </a:lnTo>
                  <a:lnTo>
                    <a:pt x="780" y="4506"/>
                  </a:lnTo>
                  <a:lnTo>
                    <a:pt x="609" y="4336"/>
                  </a:lnTo>
                  <a:lnTo>
                    <a:pt x="463" y="4117"/>
                  </a:lnTo>
                  <a:lnTo>
                    <a:pt x="317" y="3897"/>
                  </a:lnTo>
                  <a:lnTo>
                    <a:pt x="220" y="3678"/>
                  </a:lnTo>
                  <a:lnTo>
                    <a:pt x="122" y="3435"/>
                  </a:lnTo>
                  <a:lnTo>
                    <a:pt x="74" y="3191"/>
                  </a:lnTo>
                  <a:lnTo>
                    <a:pt x="25" y="2923"/>
                  </a:lnTo>
                  <a:lnTo>
                    <a:pt x="0" y="2655"/>
                  </a:lnTo>
                  <a:lnTo>
                    <a:pt x="0" y="2655"/>
                  </a:lnTo>
                  <a:lnTo>
                    <a:pt x="25" y="2387"/>
                  </a:lnTo>
                  <a:lnTo>
                    <a:pt x="74" y="2120"/>
                  </a:lnTo>
                  <a:lnTo>
                    <a:pt x="122" y="1852"/>
                  </a:lnTo>
                  <a:lnTo>
                    <a:pt x="220" y="1608"/>
                  </a:lnTo>
                  <a:lnTo>
                    <a:pt x="317" y="1389"/>
                  </a:lnTo>
                  <a:lnTo>
                    <a:pt x="463" y="1170"/>
                  </a:lnTo>
                  <a:lnTo>
                    <a:pt x="609" y="975"/>
                  </a:lnTo>
                  <a:lnTo>
                    <a:pt x="780" y="780"/>
                  </a:lnTo>
                  <a:lnTo>
                    <a:pt x="975" y="610"/>
                  </a:lnTo>
                  <a:lnTo>
                    <a:pt x="1169" y="463"/>
                  </a:lnTo>
                  <a:lnTo>
                    <a:pt x="1389" y="317"/>
                  </a:lnTo>
                  <a:lnTo>
                    <a:pt x="1632" y="220"/>
                  </a:lnTo>
                  <a:lnTo>
                    <a:pt x="1876" y="122"/>
                  </a:lnTo>
                  <a:lnTo>
                    <a:pt x="2119" y="49"/>
                  </a:lnTo>
                  <a:lnTo>
                    <a:pt x="2387" y="25"/>
                  </a:lnTo>
                  <a:lnTo>
                    <a:pt x="2655" y="1"/>
                  </a:lnTo>
                  <a:lnTo>
                    <a:pt x="2655" y="1"/>
                  </a:lnTo>
                  <a:lnTo>
                    <a:pt x="2923" y="25"/>
                  </a:lnTo>
                  <a:lnTo>
                    <a:pt x="3191" y="49"/>
                  </a:lnTo>
                  <a:lnTo>
                    <a:pt x="3435" y="122"/>
                  </a:lnTo>
                  <a:lnTo>
                    <a:pt x="3678" y="220"/>
                  </a:lnTo>
                  <a:lnTo>
                    <a:pt x="3922" y="317"/>
                  </a:lnTo>
                  <a:lnTo>
                    <a:pt x="4141" y="463"/>
                  </a:lnTo>
                  <a:lnTo>
                    <a:pt x="4336" y="610"/>
                  </a:lnTo>
                  <a:lnTo>
                    <a:pt x="4530" y="780"/>
                  </a:lnTo>
                  <a:lnTo>
                    <a:pt x="4701" y="975"/>
                  </a:lnTo>
                  <a:lnTo>
                    <a:pt x="4847" y="1170"/>
                  </a:lnTo>
                  <a:lnTo>
                    <a:pt x="4993" y="1389"/>
                  </a:lnTo>
                  <a:lnTo>
                    <a:pt x="5091" y="1608"/>
                  </a:lnTo>
                  <a:lnTo>
                    <a:pt x="5188" y="1852"/>
                  </a:lnTo>
                  <a:lnTo>
                    <a:pt x="5237" y="2120"/>
                  </a:lnTo>
                  <a:lnTo>
                    <a:pt x="5285" y="2387"/>
                  </a:lnTo>
                  <a:lnTo>
                    <a:pt x="5310" y="2655"/>
                  </a:lnTo>
                  <a:lnTo>
                    <a:pt x="5310" y="2655"/>
                  </a:lnTo>
                  <a:lnTo>
                    <a:pt x="5285" y="2923"/>
                  </a:lnTo>
                  <a:lnTo>
                    <a:pt x="5237" y="3191"/>
                  </a:lnTo>
                  <a:lnTo>
                    <a:pt x="5188" y="3435"/>
                  </a:lnTo>
                  <a:lnTo>
                    <a:pt x="5091" y="3678"/>
                  </a:lnTo>
                  <a:lnTo>
                    <a:pt x="4993" y="3897"/>
                  </a:lnTo>
                  <a:lnTo>
                    <a:pt x="4847" y="4117"/>
                  </a:lnTo>
                  <a:lnTo>
                    <a:pt x="4701" y="4336"/>
                  </a:lnTo>
                  <a:lnTo>
                    <a:pt x="4530" y="4506"/>
                  </a:lnTo>
                  <a:lnTo>
                    <a:pt x="4336" y="4677"/>
                  </a:lnTo>
                  <a:lnTo>
                    <a:pt x="4141" y="4847"/>
                  </a:lnTo>
                  <a:lnTo>
                    <a:pt x="3922" y="4969"/>
                  </a:lnTo>
                  <a:lnTo>
                    <a:pt x="3678" y="5091"/>
                  </a:lnTo>
                  <a:lnTo>
                    <a:pt x="3435" y="5164"/>
                  </a:lnTo>
                  <a:lnTo>
                    <a:pt x="3191" y="5237"/>
                  </a:lnTo>
                  <a:lnTo>
                    <a:pt x="2923" y="5286"/>
                  </a:lnTo>
                  <a:lnTo>
                    <a:pt x="2655" y="5286"/>
                  </a:lnTo>
                  <a:lnTo>
                    <a:pt x="2655" y="528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6" name="Shape 556"/>
            <p:cNvSpPr/>
            <p:nvPr/>
          </p:nvSpPr>
          <p:spPr>
            <a:xfrm>
              <a:off x="1588800" y="435400"/>
              <a:ext cx="66400" cy="43850"/>
            </a:xfrm>
            <a:custGeom>
              <a:avLst/>
              <a:gdLst/>
              <a:ahLst/>
              <a:cxnLst/>
              <a:rect l="0" t="0" r="0" b="0"/>
              <a:pathLst>
                <a:path w="2656" h="1754" fill="none" extrusionOk="0">
                  <a:moveTo>
                    <a:pt x="2655" y="1266"/>
                  </a:moveTo>
                  <a:lnTo>
                    <a:pt x="2655" y="1266"/>
                  </a:lnTo>
                  <a:lnTo>
                    <a:pt x="2655" y="1364"/>
                  </a:lnTo>
                  <a:lnTo>
                    <a:pt x="2631" y="1461"/>
                  </a:lnTo>
                  <a:lnTo>
                    <a:pt x="2582" y="1534"/>
                  </a:lnTo>
                  <a:lnTo>
                    <a:pt x="2509" y="1607"/>
                  </a:lnTo>
                  <a:lnTo>
                    <a:pt x="2461" y="1680"/>
                  </a:lnTo>
                  <a:lnTo>
                    <a:pt x="2363" y="1705"/>
                  </a:lnTo>
                  <a:lnTo>
                    <a:pt x="2266" y="1754"/>
                  </a:lnTo>
                  <a:lnTo>
                    <a:pt x="2168" y="1754"/>
                  </a:lnTo>
                  <a:lnTo>
                    <a:pt x="488" y="1754"/>
                  </a:lnTo>
                  <a:lnTo>
                    <a:pt x="488" y="1754"/>
                  </a:lnTo>
                  <a:lnTo>
                    <a:pt x="390" y="1754"/>
                  </a:lnTo>
                  <a:lnTo>
                    <a:pt x="293" y="1705"/>
                  </a:lnTo>
                  <a:lnTo>
                    <a:pt x="220" y="1680"/>
                  </a:lnTo>
                  <a:lnTo>
                    <a:pt x="147" y="1607"/>
                  </a:lnTo>
                  <a:lnTo>
                    <a:pt x="74" y="1534"/>
                  </a:lnTo>
                  <a:lnTo>
                    <a:pt x="49" y="1461"/>
                  </a:lnTo>
                  <a:lnTo>
                    <a:pt x="1" y="1364"/>
                  </a:lnTo>
                  <a:lnTo>
                    <a:pt x="1" y="1266"/>
                  </a:lnTo>
                  <a:lnTo>
                    <a:pt x="1" y="487"/>
                  </a:lnTo>
                  <a:lnTo>
                    <a:pt x="1" y="487"/>
                  </a:lnTo>
                  <a:lnTo>
                    <a:pt x="1" y="390"/>
                  </a:lnTo>
                  <a:lnTo>
                    <a:pt x="49" y="292"/>
                  </a:lnTo>
                  <a:lnTo>
                    <a:pt x="74" y="219"/>
                  </a:lnTo>
                  <a:lnTo>
                    <a:pt x="147" y="146"/>
                  </a:lnTo>
                  <a:lnTo>
                    <a:pt x="220" y="73"/>
                  </a:lnTo>
                  <a:lnTo>
                    <a:pt x="293" y="49"/>
                  </a:lnTo>
                  <a:lnTo>
                    <a:pt x="390" y="0"/>
                  </a:lnTo>
                  <a:lnTo>
                    <a:pt x="488" y="0"/>
                  </a:lnTo>
                  <a:lnTo>
                    <a:pt x="2168" y="0"/>
                  </a:lnTo>
                  <a:lnTo>
                    <a:pt x="2168" y="0"/>
                  </a:lnTo>
                  <a:lnTo>
                    <a:pt x="2266" y="0"/>
                  </a:lnTo>
                  <a:lnTo>
                    <a:pt x="2363" y="49"/>
                  </a:lnTo>
                  <a:lnTo>
                    <a:pt x="2461" y="73"/>
                  </a:lnTo>
                  <a:lnTo>
                    <a:pt x="2509" y="146"/>
                  </a:lnTo>
                  <a:lnTo>
                    <a:pt x="2582" y="219"/>
                  </a:lnTo>
                  <a:lnTo>
                    <a:pt x="2631" y="292"/>
                  </a:lnTo>
                  <a:lnTo>
                    <a:pt x="2655" y="390"/>
                  </a:lnTo>
                  <a:lnTo>
                    <a:pt x="2655" y="487"/>
                  </a:lnTo>
                  <a:lnTo>
                    <a:pt x="2655" y="126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57" name="Shape 557"/>
          <p:cNvGrpSpPr/>
          <p:nvPr/>
        </p:nvGrpSpPr>
        <p:grpSpPr>
          <a:xfrm>
            <a:off x="1598048" y="977423"/>
            <a:ext cx="321028" cy="282282"/>
            <a:chOff x="1929775" y="320925"/>
            <a:chExt cx="423800" cy="372650"/>
          </a:xfrm>
        </p:grpSpPr>
        <p:sp>
          <p:nvSpPr>
            <p:cNvPr id="558" name="Shape 558"/>
            <p:cNvSpPr/>
            <p:nvPr/>
          </p:nvSpPr>
          <p:spPr>
            <a:xfrm>
              <a:off x="1929775" y="320925"/>
              <a:ext cx="423800" cy="372650"/>
            </a:xfrm>
            <a:custGeom>
              <a:avLst/>
              <a:gdLst/>
              <a:ahLst/>
              <a:cxnLst/>
              <a:rect l="0" t="0" r="0" b="0"/>
              <a:pathLst>
                <a:path w="16952" h="14906" fill="none" extrusionOk="0">
                  <a:moveTo>
                    <a:pt x="16172" y="0"/>
                  </a:moveTo>
                  <a:lnTo>
                    <a:pt x="780" y="0"/>
                  </a:lnTo>
                  <a:lnTo>
                    <a:pt x="780" y="0"/>
                  </a:lnTo>
                  <a:lnTo>
                    <a:pt x="634" y="25"/>
                  </a:lnTo>
                  <a:lnTo>
                    <a:pt x="488" y="73"/>
                  </a:lnTo>
                  <a:lnTo>
                    <a:pt x="341" y="146"/>
                  </a:lnTo>
                  <a:lnTo>
                    <a:pt x="220" y="244"/>
                  </a:lnTo>
                  <a:lnTo>
                    <a:pt x="122" y="341"/>
                  </a:lnTo>
                  <a:lnTo>
                    <a:pt x="74" y="487"/>
                  </a:lnTo>
                  <a:lnTo>
                    <a:pt x="25" y="634"/>
                  </a:lnTo>
                  <a:lnTo>
                    <a:pt x="0" y="780"/>
                  </a:lnTo>
                  <a:lnTo>
                    <a:pt x="0" y="14126"/>
                  </a:lnTo>
                  <a:lnTo>
                    <a:pt x="0" y="14126"/>
                  </a:lnTo>
                  <a:lnTo>
                    <a:pt x="25" y="14272"/>
                  </a:lnTo>
                  <a:lnTo>
                    <a:pt x="74" y="14418"/>
                  </a:lnTo>
                  <a:lnTo>
                    <a:pt x="122" y="14565"/>
                  </a:lnTo>
                  <a:lnTo>
                    <a:pt x="220" y="14662"/>
                  </a:lnTo>
                  <a:lnTo>
                    <a:pt x="341" y="14759"/>
                  </a:lnTo>
                  <a:lnTo>
                    <a:pt x="488" y="14832"/>
                  </a:lnTo>
                  <a:lnTo>
                    <a:pt x="634" y="14881"/>
                  </a:lnTo>
                  <a:lnTo>
                    <a:pt x="780" y="14906"/>
                  </a:lnTo>
                  <a:lnTo>
                    <a:pt x="16172" y="14906"/>
                  </a:lnTo>
                  <a:lnTo>
                    <a:pt x="16172" y="14906"/>
                  </a:lnTo>
                  <a:lnTo>
                    <a:pt x="16318" y="14881"/>
                  </a:lnTo>
                  <a:lnTo>
                    <a:pt x="16464" y="14832"/>
                  </a:lnTo>
                  <a:lnTo>
                    <a:pt x="16611" y="14759"/>
                  </a:lnTo>
                  <a:lnTo>
                    <a:pt x="16732" y="14662"/>
                  </a:lnTo>
                  <a:lnTo>
                    <a:pt x="16830" y="14565"/>
                  </a:lnTo>
                  <a:lnTo>
                    <a:pt x="16878" y="14418"/>
                  </a:lnTo>
                  <a:lnTo>
                    <a:pt x="16927" y="14272"/>
                  </a:lnTo>
                  <a:lnTo>
                    <a:pt x="16952" y="14126"/>
                  </a:lnTo>
                  <a:lnTo>
                    <a:pt x="16952" y="780"/>
                  </a:lnTo>
                  <a:lnTo>
                    <a:pt x="16952" y="780"/>
                  </a:lnTo>
                  <a:lnTo>
                    <a:pt x="16927" y="634"/>
                  </a:lnTo>
                  <a:lnTo>
                    <a:pt x="16878" y="487"/>
                  </a:lnTo>
                  <a:lnTo>
                    <a:pt x="16830" y="341"/>
                  </a:lnTo>
                  <a:lnTo>
                    <a:pt x="16732" y="244"/>
                  </a:lnTo>
                  <a:lnTo>
                    <a:pt x="16611" y="146"/>
                  </a:lnTo>
                  <a:lnTo>
                    <a:pt x="16464" y="73"/>
                  </a:lnTo>
                  <a:lnTo>
                    <a:pt x="16318" y="25"/>
                  </a:lnTo>
                  <a:lnTo>
                    <a:pt x="16172" y="0"/>
                  </a:lnTo>
                  <a:lnTo>
                    <a:pt x="16172"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9" name="Shape 559"/>
            <p:cNvSpPr/>
            <p:nvPr/>
          </p:nvSpPr>
          <p:spPr>
            <a:xfrm>
              <a:off x="1954125" y="345275"/>
              <a:ext cx="375100" cy="323950"/>
            </a:xfrm>
            <a:custGeom>
              <a:avLst/>
              <a:gdLst/>
              <a:ahLst/>
              <a:cxnLst/>
              <a:rect l="0" t="0" r="0" b="0"/>
              <a:pathLst>
                <a:path w="15004" h="12958" fill="none" extrusionOk="0">
                  <a:moveTo>
                    <a:pt x="15003" y="12957"/>
                  </a:moveTo>
                  <a:lnTo>
                    <a:pt x="1" y="12957"/>
                  </a:lnTo>
                  <a:lnTo>
                    <a:pt x="1" y="0"/>
                  </a:lnTo>
                  <a:lnTo>
                    <a:pt x="15003" y="0"/>
                  </a:lnTo>
                  <a:lnTo>
                    <a:pt x="15003" y="12957"/>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0" name="Shape 560"/>
            <p:cNvSpPr/>
            <p:nvPr/>
          </p:nvSpPr>
          <p:spPr>
            <a:xfrm>
              <a:off x="2162375" y="534625"/>
              <a:ext cx="146750" cy="113275"/>
            </a:xfrm>
            <a:custGeom>
              <a:avLst/>
              <a:gdLst/>
              <a:ahLst/>
              <a:cxnLst/>
              <a:rect l="0" t="0" r="0" b="0"/>
              <a:pathLst>
                <a:path w="5870" h="4531" fill="none" extrusionOk="0">
                  <a:moveTo>
                    <a:pt x="0" y="2266"/>
                  </a:moveTo>
                  <a:lnTo>
                    <a:pt x="1534" y="244"/>
                  </a:lnTo>
                  <a:lnTo>
                    <a:pt x="1534" y="244"/>
                  </a:lnTo>
                  <a:lnTo>
                    <a:pt x="1632" y="147"/>
                  </a:lnTo>
                  <a:lnTo>
                    <a:pt x="1754" y="50"/>
                  </a:lnTo>
                  <a:lnTo>
                    <a:pt x="1875" y="1"/>
                  </a:lnTo>
                  <a:lnTo>
                    <a:pt x="2022" y="1"/>
                  </a:lnTo>
                  <a:lnTo>
                    <a:pt x="2143" y="1"/>
                  </a:lnTo>
                  <a:lnTo>
                    <a:pt x="2289" y="50"/>
                  </a:lnTo>
                  <a:lnTo>
                    <a:pt x="2411" y="147"/>
                  </a:lnTo>
                  <a:lnTo>
                    <a:pt x="2509" y="244"/>
                  </a:lnTo>
                  <a:lnTo>
                    <a:pt x="5870" y="453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1" name="Shape 561"/>
            <p:cNvSpPr/>
            <p:nvPr/>
          </p:nvSpPr>
          <p:spPr>
            <a:xfrm>
              <a:off x="1974225" y="468875"/>
              <a:ext cx="232600" cy="179025"/>
            </a:xfrm>
            <a:custGeom>
              <a:avLst/>
              <a:gdLst/>
              <a:ahLst/>
              <a:cxnLst/>
              <a:rect l="0" t="0" r="0" b="0"/>
              <a:pathLst>
                <a:path w="9304" h="7161" fill="none" extrusionOk="0">
                  <a:moveTo>
                    <a:pt x="0" y="3995"/>
                  </a:moveTo>
                  <a:lnTo>
                    <a:pt x="2923" y="244"/>
                  </a:lnTo>
                  <a:lnTo>
                    <a:pt x="2923" y="244"/>
                  </a:lnTo>
                  <a:lnTo>
                    <a:pt x="3020" y="147"/>
                  </a:lnTo>
                  <a:lnTo>
                    <a:pt x="3142" y="49"/>
                  </a:lnTo>
                  <a:lnTo>
                    <a:pt x="3264" y="1"/>
                  </a:lnTo>
                  <a:lnTo>
                    <a:pt x="3410" y="1"/>
                  </a:lnTo>
                  <a:lnTo>
                    <a:pt x="3532" y="1"/>
                  </a:lnTo>
                  <a:lnTo>
                    <a:pt x="3678" y="49"/>
                  </a:lnTo>
                  <a:lnTo>
                    <a:pt x="3800" y="147"/>
                  </a:lnTo>
                  <a:lnTo>
                    <a:pt x="3897" y="244"/>
                  </a:lnTo>
                  <a:lnTo>
                    <a:pt x="9304" y="716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2" name="Shape 562"/>
            <p:cNvSpPr/>
            <p:nvPr/>
          </p:nvSpPr>
          <p:spPr>
            <a:xfrm>
              <a:off x="2169675" y="396425"/>
              <a:ext cx="97450" cy="97450"/>
            </a:xfrm>
            <a:custGeom>
              <a:avLst/>
              <a:gdLst/>
              <a:ahLst/>
              <a:cxnLst/>
              <a:rect l="0" t="0" r="0" b="0"/>
              <a:pathLst>
                <a:path w="3898" h="3898" fill="none" extrusionOk="0">
                  <a:moveTo>
                    <a:pt x="1949" y="3897"/>
                  </a:moveTo>
                  <a:lnTo>
                    <a:pt x="1949" y="3897"/>
                  </a:lnTo>
                  <a:lnTo>
                    <a:pt x="1754" y="3897"/>
                  </a:lnTo>
                  <a:lnTo>
                    <a:pt x="1559" y="3873"/>
                  </a:lnTo>
                  <a:lnTo>
                    <a:pt x="1364" y="3824"/>
                  </a:lnTo>
                  <a:lnTo>
                    <a:pt x="1194" y="3751"/>
                  </a:lnTo>
                  <a:lnTo>
                    <a:pt x="1023" y="3678"/>
                  </a:lnTo>
                  <a:lnTo>
                    <a:pt x="853" y="3580"/>
                  </a:lnTo>
                  <a:lnTo>
                    <a:pt x="707" y="3459"/>
                  </a:lnTo>
                  <a:lnTo>
                    <a:pt x="560" y="3337"/>
                  </a:lnTo>
                  <a:lnTo>
                    <a:pt x="439" y="3191"/>
                  </a:lnTo>
                  <a:lnTo>
                    <a:pt x="317" y="3045"/>
                  </a:lnTo>
                  <a:lnTo>
                    <a:pt x="220" y="2874"/>
                  </a:lnTo>
                  <a:lnTo>
                    <a:pt x="146" y="2704"/>
                  </a:lnTo>
                  <a:lnTo>
                    <a:pt x="73" y="2533"/>
                  </a:lnTo>
                  <a:lnTo>
                    <a:pt x="25" y="2338"/>
                  </a:lnTo>
                  <a:lnTo>
                    <a:pt x="0" y="2168"/>
                  </a:lnTo>
                  <a:lnTo>
                    <a:pt x="0" y="1949"/>
                  </a:lnTo>
                  <a:lnTo>
                    <a:pt x="0" y="1949"/>
                  </a:lnTo>
                  <a:lnTo>
                    <a:pt x="0" y="1754"/>
                  </a:lnTo>
                  <a:lnTo>
                    <a:pt x="25" y="1559"/>
                  </a:lnTo>
                  <a:lnTo>
                    <a:pt x="73" y="1389"/>
                  </a:lnTo>
                  <a:lnTo>
                    <a:pt x="146" y="1194"/>
                  </a:lnTo>
                  <a:lnTo>
                    <a:pt x="220" y="1023"/>
                  </a:lnTo>
                  <a:lnTo>
                    <a:pt x="317" y="877"/>
                  </a:lnTo>
                  <a:lnTo>
                    <a:pt x="439" y="707"/>
                  </a:lnTo>
                  <a:lnTo>
                    <a:pt x="560" y="585"/>
                  </a:lnTo>
                  <a:lnTo>
                    <a:pt x="707" y="463"/>
                  </a:lnTo>
                  <a:lnTo>
                    <a:pt x="853" y="341"/>
                  </a:lnTo>
                  <a:lnTo>
                    <a:pt x="1023" y="244"/>
                  </a:lnTo>
                  <a:lnTo>
                    <a:pt x="1194" y="171"/>
                  </a:lnTo>
                  <a:lnTo>
                    <a:pt x="1364" y="98"/>
                  </a:lnTo>
                  <a:lnTo>
                    <a:pt x="1559" y="49"/>
                  </a:lnTo>
                  <a:lnTo>
                    <a:pt x="1754" y="25"/>
                  </a:lnTo>
                  <a:lnTo>
                    <a:pt x="1949" y="0"/>
                  </a:lnTo>
                  <a:lnTo>
                    <a:pt x="1949" y="0"/>
                  </a:lnTo>
                  <a:lnTo>
                    <a:pt x="2144" y="25"/>
                  </a:lnTo>
                  <a:lnTo>
                    <a:pt x="2338" y="49"/>
                  </a:lnTo>
                  <a:lnTo>
                    <a:pt x="2533" y="98"/>
                  </a:lnTo>
                  <a:lnTo>
                    <a:pt x="2704" y="171"/>
                  </a:lnTo>
                  <a:lnTo>
                    <a:pt x="2874" y="244"/>
                  </a:lnTo>
                  <a:lnTo>
                    <a:pt x="3020" y="341"/>
                  </a:lnTo>
                  <a:lnTo>
                    <a:pt x="3191" y="463"/>
                  </a:lnTo>
                  <a:lnTo>
                    <a:pt x="3313" y="585"/>
                  </a:lnTo>
                  <a:lnTo>
                    <a:pt x="3459" y="707"/>
                  </a:lnTo>
                  <a:lnTo>
                    <a:pt x="3556" y="877"/>
                  </a:lnTo>
                  <a:lnTo>
                    <a:pt x="3654" y="1023"/>
                  </a:lnTo>
                  <a:lnTo>
                    <a:pt x="3727" y="1194"/>
                  </a:lnTo>
                  <a:lnTo>
                    <a:pt x="3800" y="1389"/>
                  </a:lnTo>
                  <a:lnTo>
                    <a:pt x="3848" y="1559"/>
                  </a:lnTo>
                  <a:lnTo>
                    <a:pt x="3873" y="1754"/>
                  </a:lnTo>
                  <a:lnTo>
                    <a:pt x="3897" y="1949"/>
                  </a:lnTo>
                  <a:lnTo>
                    <a:pt x="3897" y="1949"/>
                  </a:lnTo>
                  <a:lnTo>
                    <a:pt x="3873" y="2168"/>
                  </a:lnTo>
                  <a:lnTo>
                    <a:pt x="3848" y="2338"/>
                  </a:lnTo>
                  <a:lnTo>
                    <a:pt x="3800" y="2533"/>
                  </a:lnTo>
                  <a:lnTo>
                    <a:pt x="3727" y="2704"/>
                  </a:lnTo>
                  <a:lnTo>
                    <a:pt x="3654" y="2874"/>
                  </a:lnTo>
                  <a:lnTo>
                    <a:pt x="3556" y="3045"/>
                  </a:lnTo>
                  <a:lnTo>
                    <a:pt x="3459" y="3191"/>
                  </a:lnTo>
                  <a:lnTo>
                    <a:pt x="3313" y="3337"/>
                  </a:lnTo>
                  <a:lnTo>
                    <a:pt x="3191" y="3459"/>
                  </a:lnTo>
                  <a:lnTo>
                    <a:pt x="3020" y="3580"/>
                  </a:lnTo>
                  <a:lnTo>
                    <a:pt x="2874" y="3678"/>
                  </a:lnTo>
                  <a:lnTo>
                    <a:pt x="2704" y="3751"/>
                  </a:lnTo>
                  <a:lnTo>
                    <a:pt x="2533" y="3824"/>
                  </a:lnTo>
                  <a:lnTo>
                    <a:pt x="2338" y="3873"/>
                  </a:lnTo>
                  <a:lnTo>
                    <a:pt x="2144" y="3897"/>
                  </a:lnTo>
                  <a:lnTo>
                    <a:pt x="1949" y="3897"/>
                  </a:lnTo>
                  <a:lnTo>
                    <a:pt x="1949" y="3897"/>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63" name="Shape 563"/>
          <p:cNvSpPr/>
          <p:nvPr/>
        </p:nvSpPr>
        <p:spPr>
          <a:xfrm>
            <a:off x="2136334" y="967277"/>
            <a:ext cx="262909" cy="302583"/>
          </a:xfrm>
          <a:custGeom>
            <a:avLst/>
            <a:gdLst/>
            <a:ahLst/>
            <a:cxnLst/>
            <a:rect l="0" t="0" r="0" b="0"/>
            <a:pathLst>
              <a:path w="13883" h="15978" fill="none" extrusionOk="0">
                <a:moveTo>
                  <a:pt x="3240" y="3240"/>
                </a:moveTo>
                <a:lnTo>
                  <a:pt x="3240" y="12616"/>
                </a:lnTo>
                <a:lnTo>
                  <a:pt x="3240" y="12616"/>
                </a:lnTo>
                <a:lnTo>
                  <a:pt x="2899" y="12592"/>
                </a:lnTo>
                <a:lnTo>
                  <a:pt x="2558" y="12592"/>
                </a:lnTo>
                <a:lnTo>
                  <a:pt x="2193" y="12641"/>
                </a:lnTo>
                <a:lnTo>
                  <a:pt x="1827" y="12738"/>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470" y="10108"/>
                </a:lnTo>
                <a:lnTo>
                  <a:pt x="12154" y="10083"/>
                </a:lnTo>
                <a:lnTo>
                  <a:pt x="11813" y="10083"/>
                </a:lnTo>
                <a:lnTo>
                  <a:pt x="11447" y="10132"/>
                </a:lnTo>
                <a:lnTo>
                  <a:pt x="11082" y="10230"/>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4" name="Shape 564"/>
          <p:cNvSpPr/>
          <p:nvPr/>
        </p:nvSpPr>
        <p:spPr>
          <a:xfrm>
            <a:off x="2663528" y="968205"/>
            <a:ext cx="226928" cy="300727"/>
          </a:xfrm>
          <a:custGeom>
            <a:avLst/>
            <a:gdLst/>
            <a:ahLst/>
            <a:cxnLst/>
            <a:rect l="0" t="0" r="0" b="0"/>
            <a:pathLst>
              <a:path w="11983" h="15880" fill="none" extrusionOk="0">
                <a:moveTo>
                  <a:pt x="5992" y="0"/>
                </a:moveTo>
                <a:lnTo>
                  <a:pt x="5992" y="0"/>
                </a:lnTo>
                <a:lnTo>
                  <a:pt x="5675" y="0"/>
                </a:lnTo>
                <a:lnTo>
                  <a:pt x="5383" y="25"/>
                </a:lnTo>
                <a:lnTo>
                  <a:pt x="5091" y="73"/>
                </a:lnTo>
                <a:lnTo>
                  <a:pt x="4774" y="122"/>
                </a:lnTo>
                <a:lnTo>
                  <a:pt x="4506" y="195"/>
                </a:lnTo>
                <a:lnTo>
                  <a:pt x="4214" y="268"/>
                </a:lnTo>
                <a:lnTo>
                  <a:pt x="3654" y="463"/>
                </a:lnTo>
                <a:lnTo>
                  <a:pt x="3142" y="731"/>
                </a:lnTo>
                <a:lnTo>
                  <a:pt x="2631" y="1023"/>
                </a:lnTo>
                <a:lnTo>
                  <a:pt x="2192" y="1364"/>
                </a:lnTo>
                <a:lnTo>
                  <a:pt x="1754" y="1754"/>
                </a:lnTo>
                <a:lnTo>
                  <a:pt x="1364" y="2192"/>
                </a:lnTo>
                <a:lnTo>
                  <a:pt x="1023" y="2631"/>
                </a:lnTo>
                <a:lnTo>
                  <a:pt x="731" y="3142"/>
                </a:lnTo>
                <a:lnTo>
                  <a:pt x="463" y="3653"/>
                </a:lnTo>
                <a:lnTo>
                  <a:pt x="268" y="4214"/>
                </a:lnTo>
                <a:lnTo>
                  <a:pt x="195" y="4506"/>
                </a:lnTo>
                <a:lnTo>
                  <a:pt x="122" y="4774"/>
                </a:lnTo>
                <a:lnTo>
                  <a:pt x="73" y="5090"/>
                </a:lnTo>
                <a:lnTo>
                  <a:pt x="25" y="5383"/>
                </a:lnTo>
                <a:lnTo>
                  <a:pt x="0" y="5675"/>
                </a:lnTo>
                <a:lnTo>
                  <a:pt x="0" y="5991"/>
                </a:lnTo>
                <a:lnTo>
                  <a:pt x="0" y="5991"/>
                </a:lnTo>
                <a:lnTo>
                  <a:pt x="25" y="6430"/>
                </a:lnTo>
                <a:lnTo>
                  <a:pt x="73" y="6868"/>
                </a:lnTo>
                <a:lnTo>
                  <a:pt x="147" y="7331"/>
                </a:lnTo>
                <a:lnTo>
                  <a:pt x="268" y="7769"/>
                </a:lnTo>
                <a:lnTo>
                  <a:pt x="390" y="8208"/>
                </a:lnTo>
                <a:lnTo>
                  <a:pt x="561" y="8646"/>
                </a:lnTo>
                <a:lnTo>
                  <a:pt x="731" y="9085"/>
                </a:lnTo>
                <a:lnTo>
                  <a:pt x="926" y="9523"/>
                </a:lnTo>
                <a:lnTo>
                  <a:pt x="1145" y="9937"/>
                </a:lnTo>
                <a:lnTo>
                  <a:pt x="1389" y="10375"/>
                </a:lnTo>
                <a:lnTo>
                  <a:pt x="1900" y="11179"/>
                </a:lnTo>
                <a:lnTo>
                  <a:pt x="2436" y="11958"/>
                </a:lnTo>
                <a:lnTo>
                  <a:pt x="2996" y="12689"/>
                </a:lnTo>
                <a:lnTo>
                  <a:pt x="3556" y="13371"/>
                </a:lnTo>
                <a:lnTo>
                  <a:pt x="4092" y="13980"/>
                </a:lnTo>
                <a:lnTo>
                  <a:pt x="4603" y="14540"/>
                </a:lnTo>
                <a:lnTo>
                  <a:pt x="5066" y="15003"/>
                </a:lnTo>
                <a:lnTo>
                  <a:pt x="5724" y="15636"/>
                </a:lnTo>
                <a:lnTo>
                  <a:pt x="5992" y="15880"/>
                </a:lnTo>
                <a:lnTo>
                  <a:pt x="5992" y="15880"/>
                </a:lnTo>
                <a:lnTo>
                  <a:pt x="6260" y="15636"/>
                </a:lnTo>
                <a:lnTo>
                  <a:pt x="6917" y="15003"/>
                </a:lnTo>
                <a:lnTo>
                  <a:pt x="7380" y="14540"/>
                </a:lnTo>
                <a:lnTo>
                  <a:pt x="7891" y="13980"/>
                </a:lnTo>
                <a:lnTo>
                  <a:pt x="8427" y="13371"/>
                </a:lnTo>
                <a:lnTo>
                  <a:pt x="8987" y="12689"/>
                </a:lnTo>
                <a:lnTo>
                  <a:pt x="9548" y="11958"/>
                </a:lnTo>
                <a:lnTo>
                  <a:pt x="10083" y="11179"/>
                </a:lnTo>
                <a:lnTo>
                  <a:pt x="10595" y="10375"/>
                </a:lnTo>
                <a:lnTo>
                  <a:pt x="10838" y="9937"/>
                </a:lnTo>
                <a:lnTo>
                  <a:pt x="11058" y="9523"/>
                </a:lnTo>
                <a:lnTo>
                  <a:pt x="11252" y="9085"/>
                </a:lnTo>
                <a:lnTo>
                  <a:pt x="11423" y="8646"/>
                </a:lnTo>
                <a:lnTo>
                  <a:pt x="11593" y="8208"/>
                </a:lnTo>
                <a:lnTo>
                  <a:pt x="11715" y="7769"/>
                </a:lnTo>
                <a:lnTo>
                  <a:pt x="11837" y="7331"/>
                </a:lnTo>
                <a:lnTo>
                  <a:pt x="11910" y="6868"/>
                </a:lnTo>
                <a:lnTo>
                  <a:pt x="11959" y="6430"/>
                </a:lnTo>
                <a:lnTo>
                  <a:pt x="11983" y="5991"/>
                </a:lnTo>
                <a:lnTo>
                  <a:pt x="11983" y="5991"/>
                </a:lnTo>
                <a:lnTo>
                  <a:pt x="11983" y="5675"/>
                </a:lnTo>
                <a:lnTo>
                  <a:pt x="11959" y="5383"/>
                </a:lnTo>
                <a:lnTo>
                  <a:pt x="11910" y="5090"/>
                </a:lnTo>
                <a:lnTo>
                  <a:pt x="11861" y="4774"/>
                </a:lnTo>
                <a:lnTo>
                  <a:pt x="11788" y="4506"/>
                </a:lnTo>
                <a:lnTo>
                  <a:pt x="11715" y="4214"/>
                </a:lnTo>
                <a:lnTo>
                  <a:pt x="11520" y="3653"/>
                </a:lnTo>
                <a:lnTo>
                  <a:pt x="11252" y="3142"/>
                </a:lnTo>
                <a:lnTo>
                  <a:pt x="10960" y="2631"/>
                </a:lnTo>
                <a:lnTo>
                  <a:pt x="10619" y="2192"/>
                </a:lnTo>
                <a:lnTo>
                  <a:pt x="10229" y="1754"/>
                </a:lnTo>
                <a:lnTo>
                  <a:pt x="9791" y="1364"/>
                </a:lnTo>
                <a:lnTo>
                  <a:pt x="9353" y="1023"/>
                </a:lnTo>
                <a:lnTo>
                  <a:pt x="8841" y="731"/>
                </a:lnTo>
                <a:lnTo>
                  <a:pt x="8330" y="463"/>
                </a:lnTo>
                <a:lnTo>
                  <a:pt x="7770" y="268"/>
                </a:lnTo>
                <a:lnTo>
                  <a:pt x="7477" y="195"/>
                </a:lnTo>
                <a:lnTo>
                  <a:pt x="7209" y="122"/>
                </a:lnTo>
                <a:lnTo>
                  <a:pt x="6893" y="73"/>
                </a:lnTo>
                <a:lnTo>
                  <a:pt x="6601" y="25"/>
                </a:lnTo>
                <a:lnTo>
                  <a:pt x="6308" y="0"/>
                </a:lnTo>
                <a:lnTo>
                  <a:pt x="5992" y="0"/>
                </a:lnTo>
                <a:lnTo>
                  <a:pt x="5992" y="0"/>
                </a:lnTo>
                <a:close/>
                <a:moveTo>
                  <a:pt x="5992" y="8549"/>
                </a:moveTo>
                <a:lnTo>
                  <a:pt x="5992" y="8549"/>
                </a:lnTo>
                <a:lnTo>
                  <a:pt x="5724" y="8549"/>
                </a:lnTo>
                <a:lnTo>
                  <a:pt x="5480" y="8500"/>
                </a:lnTo>
                <a:lnTo>
                  <a:pt x="5237" y="8451"/>
                </a:lnTo>
                <a:lnTo>
                  <a:pt x="4993" y="8354"/>
                </a:lnTo>
                <a:lnTo>
                  <a:pt x="4774" y="8257"/>
                </a:lnTo>
                <a:lnTo>
                  <a:pt x="4555" y="8110"/>
                </a:lnTo>
                <a:lnTo>
                  <a:pt x="4360" y="7964"/>
                </a:lnTo>
                <a:lnTo>
                  <a:pt x="4189" y="7794"/>
                </a:lnTo>
                <a:lnTo>
                  <a:pt x="4019" y="7623"/>
                </a:lnTo>
                <a:lnTo>
                  <a:pt x="3873" y="7428"/>
                </a:lnTo>
                <a:lnTo>
                  <a:pt x="3727" y="7209"/>
                </a:lnTo>
                <a:lnTo>
                  <a:pt x="3629" y="6990"/>
                </a:lnTo>
                <a:lnTo>
                  <a:pt x="3532" y="6746"/>
                </a:lnTo>
                <a:lnTo>
                  <a:pt x="3483" y="6503"/>
                </a:lnTo>
                <a:lnTo>
                  <a:pt x="3434" y="6259"/>
                </a:lnTo>
                <a:lnTo>
                  <a:pt x="3434" y="5991"/>
                </a:lnTo>
                <a:lnTo>
                  <a:pt x="3434" y="5991"/>
                </a:lnTo>
                <a:lnTo>
                  <a:pt x="3434" y="5724"/>
                </a:lnTo>
                <a:lnTo>
                  <a:pt x="3483" y="5480"/>
                </a:lnTo>
                <a:lnTo>
                  <a:pt x="3532" y="5236"/>
                </a:lnTo>
                <a:lnTo>
                  <a:pt x="3629" y="4993"/>
                </a:lnTo>
                <a:lnTo>
                  <a:pt x="3727" y="4774"/>
                </a:lnTo>
                <a:lnTo>
                  <a:pt x="3873" y="4555"/>
                </a:lnTo>
                <a:lnTo>
                  <a:pt x="4019" y="4360"/>
                </a:lnTo>
                <a:lnTo>
                  <a:pt x="4189" y="4189"/>
                </a:lnTo>
                <a:lnTo>
                  <a:pt x="4360" y="4019"/>
                </a:lnTo>
                <a:lnTo>
                  <a:pt x="4555" y="3873"/>
                </a:lnTo>
                <a:lnTo>
                  <a:pt x="4774" y="3726"/>
                </a:lnTo>
                <a:lnTo>
                  <a:pt x="4993" y="3629"/>
                </a:lnTo>
                <a:lnTo>
                  <a:pt x="5237" y="3532"/>
                </a:lnTo>
                <a:lnTo>
                  <a:pt x="5480" y="3483"/>
                </a:lnTo>
                <a:lnTo>
                  <a:pt x="5724" y="3434"/>
                </a:lnTo>
                <a:lnTo>
                  <a:pt x="5992" y="3434"/>
                </a:lnTo>
                <a:lnTo>
                  <a:pt x="5992" y="3434"/>
                </a:lnTo>
                <a:lnTo>
                  <a:pt x="6260" y="3434"/>
                </a:lnTo>
                <a:lnTo>
                  <a:pt x="6503" y="3483"/>
                </a:lnTo>
                <a:lnTo>
                  <a:pt x="6747" y="3532"/>
                </a:lnTo>
                <a:lnTo>
                  <a:pt x="6990" y="3629"/>
                </a:lnTo>
                <a:lnTo>
                  <a:pt x="7209" y="3726"/>
                </a:lnTo>
                <a:lnTo>
                  <a:pt x="7429" y="3873"/>
                </a:lnTo>
                <a:lnTo>
                  <a:pt x="7623" y="4019"/>
                </a:lnTo>
                <a:lnTo>
                  <a:pt x="7794" y="4189"/>
                </a:lnTo>
                <a:lnTo>
                  <a:pt x="7964" y="4360"/>
                </a:lnTo>
                <a:lnTo>
                  <a:pt x="8111" y="4555"/>
                </a:lnTo>
                <a:lnTo>
                  <a:pt x="8257" y="4774"/>
                </a:lnTo>
                <a:lnTo>
                  <a:pt x="8354" y="4993"/>
                </a:lnTo>
                <a:lnTo>
                  <a:pt x="8452" y="5236"/>
                </a:lnTo>
                <a:lnTo>
                  <a:pt x="8500" y="5480"/>
                </a:lnTo>
                <a:lnTo>
                  <a:pt x="8549" y="5724"/>
                </a:lnTo>
                <a:lnTo>
                  <a:pt x="8549" y="5991"/>
                </a:lnTo>
                <a:lnTo>
                  <a:pt x="8549" y="5991"/>
                </a:lnTo>
                <a:lnTo>
                  <a:pt x="8549" y="6259"/>
                </a:lnTo>
                <a:lnTo>
                  <a:pt x="8500" y="6503"/>
                </a:lnTo>
                <a:lnTo>
                  <a:pt x="8452" y="6746"/>
                </a:lnTo>
                <a:lnTo>
                  <a:pt x="8354" y="6990"/>
                </a:lnTo>
                <a:lnTo>
                  <a:pt x="8257" y="7209"/>
                </a:lnTo>
                <a:lnTo>
                  <a:pt x="8111" y="7428"/>
                </a:lnTo>
                <a:lnTo>
                  <a:pt x="7964" y="7623"/>
                </a:lnTo>
                <a:lnTo>
                  <a:pt x="7794" y="7794"/>
                </a:lnTo>
                <a:lnTo>
                  <a:pt x="7623" y="7964"/>
                </a:lnTo>
                <a:lnTo>
                  <a:pt x="7429" y="8110"/>
                </a:lnTo>
                <a:lnTo>
                  <a:pt x="7209" y="8257"/>
                </a:lnTo>
                <a:lnTo>
                  <a:pt x="6990" y="8354"/>
                </a:lnTo>
                <a:lnTo>
                  <a:pt x="6747" y="8451"/>
                </a:lnTo>
                <a:lnTo>
                  <a:pt x="6503" y="8500"/>
                </a:lnTo>
                <a:lnTo>
                  <a:pt x="6260" y="8549"/>
                </a:lnTo>
                <a:lnTo>
                  <a:pt x="5992" y="8549"/>
                </a:lnTo>
                <a:lnTo>
                  <a:pt x="5992" y="854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565" name="Shape 565"/>
          <p:cNvGrpSpPr/>
          <p:nvPr/>
        </p:nvGrpSpPr>
        <p:grpSpPr>
          <a:xfrm>
            <a:off x="3643563" y="945589"/>
            <a:ext cx="303511" cy="345931"/>
            <a:chOff x="4630125" y="278900"/>
            <a:chExt cx="400675" cy="456675"/>
          </a:xfrm>
        </p:grpSpPr>
        <p:sp>
          <p:nvSpPr>
            <p:cNvPr id="566" name="Shape 566"/>
            <p:cNvSpPr/>
            <p:nvPr/>
          </p:nvSpPr>
          <p:spPr>
            <a:xfrm>
              <a:off x="4659350" y="328825"/>
              <a:ext cx="371450" cy="96850"/>
            </a:xfrm>
            <a:custGeom>
              <a:avLst/>
              <a:gdLst/>
              <a:ahLst/>
              <a:cxnLst/>
              <a:rect l="0" t="0" r="0" b="0"/>
              <a:pathLst>
                <a:path w="14858" h="3874" fill="none" extrusionOk="0">
                  <a:moveTo>
                    <a:pt x="12763" y="1"/>
                  </a:moveTo>
                  <a:lnTo>
                    <a:pt x="926" y="1"/>
                  </a:lnTo>
                  <a:lnTo>
                    <a:pt x="926" y="1"/>
                  </a:lnTo>
                  <a:lnTo>
                    <a:pt x="731" y="25"/>
                  </a:lnTo>
                  <a:lnTo>
                    <a:pt x="561" y="74"/>
                  </a:lnTo>
                  <a:lnTo>
                    <a:pt x="390" y="171"/>
                  </a:lnTo>
                  <a:lnTo>
                    <a:pt x="269" y="269"/>
                  </a:lnTo>
                  <a:lnTo>
                    <a:pt x="147" y="415"/>
                  </a:lnTo>
                  <a:lnTo>
                    <a:pt x="74" y="561"/>
                  </a:lnTo>
                  <a:lnTo>
                    <a:pt x="1" y="732"/>
                  </a:lnTo>
                  <a:lnTo>
                    <a:pt x="1" y="926"/>
                  </a:lnTo>
                  <a:lnTo>
                    <a:pt x="1" y="2948"/>
                  </a:lnTo>
                  <a:lnTo>
                    <a:pt x="1" y="2948"/>
                  </a:lnTo>
                  <a:lnTo>
                    <a:pt x="1" y="3143"/>
                  </a:lnTo>
                  <a:lnTo>
                    <a:pt x="74" y="3313"/>
                  </a:lnTo>
                  <a:lnTo>
                    <a:pt x="147" y="3459"/>
                  </a:lnTo>
                  <a:lnTo>
                    <a:pt x="269" y="3605"/>
                  </a:lnTo>
                  <a:lnTo>
                    <a:pt x="390" y="3727"/>
                  </a:lnTo>
                  <a:lnTo>
                    <a:pt x="561" y="3800"/>
                  </a:lnTo>
                  <a:lnTo>
                    <a:pt x="731" y="3849"/>
                  </a:lnTo>
                  <a:lnTo>
                    <a:pt x="926" y="3873"/>
                  </a:lnTo>
                  <a:lnTo>
                    <a:pt x="12763" y="3873"/>
                  </a:lnTo>
                  <a:lnTo>
                    <a:pt x="14857" y="1949"/>
                  </a:lnTo>
                  <a:lnTo>
                    <a:pt x="12763"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7" name="Shape 567"/>
            <p:cNvSpPr/>
            <p:nvPr/>
          </p:nvSpPr>
          <p:spPr>
            <a:xfrm>
              <a:off x="4630125" y="452425"/>
              <a:ext cx="371450" cy="96850"/>
            </a:xfrm>
            <a:custGeom>
              <a:avLst/>
              <a:gdLst/>
              <a:ahLst/>
              <a:cxnLst/>
              <a:rect l="0" t="0" r="0" b="0"/>
              <a:pathLst>
                <a:path w="14858" h="3874" fill="none" extrusionOk="0">
                  <a:moveTo>
                    <a:pt x="2095" y="1"/>
                  </a:moveTo>
                  <a:lnTo>
                    <a:pt x="13932" y="1"/>
                  </a:lnTo>
                  <a:lnTo>
                    <a:pt x="13932" y="1"/>
                  </a:lnTo>
                  <a:lnTo>
                    <a:pt x="14126" y="25"/>
                  </a:lnTo>
                  <a:lnTo>
                    <a:pt x="14297" y="74"/>
                  </a:lnTo>
                  <a:lnTo>
                    <a:pt x="14467" y="147"/>
                  </a:lnTo>
                  <a:lnTo>
                    <a:pt x="14589" y="269"/>
                  </a:lnTo>
                  <a:lnTo>
                    <a:pt x="14711" y="415"/>
                  </a:lnTo>
                  <a:lnTo>
                    <a:pt x="14784" y="561"/>
                  </a:lnTo>
                  <a:lnTo>
                    <a:pt x="14857" y="732"/>
                  </a:lnTo>
                  <a:lnTo>
                    <a:pt x="14857" y="926"/>
                  </a:lnTo>
                  <a:lnTo>
                    <a:pt x="14857" y="2948"/>
                  </a:lnTo>
                  <a:lnTo>
                    <a:pt x="14857" y="2948"/>
                  </a:lnTo>
                  <a:lnTo>
                    <a:pt x="14857" y="3143"/>
                  </a:lnTo>
                  <a:lnTo>
                    <a:pt x="14784" y="3313"/>
                  </a:lnTo>
                  <a:lnTo>
                    <a:pt x="14711" y="3459"/>
                  </a:lnTo>
                  <a:lnTo>
                    <a:pt x="14589" y="3605"/>
                  </a:lnTo>
                  <a:lnTo>
                    <a:pt x="14467" y="3703"/>
                  </a:lnTo>
                  <a:lnTo>
                    <a:pt x="14297" y="3800"/>
                  </a:lnTo>
                  <a:lnTo>
                    <a:pt x="14126" y="3849"/>
                  </a:lnTo>
                  <a:lnTo>
                    <a:pt x="13932" y="3873"/>
                  </a:lnTo>
                  <a:lnTo>
                    <a:pt x="2095" y="3873"/>
                  </a:lnTo>
                  <a:lnTo>
                    <a:pt x="1" y="1925"/>
                  </a:lnTo>
                  <a:lnTo>
                    <a:pt x="2095"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8" name="Shape 568"/>
            <p:cNvSpPr/>
            <p:nvPr/>
          </p:nvSpPr>
          <p:spPr>
            <a:xfrm>
              <a:off x="4808525" y="278900"/>
              <a:ext cx="43875" cy="49950"/>
            </a:xfrm>
            <a:custGeom>
              <a:avLst/>
              <a:gdLst/>
              <a:ahLst/>
              <a:cxnLst/>
              <a:rect l="0" t="0" r="0" b="0"/>
              <a:pathLst>
                <a:path w="1755" h="1998" fill="none" extrusionOk="0">
                  <a:moveTo>
                    <a:pt x="1754" y="1998"/>
                  </a:moveTo>
                  <a:lnTo>
                    <a:pt x="1754" y="585"/>
                  </a:lnTo>
                  <a:lnTo>
                    <a:pt x="1754" y="585"/>
                  </a:lnTo>
                  <a:lnTo>
                    <a:pt x="1754" y="464"/>
                  </a:lnTo>
                  <a:lnTo>
                    <a:pt x="1730" y="366"/>
                  </a:lnTo>
                  <a:lnTo>
                    <a:pt x="1657" y="269"/>
                  </a:lnTo>
                  <a:lnTo>
                    <a:pt x="1584" y="171"/>
                  </a:lnTo>
                  <a:lnTo>
                    <a:pt x="1511" y="98"/>
                  </a:lnTo>
                  <a:lnTo>
                    <a:pt x="1413" y="49"/>
                  </a:lnTo>
                  <a:lnTo>
                    <a:pt x="1291" y="25"/>
                  </a:lnTo>
                  <a:lnTo>
                    <a:pt x="1194" y="1"/>
                  </a:lnTo>
                  <a:lnTo>
                    <a:pt x="561" y="1"/>
                  </a:lnTo>
                  <a:lnTo>
                    <a:pt x="561" y="1"/>
                  </a:lnTo>
                  <a:lnTo>
                    <a:pt x="463" y="25"/>
                  </a:lnTo>
                  <a:lnTo>
                    <a:pt x="342" y="49"/>
                  </a:lnTo>
                  <a:lnTo>
                    <a:pt x="244" y="98"/>
                  </a:lnTo>
                  <a:lnTo>
                    <a:pt x="171" y="171"/>
                  </a:lnTo>
                  <a:lnTo>
                    <a:pt x="98" y="269"/>
                  </a:lnTo>
                  <a:lnTo>
                    <a:pt x="25" y="366"/>
                  </a:lnTo>
                  <a:lnTo>
                    <a:pt x="1" y="464"/>
                  </a:lnTo>
                  <a:lnTo>
                    <a:pt x="1" y="585"/>
                  </a:lnTo>
                  <a:lnTo>
                    <a:pt x="1" y="1998"/>
                  </a:lnTo>
                  <a:lnTo>
                    <a:pt x="1754" y="199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9" name="Shape 569"/>
            <p:cNvSpPr/>
            <p:nvPr/>
          </p:nvSpPr>
          <p:spPr>
            <a:xfrm>
              <a:off x="4808525" y="549250"/>
              <a:ext cx="43875" cy="186325"/>
            </a:xfrm>
            <a:custGeom>
              <a:avLst/>
              <a:gdLst/>
              <a:ahLst/>
              <a:cxnLst/>
              <a:rect l="0" t="0" r="0" b="0"/>
              <a:pathLst>
                <a:path w="1755" h="7453" fill="none" extrusionOk="0">
                  <a:moveTo>
                    <a:pt x="1" y="0"/>
                  </a:moveTo>
                  <a:lnTo>
                    <a:pt x="1" y="7453"/>
                  </a:lnTo>
                  <a:lnTo>
                    <a:pt x="1754" y="7453"/>
                  </a:lnTo>
                  <a:lnTo>
                    <a:pt x="1754" y="0"/>
                  </a:lnTo>
                  <a:lnTo>
                    <a:pt x="1"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70" name="Shape 570"/>
          <p:cNvSpPr/>
          <p:nvPr/>
        </p:nvSpPr>
        <p:spPr>
          <a:xfrm>
            <a:off x="4130705" y="966822"/>
            <a:ext cx="347787" cy="303492"/>
          </a:xfrm>
          <a:custGeom>
            <a:avLst/>
            <a:gdLst/>
            <a:ahLst/>
            <a:cxnLst/>
            <a:rect l="0" t="0" r="0" b="0"/>
            <a:pathLst>
              <a:path w="18365" h="16026" fill="none" extrusionOk="0">
                <a:moveTo>
                  <a:pt x="9182" y="0"/>
                </a:moveTo>
                <a:lnTo>
                  <a:pt x="0" y="8841"/>
                </a:lnTo>
                <a:lnTo>
                  <a:pt x="2874" y="8841"/>
                </a:lnTo>
                <a:lnTo>
                  <a:pt x="2874" y="15246"/>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571" name="Shape 571"/>
          <p:cNvGrpSpPr/>
          <p:nvPr/>
        </p:nvGrpSpPr>
        <p:grpSpPr>
          <a:xfrm>
            <a:off x="587978" y="1438172"/>
            <a:ext cx="309022" cy="376837"/>
            <a:chOff x="596350" y="929175"/>
            <a:chExt cx="407950" cy="497475"/>
          </a:xfrm>
        </p:grpSpPr>
        <p:sp>
          <p:nvSpPr>
            <p:cNvPr id="572" name="Shape 5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3" name="Shape 5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4" name="Shape 5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5" name="Shape 5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6" name="Shape 5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7" name="Shape 5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8" name="Shape 5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79" name="Shape 579"/>
          <p:cNvGrpSpPr/>
          <p:nvPr/>
        </p:nvGrpSpPr>
        <p:grpSpPr>
          <a:xfrm>
            <a:off x="1601267" y="1493072"/>
            <a:ext cx="314590" cy="269367"/>
            <a:chOff x="1934025" y="1001650"/>
            <a:chExt cx="415300" cy="355600"/>
          </a:xfrm>
        </p:grpSpPr>
        <p:sp>
          <p:nvSpPr>
            <p:cNvPr id="580" name="Shape 580"/>
            <p:cNvSpPr/>
            <p:nvPr/>
          </p:nvSpPr>
          <p:spPr>
            <a:xfrm>
              <a:off x="1934025" y="1303650"/>
              <a:ext cx="207650" cy="53600"/>
            </a:xfrm>
            <a:custGeom>
              <a:avLst/>
              <a:gdLst/>
              <a:ahLst/>
              <a:cxnLst/>
              <a:rect l="0" t="0" r="0" b="0"/>
              <a:pathLst>
                <a:path w="8306" h="2144" fill="none" extrusionOk="0">
                  <a:moveTo>
                    <a:pt x="1" y="0"/>
                  </a:moveTo>
                  <a:lnTo>
                    <a:pt x="1" y="487"/>
                  </a:lnTo>
                  <a:lnTo>
                    <a:pt x="1" y="487"/>
                  </a:lnTo>
                  <a:lnTo>
                    <a:pt x="25" y="633"/>
                  </a:lnTo>
                  <a:lnTo>
                    <a:pt x="74" y="755"/>
                  </a:lnTo>
                  <a:lnTo>
                    <a:pt x="147" y="853"/>
                  </a:lnTo>
                  <a:lnTo>
                    <a:pt x="245" y="950"/>
                  </a:lnTo>
                  <a:lnTo>
                    <a:pt x="245" y="950"/>
                  </a:lnTo>
                  <a:lnTo>
                    <a:pt x="391" y="1023"/>
                  </a:lnTo>
                  <a:lnTo>
                    <a:pt x="561" y="1047"/>
                  </a:lnTo>
                  <a:lnTo>
                    <a:pt x="561" y="1047"/>
                  </a:lnTo>
                  <a:lnTo>
                    <a:pt x="732" y="1023"/>
                  </a:lnTo>
                  <a:lnTo>
                    <a:pt x="732" y="1023"/>
                  </a:lnTo>
                  <a:lnTo>
                    <a:pt x="1292" y="853"/>
                  </a:lnTo>
                  <a:lnTo>
                    <a:pt x="1657" y="780"/>
                  </a:lnTo>
                  <a:lnTo>
                    <a:pt x="2071" y="682"/>
                  </a:lnTo>
                  <a:lnTo>
                    <a:pt x="2534" y="609"/>
                  </a:lnTo>
                  <a:lnTo>
                    <a:pt x="3021" y="560"/>
                  </a:lnTo>
                  <a:lnTo>
                    <a:pt x="3581" y="512"/>
                  </a:lnTo>
                  <a:lnTo>
                    <a:pt x="4166" y="487"/>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1" name="Shape 581"/>
            <p:cNvSpPr/>
            <p:nvPr/>
          </p:nvSpPr>
          <p:spPr>
            <a:xfrm>
              <a:off x="2141650" y="1303650"/>
              <a:ext cx="207675" cy="53600"/>
            </a:xfrm>
            <a:custGeom>
              <a:avLst/>
              <a:gdLst/>
              <a:ahLst/>
              <a:cxnLst/>
              <a:rect l="0" t="0" r="0" b="0"/>
              <a:pathLst>
                <a:path w="8307" h="2144" fill="none" extrusionOk="0">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141" y="487"/>
                  </a:lnTo>
                  <a:lnTo>
                    <a:pt x="4726" y="512"/>
                  </a:lnTo>
                  <a:lnTo>
                    <a:pt x="5286" y="560"/>
                  </a:lnTo>
                  <a:lnTo>
                    <a:pt x="5773" y="609"/>
                  </a:lnTo>
                  <a:lnTo>
                    <a:pt x="6236" y="682"/>
                  </a:lnTo>
                  <a:lnTo>
                    <a:pt x="6650" y="780"/>
                  </a:lnTo>
                  <a:lnTo>
                    <a:pt x="7015" y="853"/>
                  </a:lnTo>
                  <a:lnTo>
                    <a:pt x="7575" y="1023"/>
                  </a:lnTo>
                  <a:lnTo>
                    <a:pt x="7575" y="1023"/>
                  </a:lnTo>
                  <a:lnTo>
                    <a:pt x="7746" y="1047"/>
                  </a:lnTo>
                  <a:lnTo>
                    <a:pt x="7746" y="1047"/>
                  </a:lnTo>
                  <a:lnTo>
                    <a:pt x="7916" y="1023"/>
                  </a:lnTo>
                  <a:lnTo>
                    <a:pt x="8062" y="950"/>
                  </a:lnTo>
                  <a:lnTo>
                    <a:pt x="8062" y="950"/>
                  </a:lnTo>
                  <a:lnTo>
                    <a:pt x="8160" y="853"/>
                  </a:lnTo>
                  <a:lnTo>
                    <a:pt x="8233" y="755"/>
                  </a:lnTo>
                  <a:lnTo>
                    <a:pt x="8282" y="633"/>
                  </a:lnTo>
                  <a:lnTo>
                    <a:pt x="8306" y="487"/>
                  </a:lnTo>
                  <a:lnTo>
                    <a:pt x="8306"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2" name="Shape 582"/>
            <p:cNvSpPr/>
            <p:nvPr/>
          </p:nvSpPr>
          <p:spPr>
            <a:xfrm>
              <a:off x="1934025" y="1001650"/>
              <a:ext cx="207650" cy="331250"/>
            </a:xfrm>
            <a:custGeom>
              <a:avLst/>
              <a:gdLst/>
              <a:ahLst/>
              <a:cxnLst/>
              <a:rect l="0" t="0" r="0" b="0"/>
              <a:pathLst>
                <a:path w="8306" h="13250" fill="none" extrusionOk="0">
                  <a:moveTo>
                    <a:pt x="8306" y="2192"/>
                  </a:moveTo>
                  <a:lnTo>
                    <a:pt x="8306" y="13249"/>
                  </a:ln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4166" y="11593"/>
                  </a:lnTo>
                  <a:lnTo>
                    <a:pt x="3581" y="11617"/>
                  </a:lnTo>
                  <a:lnTo>
                    <a:pt x="3021" y="11666"/>
                  </a:lnTo>
                  <a:lnTo>
                    <a:pt x="2534" y="11715"/>
                  </a:lnTo>
                  <a:lnTo>
                    <a:pt x="2071" y="11788"/>
                  </a:lnTo>
                  <a:lnTo>
                    <a:pt x="1657" y="11885"/>
                  </a:lnTo>
                  <a:lnTo>
                    <a:pt x="1292" y="11958"/>
                  </a:lnTo>
                  <a:lnTo>
                    <a:pt x="732" y="12129"/>
                  </a:lnTo>
                  <a:lnTo>
                    <a:pt x="732" y="12129"/>
                  </a:lnTo>
                  <a:lnTo>
                    <a:pt x="561" y="12153"/>
                  </a:lnTo>
                  <a:lnTo>
                    <a:pt x="561" y="12153"/>
                  </a:lnTo>
                  <a:lnTo>
                    <a:pt x="391" y="12129"/>
                  </a:lnTo>
                  <a:lnTo>
                    <a:pt x="245" y="12056"/>
                  </a:lnTo>
                  <a:lnTo>
                    <a:pt x="245" y="12056"/>
                  </a:lnTo>
                  <a:lnTo>
                    <a:pt x="147" y="11958"/>
                  </a:lnTo>
                  <a:lnTo>
                    <a:pt x="74" y="11861"/>
                  </a:lnTo>
                  <a:lnTo>
                    <a:pt x="25" y="11739"/>
                  </a:lnTo>
                  <a:lnTo>
                    <a:pt x="1" y="11593"/>
                  </a:lnTo>
                  <a:lnTo>
                    <a:pt x="1" y="1656"/>
                  </a:lnTo>
                  <a:lnTo>
                    <a:pt x="1" y="1656"/>
                  </a:lnTo>
                  <a:lnTo>
                    <a:pt x="25" y="1534"/>
                  </a:lnTo>
                  <a:lnTo>
                    <a:pt x="50" y="1437"/>
                  </a:lnTo>
                  <a:lnTo>
                    <a:pt x="123" y="1315"/>
                  </a:lnTo>
                  <a:lnTo>
                    <a:pt x="196" y="1242"/>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014" y="1681"/>
                  </a:lnTo>
                  <a:lnTo>
                    <a:pt x="8136" y="1802"/>
                  </a:lnTo>
                  <a:lnTo>
                    <a:pt x="8136" y="1802"/>
                  </a:lnTo>
                  <a:lnTo>
                    <a:pt x="8209" y="1875"/>
                  </a:lnTo>
                  <a:lnTo>
                    <a:pt x="8257" y="1973"/>
                  </a:lnTo>
                  <a:lnTo>
                    <a:pt x="8306" y="2095"/>
                  </a:lnTo>
                  <a:lnTo>
                    <a:pt x="8306" y="2192"/>
                  </a:lnTo>
                  <a:lnTo>
                    <a:pt x="8306" y="219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3" name="Shape 583"/>
            <p:cNvSpPr/>
            <p:nvPr/>
          </p:nvSpPr>
          <p:spPr>
            <a:xfrm>
              <a:off x="2141650" y="1001650"/>
              <a:ext cx="207675" cy="331250"/>
            </a:xfrm>
            <a:custGeom>
              <a:avLst/>
              <a:gdLst/>
              <a:ahLst/>
              <a:cxnLst/>
              <a:rect l="0" t="0" r="0" b="0"/>
              <a:pathLst>
                <a:path w="8307" h="13250" fill="none" extrusionOk="0">
                  <a:moveTo>
                    <a:pt x="1" y="2192"/>
                  </a:moveTo>
                  <a:lnTo>
                    <a:pt x="1" y="13249"/>
                  </a:ln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141" y="11593"/>
                  </a:lnTo>
                  <a:lnTo>
                    <a:pt x="4726" y="11617"/>
                  </a:lnTo>
                  <a:lnTo>
                    <a:pt x="5286" y="11666"/>
                  </a:lnTo>
                  <a:lnTo>
                    <a:pt x="5773" y="11715"/>
                  </a:lnTo>
                  <a:lnTo>
                    <a:pt x="6236" y="11788"/>
                  </a:lnTo>
                  <a:lnTo>
                    <a:pt x="6650" y="11885"/>
                  </a:lnTo>
                  <a:lnTo>
                    <a:pt x="7015" y="11958"/>
                  </a:lnTo>
                  <a:lnTo>
                    <a:pt x="7575" y="12129"/>
                  </a:lnTo>
                  <a:lnTo>
                    <a:pt x="7575" y="12129"/>
                  </a:lnTo>
                  <a:lnTo>
                    <a:pt x="7746" y="12153"/>
                  </a:lnTo>
                  <a:lnTo>
                    <a:pt x="7746" y="12153"/>
                  </a:lnTo>
                  <a:lnTo>
                    <a:pt x="7916" y="12129"/>
                  </a:lnTo>
                  <a:lnTo>
                    <a:pt x="8062" y="12056"/>
                  </a:lnTo>
                  <a:lnTo>
                    <a:pt x="8062" y="12056"/>
                  </a:lnTo>
                  <a:lnTo>
                    <a:pt x="8160" y="11958"/>
                  </a:lnTo>
                  <a:lnTo>
                    <a:pt x="8233" y="11861"/>
                  </a:lnTo>
                  <a:lnTo>
                    <a:pt x="8282" y="11739"/>
                  </a:lnTo>
                  <a:lnTo>
                    <a:pt x="8306" y="11593"/>
                  </a:lnTo>
                  <a:lnTo>
                    <a:pt x="8306" y="1656"/>
                  </a:lnTo>
                  <a:lnTo>
                    <a:pt x="8306" y="1656"/>
                  </a:lnTo>
                  <a:lnTo>
                    <a:pt x="8282" y="1534"/>
                  </a:lnTo>
                  <a:lnTo>
                    <a:pt x="8257" y="1437"/>
                  </a:lnTo>
                  <a:lnTo>
                    <a:pt x="8184" y="1315"/>
                  </a:lnTo>
                  <a:lnTo>
                    <a:pt x="8111" y="1242"/>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293" y="1681"/>
                  </a:lnTo>
                  <a:lnTo>
                    <a:pt x="171" y="1802"/>
                  </a:lnTo>
                  <a:lnTo>
                    <a:pt x="171" y="1802"/>
                  </a:lnTo>
                  <a:lnTo>
                    <a:pt x="98" y="1875"/>
                  </a:lnTo>
                  <a:lnTo>
                    <a:pt x="50" y="1973"/>
                  </a:lnTo>
                  <a:lnTo>
                    <a:pt x="1" y="2095"/>
                  </a:lnTo>
                  <a:lnTo>
                    <a:pt x="1" y="2192"/>
                  </a:lnTo>
                  <a:lnTo>
                    <a:pt x="1" y="219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84" name="Shape 584"/>
          <p:cNvSpPr/>
          <p:nvPr/>
        </p:nvSpPr>
        <p:spPr>
          <a:xfrm>
            <a:off x="2109593" y="1470475"/>
            <a:ext cx="316408" cy="314571"/>
          </a:xfrm>
          <a:custGeom>
            <a:avLst/>
            <a:gdLst/>
            <a:ahLst/>
            <a:cxnLst/>
            <a:rect l="0" t="0" r="0" b="0"/>
            <a:pathLst>
              <a:path w="16708" h="16611" fill="none" extrusionOk="0">
                <a:moveTo>
                  <a:pt x="414" y="8842"/>
                </a:moveTo>
                <a:lnTo>
                  <a:pt x="8403" y="1048"/>
                </a:lnTo>
                <a:lnTo>
                  <a:pt x="8403" y="1048"/>
                </a:lnTo>
                <a:lnTo>
                  <a:pt x="8500" y="951"/>
                </a:lnTo>
                <a:lnTo>
                  <a:pt x="8597" y="829"/>
                </a:lnTo>
                <a:lnTo>
                  <a:pt x="8865" y="658"/>
                </a:lnTo>
                <a:lnTo>
                  <a:pt x="9158" y="488"/>
                </a:lnTo>
                <a:lnTo>
                  <a:pt x="9450" y="317"/>
                </a:lnTo>
                <a:lnTo>
                  <a:pt x="9450" y="317"/>
                </a:lnTo>
                <a:lnTo>
                  <a:pt x="9839" y="171"/>
                </a:lnTo>
                <a:lnTo>
                  <a:pt x="10180" y="74"/>
                </a:lnTo>
                <a:lnTo>
                  <a:pt x="10497" y="25"/>
                </a:lnTo>
                <a:lnTo>
                  <a:pt x="10814" y="1"/>
                </a:lnTo>
                <a:lnTo>
                  <a:pt x="15344" y="1"/>
                </a:lnTo>
                <a:lnTo>
                  <a:pt x="15344" y="1"/>
                </a:lnTo>
                <a:lnTo>
                  <a:pt x="15465" y="1"/>
                </a:lnTo>
                <a:lnTo>
                  <a:pt x="15587" y="49"/>
                </a:lnTo>
                <a:lnTo>
                  <a:pt x="15855" y="122"/>
                </a:lnTo>
                <a:lnTo>
                  <a:pt x="16099" y="269"/>
                </a:lnTo>
                <a:lnTo>
                  <a:pt x="16294" y="415"/>
                </a:lnTo>
                <a:lnTo>
                  <a:pt x="16294" y="415"/>
                </a:lnTo>
                <a:lnTo>
                  <a:pt x="16391" y="537"/>
                </a:lnTo>
                <a:lnTo>
                  <a:pt x="16488" y="658"/>
                </a:lnTo>
                <a:lnTo>
                  <a:pt x="16561" y="780"/>
                </a:lnTo>
                <a:lnTo>
                  <a:pt x="16610" y="902"/>
                </a:lnTo>
                <a:lnTo>
                  <a:pt x="16659" y="1048"/>
                </a:lnTo>
                <a:lnTo>
                  <a:pt x="16683" y="1170"/>
                </a:lnTo>
                <a:lnTo>
                  <a:pt x="16708" y="1486"/>
                </a:lnTo>
                <a:lnTo>
                  <a:pt x="16708" y="5992"/>
                </a:lnTo>
                <a:lnTo>
                  <a:pt x="16708" y="5992"/>
                </a:lnTo>
                <a:lnTo>
                  <a:pt x="16683" y="6309"/>
                </a:lnTo>
                <a:lnTo>
                  <a:pt x="16635" y="6625"/>
                </a:lnTo>
                <a:lnTo>
                  <a:pt x="16537" y="6942"/>
                </a:lnTo>
                <a:lnTo>
                  <a:pt x="16391" y="7258"/>
                </a:lnTo>
                <a:lnTo>
                  <a:pt x="16391" y="7258"/>
                </a:lnTo>
                <a:lnTo>
                  <a:pt x="16342" y="7453"/>
                </a:lnTo>
                <a:lnTo>
                  <a:pt x="16294" y="7624"/>
                </a:lnTo>
                <a:lnTo>
                  <a:pt x="16196" y="7770"/>
                </a:lnTo>
                <a:lnTo>
                  <a:pt x="16123" y="7916"/>
                </a:lnTo>
                <a:lnTo>
                  <a:pt x="15928" y="8160"/>
                </a:lnTo>
                <a:lnTo>
                  <a:pt x="15758" y="8403"/>
                </a:lnTo>
                <a:lnTo>
                  <a:pt x="7891" y="16197"/>
                </a:lnTo>
                <a:lnTo>
                  <a:pt x="7891" y="16197"/>
                </a:lnTo>
                <a:lnTo>
                  <a:pt x="7794" y="16294"/>
                </a:lnTo>
                <a:lnTo>
                  <a:pt x="7696" y="16392"/>
                </a:lnTo>
                <a:lnTo>
                  <a:pt x="7574" y="16465"/>
                </a:lnTo>
                <a:lnTo>
                  <a:pt x="7453" y="16513"/>
                </a:lnTo>
                <a:lnTo>
                  <a:pt x="7185" y="16586"/>
                </a:lnTo>
                <a:lnTo>
                  <a:pt x="6941" y="16611"/>
                </a:lnTo>
                <a:lnTo>
                  <a:pt x="6941" y="16611"/>
                </a:lnTo>
                <a:lnTo>
                  <a:pt x="6649" y="16586"/>
                </a:lnTo>
                <a:lnTo>
                  <a:pt x="6503" y="16562"/>
                </a:lnTo>
                <a:lnTo>
                  <a:pt x="6381" y="16513"/>
                </a:lnTo>
                <a:lnTo>
                  <a:pt x="6235" y="16465"/>
                </a:lnTo>
                <a:lnTo>
                  <a:pt x="6113" y="16392"/>
                </a:lnTo>
                <a:lnTo>
                  <a:pt x="5991" y="16294"/>
                </a:lnTo>
                <a:lnTo>
                  <a:pt x="5894" y="16197"/>
                </a:lnTo>
                <a:lnTo>
                  <a:pt x="414" y="10839"/>
                </a:lnTo>
                <a:lnTo>
                  <a:pt x="414" y="10839"/>
                </a:lnTo>
                <a:lnTo>
                  <a:pt x="268" y="10595"/>
                </a:lnTo>
                <a:lnTo>
                  <a:pt x="122" y="10352"/>
                </a:lnTo>
                <a:lnTo>
                  <a:pt x="24" y="10108"/>
                </a:lnTo>
                <a:lnTo>
                  <a:pt x="0" y="10011"/>
                </a:lnTo>
                <a:lnTo>
                  <a:pt x="0" y="9889"/>
                </a:lnTo>
                <a:lnTo>
                  <a:pt x="0" y="9889"/>
                </a:lnTo>
                <a:lnTo>
                  <a:pt x="0" y="9718"/>
                </a:lnTo>
                <a:lnTo>
                  <a:pt x="24" y="9597"/>
                </a:lnTo>
                <a:lnTo>
                  <a:pt x="122" y="9329"/>
                </a:lnTo>
                <a:lnTo>
                  <a:pt x="268" y="9061"/>
                </a:lnTo>
                <a:lnTo>
                  <a:pt x="414" y="8842"/>
                </a:lnTo>
                <a:lnTo>
                  <a:pt x="414" y="8842"/>
                </a:lnTo>
                <a:close/>
                <a:moveTo>
                  <a:pt x="12519" y="4190"/>
                </a:moveTo>
                <a:lnTo>
                  <a:pt x="12519" y="4190"/>
                </a:lnTo>
                <a:lnTo>
                  <a:pt x="12689" y="4336"/>
                </a:lnTo>
                <a:lnTo>
                  <a:pt x="12859" y="4433"/>
                </a:lnTo>
                <a:lnTo>
                  <a:pt x="13030" y="4482"/>
                </a:lnTo>
                <a:lnTo>
                  <a:pt x="13249" y="4482"/>
                </a:lnTo>
                <a:lnTo>
                  <a:pt x="13249" y="4482"/>
                </a:lnTo>
                <a:lnTo>
                  <a:pt x="13444" y="4482"/>
                </a:lnTo>
                <a:lnTo>
                  <a:pt x="13615" y="4433"/>
                </a:lnTo>
                <a:lnTo>
                  <a:pt x="13761" y="4336"/>
                </a:lnTo>
                <a:lnTo>
                  <a:pt x="13882" y="4190"/>
                </a:lnTo>
                <a:lnTo>
                  <a:pt x="13882" y="4190"/>
                </a:lnTo>
                <a:lnTo>
                  <a:pt x="14029" y="4044"/>
                </a:lnTo>
                <a:lnTo>
                  <a:pt x="14102" y="3873"/>
                </a:lnTo>
                <a:lnTo>
                  <a:pt x="14150" y="3727"/>
                </a:lnTo>
                <a:lnTo>
                  <a:pt x="14175" y="3557"/>
                </a:lnTo>
                <a:lnTo>
                  <a:pt x="14175" y="3557"/>
                </a:lnTo>
                <a:lnTo>
                  <a:pt x="14150" y="3362"/>
                </a:lnTo>
                <a:lnTo>
                  <a:pt x="14102" y="3167"/>
                </a:lnTo>
                <a:lnTo>
                  <a:pt x="14029" y="2996"/>
                </a:lnTo>
                <a:lnTo>
                  <a:pt x="13882" y="2850"/>
                </a:lnTo>
                <a:lnTo>
                  <a:pt x="13882" y="2850"/>
                </a:lnTo>
                <a:lnTo>
                  <a:pt x="13761" y="2728"/>
                </a:lnTo>
                <a:lnTo>
                  <a:pt x="13615" y="2655"/>
                </a:lnTo>
                <a:lnTo>
                  <a:pt x="13444" y="2582"/>
                </a:lnTo>
                <a:lnTo>
                  <a:pt x="13249" y="2558"/>
                </a:lnTo>
                <a:lnTo>
                  <a:pt x="13249" y="2558"/>
                </a:lnTo>
                <a:lnTo>
                  <a:pt x="13030" y="2582"/>
                </a:lnTo>
                <a:lnTo>
                  <a:pt x="12859" y="2655"/>
                </a:lnTo>
                <a:lnTo>
                  <a:pt x="12689" y="2728"/>
                </a:lnTo>
                <a:lnTo>
                  <a:pt x="12519" y="2850"/>
                </a:lnTo>
                <a:lnTo>
                  <a:pt x="12519" y="2850"/>
                </a:lnTo>
                <a:lnTo>
                  <a:pt x="12445" y="2996"/>
                </a:lnTo>
                <a:lnTo>
                  <a:pt x="12372" y="3167"/>
                </a:lnTo>
                <a:lnTo>
                  <a:pt x="12324" y="3362"/>
                </a:lnTo>
                <a:lnTo>
                  <a:pt x="12324" y="3557"/>
                </a:lnTo>
                <a:lnTo>
                  <a:pt x="12324" y="3557"/>
                </a:lnTo>
                <a:lnTo>
                  <a:pt x="12324" y="3727"/>
                </a:lnTo>
                <a:lnTo>
                  <a:pt x="12372" y="3873"/>
                </a:lnTo>
                <a:lnTo>
                  <a:pt x="12445" y="4044"/>
                </a:lnTo>
                <a:lnTo>
                  <a:pt x="12519" y="4190"/>
                </a:lnTo>
                <a:lnTo>
                  <a:pt x="12519" y="419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5" name="Shape 585"/>
          <p:cNvSpPr/>
          <p:nvPr/>
        </p:nvSpPr>
        <p:spPr>
          <a:xfrm>
            <a:off x="2619251" y="1486155"/>
            <a:ext cx="315499" cy="283210"/>
          </a:xfrm>
          <a:custGeom>
            <a:avLst/>
            <a:gdLst/>
            <a:ahLst/>
            <a:cxnLst/>
            <a:rect l="0" t="0" r="0" b="0"/>
            <a:pathLst>
              <a:path w="16660" h="14955" fill="none" extrusionOk="0">
                <a:moveTo>
                  <a:pt x="12373" y="1"/>
                </a:moveTo>
                <a:lnTo>
                  <a:pt x="12373" y="1"/>
                </a:lnTo>
                <a:lnTo>
                  <a:pt x="12032" y="1"/>
                </a:lnTo>
                <a:lnTo>
                  <a:pt x="11691" y="49"/>
                </a:lnTo>
                <a:lnTo>
                  <a:pt x="11350" y="123"/>
                </a:lnTo>
                <a:lnTo>
                  <a:pt x="11033" y="196"/>
                </a:lnTo>
                <a:lnTo>
                  <a:pt x="10716" y="317"/>
                </a:lnTo>
                <a:lnTo>
                  <a:pt x="10424" y="464"/>
                </a:lnTo>
                <a:lnTo>
                  <a:pt x="10132" y="610"/>
                </a:lnTo>
                <a:lnTo>
                  <a:pt x="9864" y="804"/>
                </a:lnTo>
                <a:lnTo>
                  <a:pt x="9620" y="999"/>
                </a:lnTo>
                <a:lnTo>
                  <a:pt x="9377" y="1219"/>
                </a:lnTo>
                <a:lnTo>
                  <a:pt x="9158" y="1462"/>
                </a:lnTo>
                <a:lnTo>
                  <a:pt x="8939" y="1706"/>
                </a:lnTo>
                <a:lnTo>
                  <a:pt x="8768" y="1974"/>
                </a:lnTo>
                <a:lnTo>
                  <a:pt x="8598" y="2266"/>
                </a:lnTo>
                <a:lnTo>
                  <a:pt x="8451" y="2558"/>
                </a:lnTo>
                <a:lnTo>
                  <a:pt x="8330" y="2850"/>
                </a:lnTo>
                <a:lnTo>
                  <a:pt x="8330" y="2850"/>
                </a:lnTo>
                <a:lnTo>
                  <a:pt x="8208" y="2558"/>
                </a:lnTo>
                <a:lnTo>
                  <a:pt x="8062" y="2266"/>
                </a:lnTo>
                <a:lnTo>
                  <a:pt x="7891" y="1974"/>
                </a:lnTo>
                <a:lnTo>
                  <a:pt x="7721" y="1706"/>
                </a:lnTo>
                <a:lnTo>
                  <a:pt x="7502" y="1462"/>
                </a:lnTo>
                <a:lnTo>
                  <a:pt x="7282" y="1219"/>
                </a:lnTo>
                <a:lnTo>
                  <a:pt x="7039" y="999"/>
                </a:lnTo>
                <a:lnTo>
                  <a:pt x="6795" y="804"/>
                </a:lnTo>
                <a:lnTo>
                  <a:pt x="6527" y="610"/>
                </a:lnTo>
                <a:lnTo>
                  <a:pt x="6235" y="464"/>
                </a:lnTo>
                <a:lnTo>
                  <a:pt x="5943" y="317"/>
                </a:lnTo>
                <a:lnTo>
                  <a:pt x="5626" y="196"/>
                </a:lnTo>
                <a:lnTo>
                  <a:pt x="5310" y="123"/>
                </a:lnTo>
                <a:lnTo>
                  <a:pt x="4969" y="49"/>
                </a:lnTo>
                <a:lnTo>
                  <a:pt x="4628" y="1"/>
                </a:lnTo>
                <a:lnTo>
                  <a:pt x="4287" y="1"/>
                </a:lnTo>
                <a:lnTo>
                  <a:pt x="4287" y="1"/>
                </a:lnTo>
                <a:lnTo>
                  <a:pt x="3848" y="25"/>
                </a:lnTo>
                <a:lnTo>
                  <a:pt x="3434" y="74"/>
                </a:lnTo>
                <a:lnTo>
                  <a:pt x="3020" y="196"/>
                </a:lnTo>
                <a:lnTo>
                  <a:pt x="2606" y="342"/>
                </a:lnTo>
                <a:lnTo>
                  <a:pt x="2241" y="512"/>
                </a:lnTo>
                <a:lnTo>
                  <a:pt x="1900" y="731"/>
                </a:lnTo>
                <a:lnTo>
                  <a:pt x="1559" y="975"/>
                </a:lnTo>
                <a:lnTo>
                  <a:pt x="1267" y="1243"/>
                </a:lnTo>
                <a:lnTo>
                  <a:pt x="974" y="1560"/>
                </a:lnTo>
                <a:lnTo>
                  <a:pt x="731" y="1876"/>
                </a:lnTo>
                <a:lnTo>
                  <a:pt x="512" y="2241"/>
                </a:lnTo>
                <a:lnTo>
                  <a:pt x="341" y="2607"/>
                </a:lnTo>
                <a:lnTo>
                  <a:pt x="195" y="2996"/>
                </a:lnTo>
                <a:lnTo>
                  <a:pt x="98" y="3410"/>
                </a:lnTo>
                <a:lnTo>
                  <a:pt x="25" y="3849"/>
                </a:lnTo>
                <a:lnTo>
                  <a:pt x="0" y="4287"/>
                </a:lnTo>
                <a:lnTo>
                  <a:pt x="0" y="4287"/>
                </a:lnTo>
                <a:lnTo>
                  <a:pt x="0" y="4580"/>
                </a:lnTo>
                <a:lnTo>
                  <a:pt x="25" y="4872"/>
                </a:lnTo>
                <a:lnTo>
                  <a:pt x="122" y="5432"/>
                </a:lnTo>
                <a:lnTo>
                  <a:pt x="244" y="5992"/>
                </a:lnTo>
                <a:lnTo>
                  <a:pt x="439" y="6528"/>
                </a:lnTo>
                <a:lnTo>
                  <a:pt x="658" y="7039"/>
                </a:lnTo>
                <a:lnTo>
                  <a:pt x="926" y="7526"/>
                </a:lnTo>
                <a:lnTo>
                  <a:pt x="1194" y="7989"/>
                </a:lnTo>
                <a:lnTo>
                  <a:pt x="1510" y="8452"/>
                </a:lnTo>
                <a:lnTo>
                  <a:pt x="1851" y="8890"/>
                </a:lnTo>
                <a:lnTo>
                  <a:pt x="2192" y="9304"/>
                </a:lnTo>
                <a:lnTo>
                  <a:pt x="2558" y="9718"/>
                </a:lnTo>
                <a:lnTo>
                  <a:pt x="2923" y="10108"/>
                </a:lnTo>
                <a:lnTo>
                  <a:pt x="3629" y="10839"/>
                </a:lnTo>
                <a:lnTo>
                  <a:pt x="4287" y="11496"/>
                </a:lnTo>
                <a:lnTo>
                  <a:pt x="4287" y="11496"/>
                </a:lnTo>
                <a:lnTo>
                  <a:pt x="4847" y="12032"/>
                </a:lnTo>
                <a:lnTo>
                  <a:pt x="5480" y="12592"/>
                </a:lnTo>
                <a:lnTo>
                  <a:pt x="6820" y="13737"/>
                </a:lnTo>
                <a:lnTo>
                  <a:pt x="7891" y="14614"/>
                </a:lnTo>
                <a:lnTo>
                  <a:pt x="8330" y="14955"/>
                </a:lnTo>
                <a:lnTo>
                  <a:pt x="8330" y="14955"/>
                </a:lnTo>
                <a:lnTo>
                  <a:pt x="8768" y="14614"/>
                </a:lnTo>
                <a:lnTo>
                  <a:pt x="9815" y="13761"/>
                </a:lnTo>
                <a:lnTo>
                  <a:pt x="11155" y="12617"/>
                </a:lnTo>
                <a:lnTo>
                  <a:pt x="11788" y="12056"/>
                </a:lnTo>
                <a:lnTo>
                  <a:pt x="12373" y="11496"/>
                </a:lnTo>
                <a:lnTo>
                  <a:pt x="12373" y="11496"/>
                </a:lnTo>
                <a:lnTo>
                  <a:pt x="13030" y="10839"/>
                </a:lnTo>
                <a:lnTo>
                  <a:pt x="13736" y="10108"/>
                </a:lnTo>
                <a:lnTo>
                  <a:pt x="14102" y="9718"/>
                </a:lnTo>
                <a:lnTo>
                  <a:pt x="14467" y="9304"/>
                </a:lnTo>
                <a:lnTo>
                  <a:pt x="14808" y="8890"/>
                </a:lnTo>
                <a:lnTo>
                  <a:pt x="15149" y="8452"/>
                </a:lnTo>
                <a:lnTo>
                  <a:pt x="15466" y="7989"/>
                </a:lnTo>
                <a:lnTo>
                  <a:pt x="15734" y="7526"/>
                </a:lnTo>
                <a:lnTo>
                  <a:pt x="16001" y="7039"/>
                </a:lnTo>
                <a:lnTo>
                  <a:pt x="16221" y="6528"/>
                </a:lnTo>
                <a:lnTo>
                  <a:pt x="16416" y="5992"/>
                </a:lnTo>
                <a:lnTo>
                  <a:pt x="16537" y="5432"/>
                </a:lnTo>
                <a:lnTo>
                  <a:pt x="16635" y="4872"/>
                </a:lnTo>
                <a:lnTo>
                  <a:pt x="16659" y="4580"/>
                </a:lnTo>
                <a:lnTo>
                  <a:pt x="16659" y="4287"/>
                </a:lnTo>
                <a:lnTo>
                  <a:pt x="16659" y="4287"/>
                </a:lnTo>
                <a:lnTo>
                  <a:pt x="16635" y="3849"/>
                </a:lnTo>
                <a:lnTo>
                  <a:pt x="16562" y="3410"/>
                </a:lnTo>
                <a:lnTo>
                  <a:pt x="16464" y="2996"/>
                </a:lnTo>
                <a:lnTo>
                  <a:pt x="16318" y="2607"/>
                </a:lnTo>
                <a:lnTo>
                  <a:pt x="16148" y="2241"/>
                </a:lnTo>
                <a:lnTo>
                  <a:pt x="15928" y="1876"/>
                </a:lnTo>
                <a:lnTo>
                  <a:pt x="15685" y="1560"/>
                </a:lnTo>
                <a:lnTo>
                  <a:pt x="15393" y="1243"/>
                </a:lnTo>
                <a:lnTo>
                  <a:pt x="15100" y="975"/>
                </a:lnTo>
                <a:lnTo>
                  <a:pt x="14759" y="731"/>
                </a:lnTo>
                <a:lnTo>
                  <a:pt x="14418" y="512"/>
                </a:lnTo>
                <a:lnTo>
                  <a:pt x="14053" y="342"/>
                </a:lnTo>
                <a:lnTo>
                  <a:pt x="13639" y="196"/>
                </a:lnTo>
                <a:lnTo>
                  <a:pt x="13225" y="74"/>
                </a:lnTo>
                <a:lnTo>
                  <a:pt x="12811" y="25"/>
                </a:lnTo>
                <a:lnTo>
                  <a:pt x="12373" y="1"/>
                </a:lnTo>
                <a:lnTo>
                  <a:pt x="12373"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6" name="Shape 586"/>
          <p:cNvSpPr/>
          <p:nvPr/>
        </p:nvSpPr>
        <p:spPr>
          <a:xfrm>
            <a:off x="3133056" y="1488466"/>
            <a:ext cx="306276" cy="278590"/>
          </a:xfrm>
          <a:custGeom>
            <a:avLst/>
            <a:gdLst/>
            <a:ahLst/>
            <a:cxnLst/>
            <a:rect l="0" t="0" r="0" b="0"/>
            <a:pathLst>
              <a:path w="16173" h="14711" fill="none" extrusionOk="0">
                <a:moveTo>
                  <a:pt x="8087" y="1"/>
                </a:moveTo>
                <a:lnTo>
                  <a:pt x="8087" y="1"/>
                </a:lnTo>
                <a:lnTo>
                  <a:pt x="7672" y="1"/>
                </a:lnTo>
                <a:lnTo>
                  <a:pt x="7258" y="25"/>
                </a:lnTo>
                <a:lnTo>
                  <a:pt x="6844" y="74"/>
                </a:lnTo>
                <a:lnTo>
                  <a:pt x="6455" y="122"/>
                </a:lnTo>
                <a:lnTo>
                  <a:pt x="6065" y="195"/>
                </a:lnTo>
                <a:lnTo>
                  <a:pt x="5675" y="293"/>
                </a:lnTo>
                <a:lnTo>
                  <a:pt x="5310" y="415"/>
                </a:lnTo>
                <a:lnTo>
                  <a:pt x="4945" y="536"/>
                </a:lnTo>
                <a:lnTo>
                  <a:pt x="4579" y="658"/>
                </a:lnTo>
                <a:lnTo>
                  <a:pt x="4238" y="829"/>
                </a:lnTo>
                <a:lnTo>
                  <a:pt x="3897" y="975"/>
                </a:lnTo>
                <a:lnTo>
                  <a:pt x="3557" y="1170"/>
                </a:lnTo>
                <a:lnTo>
                  <a:pt x="3240" y="1364"/>
                </a:lnTo>
                <a:lnTo>
                  <a:pt x="2948" y="1559"/>
                </a:lnTo>
                <a:lnTo>
                  <a:pt x="2655" y="1778"/>
                </a:lnTo>
                <a:lnTo>
                  <a:pt x="2363" y="1998"/>
                </a:lnTo>
                <a:lnTo>
                  <a:pt x="2095" y="2241"/>
                </a:lnTo>
                <a:lnTo>
                  <a:pt x="1852" y="2485"/>
                </a:lnTo>
                <a:lnTo>
                  <a:pt x="1608" y="2753"/>
                </a:lnTo>
                <a:lnTo>
                  <a:pt x="1389" y="3021"/>
                </a:lnTo>
                <a:lnTo>
                  <a:pt x="1170" y="3288"/>
                </a:lnTo>
                <a:lnTo>
                  <a:pt x="975" y="3581"/>
                </a:lnTo>
                <a:lnTo>
                  <a:pt x="804" y="3873"/>
                </a:lnTo>
                <a:lnTo>
                  <a:pt x="634" y="4190"/>
                </a:lnTo>
                <a:lnTo>
                  <a:pt x="488" y="4506"/>
                </a:lnTo>
                <a:lnTo>
                  <a:pt x="366" y="4823"/>
                </a:lnTo>
                <a:lnTo>
                  <a:pt x="244" y="5139"/>
                </a:lnTo>
                <a:lnTo>
                  <a:pt x="171" y="5480"/>
                </a:lnTo>
                <a:lnTo>
                  <a:pt x="98" y="5821"/>
                </a:lnTo>
                <a:lnTo>
                  <a:pt x="49" y="6162"/>
                </a:lnTo>
                <a:lnTo>
                  <a:pt x="1" y="6503"/>
                </a:lnTo>
                <a:lnTo>
                  <a:pt x="1" y="6869"/>
                </a:lnTo>
                <a:lnTo>
                  <a:pt x="1" y="6869"/>
                </a:lnTo>
                <a:lnTo>
                  <a:pt x="1" y="7234"/>
                </a:lnTo>
                <a:lnTo>
                  <a:pt x="49" y="7624"/>
                </a:lnTo>
                <a:lnTo>
                  <a:pt x="98" y="7989"/>
                </a:lnTo>
                <a:lnTo>
                  <a:pt x="196" y="8330"/>
                </a:lnTo>
                <a:lnTo>
                  <a:pt x="293" y="8695"/>
                </a:lnTo>
                <a:lnTo>
                  <a:pt x="415" y="9036"/>
                </a:lnTo>
                <a:lnTo>
                  <a:pt x="561" y="9377"/>
                </a:lnTo>
                <a:lnTo>
                  <a:pt x="731" y="9718"/>
                </a:lnTo>
                <a:lnTo>
                  <a:pt x="902" y="10035"/>
                </a:lnTo>
                <a:lnTo>
                  <a:pt x="1097" y="10327"/>
                </a:lnTo>
                <a:lnTo>
                  <a:pt x="1340" y="10644"/>
                </a:lnTo>
                <a:lnTo>
                  <a:pt x="1559" y="10936"/>
                </a:lnTo>
                <a:lnTo>
                  <a:pt x="1827" y="11204"/>
                </a:lnTo>
                <a:lnTo>
                  <a:pt x="2095" y="11472"/>
                </a:lnTo>
                <a:lnTo>
                  <a:pt x="2387" y="11740"/>
                </a:lnTo>
                <a:lnTo>
                  <a:pt x="2680" y="11983"/>
                </a:lnTo>
                <a:lnTo>
                  <a:pt x="2680" y="11983"/>
                </a:lnTo>
                <a:lnTo>
                  <a:pt x="2485" y="12349"/>
                </a:lnTo>
                <a:lnTo>
                  <a:pt x="2266" y="12714"/>
                </a:lnTo>
                <a:lnTo>
                  <a:pt x="2022" y="13104"/>
                </a:lnTo>
                <a:lnTo>
                  <a:pt x="1706" y="13469"/>
                </a:lnTo>
                <a:lnTo>
                  <a:pt x="1365" y="13834"/>
                </a:lnTo>
                <a:lnTo>
                  <a:pt x="1170" y="14005"/>
                </a:lnTo>
                <a:lnTo>
                  <a:pt x="951" y="14151"/>
                </a:lnTo>
                <a:lnTo>
                  <a:pt x="731" y="14297"/>
                </a:lnTo>
                <a:lnTo>
                  <a:pt x="512" y="14443"/>
                </a:lnTo>
                <a:lnTo>
                  <a:pt x="269" y="14540"/>
                </a:lnTo>
                <a:lnTo>
                  <a:pt x="1" y="14662"/>
                </a:lnTo>
                <a:lnTo>
                  <a:pt x="1" y="14662"/>
                </a:lnTo>
                <a:lnTo>
                  <a:pt x="122" y="14662"/>
                </a:lnTo>
                <a:lnTo>
                  <a:pt x="488" y="14711"/>
                </a:lnTo>
                <a:lnTo>
                  <a:pt x="1024" y="14711"/>
                </a:lnTo>
                <a:lnTo>
                  <a:pt x="1365" y="14711"/>
                </a:lnTo>
                <a:lnTo>
                  <a:pt x="1706" y="14687"/>
                </a:lnTo>
                <a:lnTo>
                  <a:pt x="2095" y="14614"/>
                </a:lnTo>
                <a:lnTo>
                  <a:pt x="2485" y="14540"/>
                </a:lnTo>
                <a:lnTo>
                  <a:pt x="2899" y="14419"/>
                </a:lnTo>
                <a:lnTo>
                  <a:pt x="3313" y="14273"/>
                </a:lnTo>
                <a:lnTo>
                  <a:pt x="3751" y="14078"/>
                </a:lnTo>
                <a:lnTo>
                  <a:pt x="4165" y="13834"/>
                </a:lnTo>
                <a:lnTo>
                  <a:pt x="4579" y="13566"/>
                </a:lnTo>
                <a:lnTo>
                  <a:pt x="4969" y="13201"/>
                </a:lnTo>
                <a:lnTo>
                  <a:pt x="4969" y="13201"/>
                </a:lnTo>
                <a:lnTo>
                  <a:pt x="5334" y="13323"/>
                </a:lnTo>
                <a:lnTo>
                  <a:pt x="5700" y="13444"/>
                </a:lnTo>
                <a:lnTo>
                  <a:pt x="6089" y="13518"/>
                </a:lnTo>
                <a:lnTo>
                  <a:pt x="6479" y="13591"/>
                </a:lnTo>
                <a:lnTo>
                  <a:pt x="6869" y="13664"/>
                </a:lnTo>
                <a:lnTo>
                  <a:pt x="7258" y="13712"/>
                </a:lnTo>
                <a:lnTo>
                  <a:pt x="7672" y="13737"/>
                </a:lnTo>
                <a:lnTo>
                  <a:pt x="8087" y="13737"/>
                </a:lnTo>
                <a:lnTo>
                  <a:pt x="8087" y="13737"/>
                </a:lnTo>
                <a:lnTo>
                  <a:pt x="8501" y="13737"/>
                </a:lnTo>
                <a:lnTo>
                  <a:pt x="8915" y="13712"/>
                </a:lnTo>
                <a:lnTo>
                  <a:pt x="9329" y="13664"/>
                </a:lnTo>
                <a:lnTo>
                  <a:pt x="9718" y="13591"/>
                </a:lnTo>
                <a:lnTo>
                  <a:pt x="10108" y="13518"/>
                </a:lnTo>
                <a:lnTo>
                  <a:pt x="10498" y="13420"/>
                </a:lnTo>
                <a:lnTo>
                  <a:pt x="10863" y="13323"/>
                </a:lnTo>
                <a:lnTo>
                  <a:pt x="11228" y="13201"/>
                </a:lnTo>
                <a:lnTo>
                  <a:pt x="11594" y="13055"/>
                </a:lnTo>
                <a:lnTo>
                  <a:pt x="11935" y="12909"/>
                </a:lnTo>
                <a:lnTo>
                  <a:pt x="12276" y="12738"/>
                </a:lnTo>
                <a:lnTo>
                  <a:pt x="12617" y="12568"/>
                </a:lnTo>
                <a:lnTo>
                  <a:pt x="12933" y="12373"/>
                </a:lnTo>
                <a:lnTo>
                  <a:pt x="13225" y="12178"/>
                </a:lnTo>
                <a:lnTo>
                  <a:pt x="13518" y="11959"/>
                </a:lnTo>
                <a:lnTo>
                  <a:pt x="13810" y="11715"/>
                </a:lnTo>
                <a:lnTo>
                  <a:pt x="14078" y="11496"/>
                </a:lnTo>
                <a:lnTo>
                  <a:pt x="14321" y="11228"/>
                </a:lnTo>
                <a:lnTo>
                  <a:pt x="14565" y="10985"/>
                </a:lnTo>
                <a:lnTo>
                  <a:pt x="14784" y="10717"/>
                </a:lnTo>
                <a:lnTo>
                  <a:pt x="15003" y="10424"/>
                </a:lnTo>
                <a:lnTo>
                  <a:pt x="15198" y="10132"/>
                </a:lnTo>
                <a:lnTo>
                  <a:pt x="15369" y="9840"/>
                </a:lnTo>
                <a:lnTo>
                  <a:pt x="15539" y="9548"/>
                </a:lnTo>
                <a:lnTo>
                  <a:pt x="15685" y="9231"/>
                </a:lnTo>
                <a:lnTo>
                  <a:pt x="15807" y="8914"/>
                </a:lnTo>
                <a:lnTo>
                  <a:pt x="15929" y="8574"/>
                </a:lnTo>
                <a:lnTo>
                  <a:pt x="16002" y="8257"/>
                </a:lnTo>
                <a:lnTo>
                  <a:pt x="16075" y="7916"/>
                </a:lnTo>
                <a:lnTo>
                  <a:pt x="16124" y="7575"/>
                </a:lnTo>
                <a:lnTo>
                  <a:pt x="16172" y="7210"/>
                </a:lnTo>
                <a:lnTo>
                  <a:pt x="16172" y="6869"/>
                </a:lnTo>
                <a:lnTo>
                  <a:pt x="16172" y="6869"/>
                </a:lnTo>
                <a:lnTo>
                  <a:pt x="16172" y="6503"/>
                </a:lnTo>
                <a:lnTo>
                  <a:pt x="16124" y="6162"/>
                </a:lnTo>
                <a:lnTo>
                  <a:pt x="16075" y="5821"/>
                </a:lnTo>
                <a:lnTo>
                  <a:pt x="16002" y="5480"/>
                </a:lnTo>
                <a:lnTo>
                  <a:pt x="15929" y="5139"/>
                </a:lnTo>
                <a:lnTo>
                  <a:pt x="15807" y="4823"/>
                </a:lnTo>
                <a:lnTo>
                  <a:pt x="15685" y="4506"/>
                </a:lnTo>
                <a:lnTo>
                  <a:pt x="15539" y="4190"/>
                </a:lnTo>
                <a:lnTo>
                  <a:pt x="15369" y="3873"/>
                </a:lnTo>
                <a:lnTo>
                  <a:pt x="15198" y="3581"/>
                </a:lnTo>
                <a:lnTo>
                  <a:pt x="15003" y="3288"/>
                </a:lnTo>
                <a:lnTo>
                  <a:pt x="14784" y="3021"/>
                </a:lnTo>
                <a:lnTo>
                  <a:pt x="14565" y="2753"/>
                </a:lnTo>
                <a:lnTo>
                  <a:pt x="14321" y="2485"/>
                </a:lnTo>
                <a:lnTo>
                  <a:pt x="14078" y="2241"/>
                </a:lnTo>
                <a:lnTo>
                  <a:pt x="13810" y="1998"/>
                </a:lnTo>
                <a:lnTo>
                  <a:pt x="13518" y="1778"/>
                </a:lnTo>
                <a:lnTo>
                  <a:pt x="13225" y="1559"/>
                </a:lnTo>
                <a:lnTo>
                  <a:pt x="12933" y="1364"/>
                </a:lnTo>
                <a:lnTo>
                  <a:pt x="12617" y="1170"/>
                </a:lnTo>
                <a:lnTo>
                  <a:pt x="12276" y="975"/>
                </a:lnTo>
                <a:lnTo>
                  <a:pt x="11935" y="829"/>
                </a:lnTo>
                <a:lnTo>
                  <a:pt x="11594" y="658"/>
                </a:lnTo>
                <a:lnTo>
                  <a:pt x="11228" y="536"/>
                </a:lnTo>
                <a:lnTo>
                  <a:pt x="10863" y="415"/>
                </a:lnTo>
                <a:lnTo>
                  <a:pt x="10498" y="293"/>
                </a:lnTo>
                <a:lnTo>
                  <a:pt x="10108" y="195"/>
                </a:lnTo>
                <a:lnTo>
                  <a:pt x="9718" y="122"/>
                </a:lnTo>
                <a:lnTo>
                  <a:pt x="9329" y="74"/>
                </a:lnTo>
                <a:lnTo>
                  <a:pt x="8915" y="25"/>
                </a:lnTo>
                <a:lnTo>
                  <a:pt x="8501" y="1"/>
                </a:lnTo>
                <a:lnTo>
                  <a:pt x="8087" y="1"/>
                </a:lnTo>
                <a:lnTo>
                  <a:pt x="8087"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7" name="Shape 587"/>
          <p:cNvSpPr/>
          <p:nvPr/>
        </p:nvSpPr>
        <p:spPr>
          <a:xfrm>
            <a:off x="3652409" y="1491231"/>
            <a:ext cx="285975" cy="273060"/>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588" name="Shape 588"/>
          <p:cNvGrpSpPr/>
          <p:nvPr/>
        </p:nvGrpSpPr>
        <p:grpSpPr>
          <a:xfrm>
            <a:off x="4146751" y="1472771"/>
            <a:ext cx="315499" cy="315953"/>
            <a:chOff x="5294400" y="974850"/>
            <a:chExt cx="416500" cy="417100"/>
          </a:xfrm>
        </p:grpSpPr>
        <p:sp>
          <p:nvSpPr>
            <p:cNvPr id="589" name="Shape 589"/>
            <p:cNvSpPr/>
            <p:nvPr/>
          </p:nvSpPr>
          <p:spPr>
            <a:xfrm>
              <a:off x="5325450" y="997975"/>
              <a:ext cx="151650" cy="154700"/>
            </a:xfrm>
            <a:custGeom>
              <a:avLst/>
              <a:gdLst/>
              <a:ahLst/>
              <a:cxnLst/>
              <a:rect l="0" t="0" r="0" b="0"/>
              <a:pathLst>
                <a:path w="6066" h="6188" fill="none" extrusionOk="0">
                  <a:moveTo>
                    <a:pt x="2680" y="74"/>
                  </a:moveTo>
                  <a:lnTo>
                    <a:pt x="2680" y="74"/>
                  </a:lnTo>
                  <a:lnTo>
                    <a:pt x="2607" y="1"/>
                  </a:lnTo>
                  <a:lnTo>
                    <a:pt x="2534" y="1"/>
                  </a:lnTo>
                  <a:lnTo>
                    <a:pt x="2461" y="25"/>
                  </a:lnTo>
                  <a:lnTo>
                    <a:pt x="2436" y="147"/>
                  </a:lnTo>
                  <a:lnTo>
                    <a:pt x="2095" y="1803"/>
                  </a:lnTo>
                  <a:lnTo>
                    <a:pt x="2095" y="1803"/>
                  </a:lnTo>
                  <a:lnTo>
                    <a:pt x="2047" y="1925"/>
                  </a:lnTo>
                  <a:lnTo>
                    <a:pt x="1974" y="2047"/>
                  </a:lnTo>
                  <a:lnTo>
                    <a:pt x="1852" y="2169"/>
                  </a:lnTo>
                  <a:lnTo>
                    <a:pt x="1730" y="2217"/>
                  </a:lnTo>
                  <a:lnTo>
                    <a:pt x="123" y="2753"/>
                  </a:lnTo>
                  <a:lnTo>
                    <a:pt x="123" y="2753"/>
                  </a:lnTo>
                  <a:lnTo>
                    <a:pt x="25" y="2826"/>
                  </a:lnTo>
                  <a:lnTo>
                    <a:pt x="1" y="2875"/>
                  </a:lnTo>
                  <a:lnTo>
                    <a:pt x="25" y="2948"/>
                  </a:lnTo>
                  <a:lnTo>
                    <a:pt x="98" y="3021"/>
                  </a:lnTo>
                  <a:lnTo>
                    <a:pt x="1584" y="3849"/>
                  </a:lnTo>
                  <a:lnTo>
                    <a:pt x="1584" y="3849"/>
                  </a:lnTo>
                  <a:lnTo>
                    <a:pt x="1706" y="3922"/>
                  </a:lnTo>
                  <a:lnTo>
                    <a:pt x="1803" y="4044"/>
                  </a:lnTo>
                  <a:lnTo>
                    <a:pt x="1852" y="4190"/>
                  </a:lnTo>
                  <a:lnTo>
                    <a:pt x="1876" y="4312"/>
                  </a:lnTo>
                  <a:lnTo>
                    <a:pt x="1901" y="6017"/>
                  </a:lnTo>
                  <a:lnTo>
                    <a:pt x="1901" y="6017"/>
                  </a:lnTo>
                  <a:lnTo>
                    <a:pt x="1925" y="6114"/>
                  </a:lnTo>
                  <a:lnTo>
                    <a:pt x="1974" y="6187"/>
                  </a:lnTo>
                  <a:lnTo>
                    <a:pt x="2047" y="6187"/>
                  </a:lnTo>
                  <a:lnTo>
                    <a:pt x="2120" y="6114"/>
                  </a:lnTo>
                  <a:lnTo>
                    <a:pt x="3362" y="4969"/>
                  </a:lnTo>
                  <a:lnTo>
                    <a:pt x="3362" y="4969"/>
                  </a:lnTo>
                  <a:lnTo>
                    <a:pt x="3484" y="4872"/>
                  </a:lnTo>
                  <a:lnTo>
                    <a:pt x="3630" y="4823"/>
                  </a:lnTo>
                  <a:lnTo>
                    <a:pt x="3776" y="4823"/>
                  </a:lnTo>
                  <a:lnTo>
                    <a:pt x="3922" y="4848"/>
                  </a:lnTo>
                  <a:lnTo>
                    <a:pt x="5530" y="5335"/>
                  </a:lnTo>
                  <a:lnTo>
                    <a:pt x="5530" y="5335"/>
                  </a:lnTo>
                  <a:lnTo>
                    <a:pt x="5651" y="5359"/>
                  </a:lnTo>
                  <a:lnTo>
                    <a:pt x="5700" y="5335"/>
                  </a:lnTo>
                  <a:lnTo>
                    <a:pt x="5724" y="5262"/>
                  </a:lnTo>
                  <a:lnTo>
                    <a:pt x="5700" y="5164"/>
                  </a:lnTo>
                  <a:lnTo>
                    <a:pt x="4994" y="3606"/>
                  </a:lnTo>
                  <a:lnTo>
                    <a:pt x="4994" y="3606"/>
                  </a:lnTo>
                  <a:lnTo>
                    <a:pt x="4945" y="3484"/>
                  </a:lnTo>
                  <a:lnTo>
                    <a:pt x="4945" y="3338"/>
                  </a:lnTo>
                  <a:lnTo>
                    <a:pt x="4969" y="3191"/>
                  </a:lnTo>
                  <a:lnTo>
                    <a:pt x="5042" y="3070"/>
                  </a:lnTo>
                  <a:lnTo>
                    <a:pt x="6017" y="1681"/>
                  </a:lnTo>
                  <a:lnTo>
                    <a:pt x="6017" y="1681"/>
                  </a:lnTo>
                  <a:lnTo>
                    <a:pt x="6065" y="1584"/>
                  </a:lnTo>
                  <a:lnTo>
                    <a:pt x="6065" y="1511"/>
                  </a:lnTo>
                  <a:lnTo>
                    <a:pt x="5992" y="1462"/>
                  </a:lnTo>
                  <a:lnTo>
                    <a:pt x="5895" y="1462"/>
                  </a:lnTo>
                  <a:lnTo>
                    <a:pt x="4190" y="1657"/>
                  </a:lnTo>
                  <a:lnTo>
                    <a:pt x="4190" y="1657"/>
                  </a:lnTo>
                  <a:lnTo>
                    <a:pt x="4068" y="1657"/>
                  </a:lnTo>
                  <a:lnTo>
                    <a:pt x="3922" y="1608"/>
                  </a:lnTo>
                  <a:lnTo>
                    <a:pt x="3800" y="1535"/>
                  </a:lnTo>
                  <a:lnTo>
                    <a:pt x="3703" y="1438"/>
                  </a:lnTo>
                  <a:lnTo>
                    <a:pt x="2680" y="7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0" name="Shape 590"/>
            <p:cNvSpPr/>
            <p:nvPr/>
          </p:nvSpPr>
          <p:spPr>
            <a:xfrm>
              <a:off x="5294400" y="974850"/>
              <a:ext cx="416500" cy="417100"/>
            </a:xfrm>
            <a:custGeom>
              <a:avLst/>
              <a:gdLst/>
              <a:ahLst/>
              <a:cxnLst/>
              <a:rect l="0" t="0" r="0" b="0"/>
              <a:pathLst>
                <a:path w="16660" h="16684" fill="none" extrusionOk="0">
                  <a:moveTo>
                    <a:pt x="4872" y="12202"/>
                  </a:moveTo>
                  <a:lnTo>
                    <a:pt x="4872" y="12202"/>
                  </a:lnTo>
                  <a:lnTo>
                    <a:pt x="5261" y="12178"/>
                  </a:lnTo>
                  <a:lnTo>
                    <a:pt x="5627" y="12154"/>
                  </a:lnTo>
                  <a:lnTo>
                    <a:pt x="5992" y="12105"/>
                  </a:lnTo>
                  <a:lnTo>
                    <a:pt x="6357" y="12032"/>
                  </a:lnTo>
                  <a:lnTo>
                    <a:pt x="6698" y="11959"/>
                  </a:lnTo>
                  <a:lnTo>
                    <a:pt x="7039" y="11861"/>
                  </a:lnTo>
                  <a:lnTo>
                    <a:pt x="7380" y="11740"/>
                  </a:lnTo>
                  <a:lnTo>
                    <a:pt x="7721" y="11618"/>
                  </a:lnTo>
                  <a:lnTo>
                    <a:pt x="8038" y="11472"/>
                  </a:lnTo>
                  <a:lnTo>
                    <a:pt x="8355" y="11301"/>
                  </a:lnTo>
                  <a:lnTo>
                    <a:pt x="8671" y="11131"/>
                  </a:lnTo>
                  <a:lnTo>
                    <a:pt x="8963" y="10936"/>
                  </a:lnTo>
                  <a:lnTo>
                    <a:pt x="9256" y="10741"/>
                  </a:lnTo>
                  <a:lnTo>
                    <a:pt x="9524" y="10522"/>
                  </a:lnTo>
                  <a:lnTo>
                    <a:pt x="9792" y="10303"/>
                  </a:lnTo>
                  <a:lnTo>
                    <a:pt x="10035" y="10059"/>
                  </a:lnTo>
                  <a:lnTo>
                    <a:pt x="10279" y="9791"/>
                  </a:lnTo>
                  <a:lnTo>
                    <a:pt x="10522" y="9523"/>
                  </a:lnTo>
                  <a:lnTo>
                    <a:pt x="10741" y="9255"/>
                  </a:lnTo>
                  <a:lnTo>
                    <a:pt x="10936" y="8963"/>
                  </a:lnTo>
                  <a:lnTo>
                    <a:pt x="11131" y="8671"/>
                  </a:lnTo>
                  <a:lnTo>
                    <a:pt x="11302" y="8379"/>
                  </a:lnTo>
                  <a:lnTo>
                    <a:pt x="11472" y="8062"/>
                  </a:lnTo>
                  <a:lnTo>
                    <a:pt x="11618" y="7721"/>
                  </a:lnTo>
                  <a:lnTo>
                    <a:pt x="11740" y="7404"/>
                  </a:lnTo>
                  <a:lnTo>
                    <a:pt x="11862" y="7063"/>
                  </a:lnTo>
                  <a:lnTo>
                    <a:pt x="11959" y="6722"/>
                  </a:lnTo>
                  <a:lnTo>
                    <a:pt x="12032" y="6357"/>
                  </a:lnTo>
                  <a:lnTo>
                    <a:pt x="12105" y="5992"/>
                  </a:lnTo>
                  <a:lnTo>
                    <a:pt x="12154" y="5626"/>
                  </a:lnTo>
                  <a:lnTo>
                    <a:pt x="12178" y="5261"/>
                  </a:lnTo>
                  <a:lnTo>
                    <a:pt x="12178" y="4896"/>
                  </a:lnTo>
                  <a:lnTo>
                    <a:pt x="12178" y="4896"/>
                  </a:lnTo>
                  <a:lnTo>
                    <a:pt x="12178" y="4531"/>
                  </a:lnTo>
                  <a:lnTo>
                    <a:pt x="12154" y="4190"/>
                  </a:lnTo>
                  <a:lnTo>
                    <a:pt x="12105" y="3849"/>
                  </a:lnTo>
                  <a:lnTo>
                    <a:pt x="12057" y="3508"/>
                  </a:lnTo>
                  <a:lnTo>
                    <a:pt x="11983" y="3191"/>
                  </a:lnTo>
                  <a:lnTo>
                    <a:pt x="11886" y="2850"/>
                  </a:lnTo>
                  <a:lnTo>
                    <a:pt x="11789" y="2533"/>
                  </a:lnTo>
                  <a:lnTo>
                    <a:pt x="11691" y="2217"/>
                  </a:lnTo>
                  <a:lnTo>
                    <a:pt x="11545" y="1925"/>
                  </a:lnTo>
                  <a:lnTo>
                    <a:pt x="11423" y="1632"/>
                  </a:lnTo>
                  <a:lnTo>
                    <a:pt x="11253" y="1340"/>
                  </a:lnTo>
                  <a:lnTo>
                    <a:pt x="11107" y="1048"/>
                  </a:lnTo>
                  <a:lnTo>
                    <a:pt x="10912" y="780"/>
                  </a:lnTo>
                  <a:lnTo>
                    <a:pt x="10717" y="512"/>
                  </a:lnTo>
                  <a:lnTo>
                    <a:pt x="10303" y="0"/>
                  </a:lnTo>
                  <a:lnTo>
                    <a:pt x="10303" y="0"/>
                  </a:lnTo>
                  <a:lnTo>
                    <a:pt x="10644" y="98"/>
                  </a:lnTo>
                  <a:lnTo>
                    <a:pt x="10985" y="220"/>
                  </a:lnTo>
                  <a:lnTo>
                    <a:pt x="11642" y="463"/>
                  </a:lnTo>
                  <a:lnTo>
                    <a:pt x="12251" y="780"/>
                  </a:lnTo>
                  <a:lnTo>
                    <a:pt x="12836" y="1121"/>
                  </a:lnTo>
                  <a:lnTo>
                    <a:pt x="13396" y="1535"/>
                  </a:lnTo>
                  <a:lnTo>
                    <a:pt x="13932" y="1973"/>
                  </a:lnTo>
                  <a:lnTo>
                    <a:pt x="14419" y="2460"/>
                  </a:lnTo>
                  <a:lnTo>
                    <a:pt x="14857" y="2972"/>
                  </a:lnTo>
                  <a:lnTo>
                    <a:pt x="15271" y="3532"/>
                  </a:lnTo>
                  <a:lnTo>
                    <a:pt x="15612" y="4116"/>
                  </a:lnTo>
                  <a:lnTo>
                    <a:pt x="15929" y="4750"/>
                  </a:lnTo>
                  <a:lnTo>
                    <a:pt x="16197" y="5383"/>
                  </a:lnTo>
                  <a:lnTo>
                    <a:pt x="16294" y="5724"/>
                  </a:lnTo>
                  <a:lnTo>
                    <a:pt x="16392" y="6065"/>
                  </a:lnTo>
                  <a:lnTo>
                    <a:pt x="16465" y="6406"/>
                  </a:lnTo>
                  <a:lnTo>
                    <a:pt x="16538" y="6771"/>
                  </a:lnTo>
                  <a:lnTo>
                    <a:pt x="16587" y="7112"/>
                  </a:lnTo>
                  <a:lnTo>
                    <a:pt x="16635" y="7477"/>
                  </a:lnTo>
                  <a:lnTo>
                    <a:pt x="16660" y="7843"/>
                  </a:lnTo>
                  <a:lnTo>
                    <a:pt x="16660" y="8208"/>
                  </a:lnTo>
                  <a:lnTo>
                    <a:pt x="16660" y="8208"/>
                  </a:lnTo>
                  <a:lnTo>
                    <a:pt x="16660" y="8647"/>
                  </a:lnTo>
                  <a:lnTo>
                    <a:pt x="16611" y="9061"/>
                  </a:lnTo>
                  <a:lnTo>
                    <a:pt x="16562" y="9499"/>
                  </a:lnTo>
                  <a:lnTo>
                    <a:pt x="16489" y="9913"/>
                  </a:lnTo>
                  <a:lnTo>
                    <a:pt x="16392" y="10327"/>
                  </a:lnTo>
                  <a:lnTo>
                    <a:pt x="16294" y="10717"/>
                  </a:lnTo>
                  <a:lnTo>
                    <a:pt x="16148" y="11131"/>
                  </a:lnTo>
                  <a:lnTo>
                    <a:pt x="16002" y="11496"/>
                  </a:lnTo>
                  <a:lnTo>
                    <a:pt x="15832" y="11886"/>
                  </a:lnTo>
                  <a:lnTo>
                    <a:pt x="15637" y="12251"/>
                  </a:lnTo>
                  <a:lnTo>
                    <a:pt x="15442" y="12592"/>
                  </a:lnTo>
                  <a:lnTo>
                    <a:pt x="15223" y="12933"/>
                  </a:lnTo>
                  <a:lnTo>
                    <a:pt x="14979" y="13274"/>
                  </a:lnTo>
                  <a:lnTo>
                    <a:pt x="14736" y="13591"/>
                  </a:lnTo>
                  <a:lnTo>
                    <a:pt x="14468" y="13907"/>
                  </a:lnTo>
                  <a:lnTo>
                    <a:pt x="14175" y="14199"/>
                  </a:lnTo>
                  <a:lnTo>
                    <a:pt x="13883" y="14467"/>
                  </a:lnTo>
                  <a:lnTo>
                    <a:pt x="13591" y="14735"/>
                  </a:lnTo>
                  <a:lnTo>
                    <a:pt x="13274" y="15003"/>
                  </a:lnTo>
                  <a:lnTo>
                    <a:pt x="12933" y="15222"/>
                  </a:lnTo>
                  <a:lnTo>
                    <a:pt x="12592" y="15442"/>
                  </a:lnTo>
                  <a:lnTo>
                    <a:pt x="12227" y="15661"/>
                  </a:lnTo>
                  <a:lnTo>
                    <a:pt x="11862" y="15831"/>
                  </a:lnTo>
                  <a:lnTo>
                    <a:pt x="11496" y="16002"/>
                  </a:lnTo>
                  <a:lnTo>
                    <a:pt x="11107" y="16172"/>
                  </a:lnTo>
                  <a:lnTo>
                    <a:pt x="10717" y="16294"/>
                  </a:lnTo>
                  <a:lnTo>
                    <a:pt x="10303" y="16416"/>
                  </a:lnTo>
                  <a:lnTo>
                    <a:pt x="9913" y="16513"/>
                  </a:lnTo>
                  <a:lnTo>
                    <a:pt x="9475" y="16586"/>
                  </a:lnTo>
                  <a:lnTo>
                    <a:pt x="9061" y="16635"/>
                  </a:lnTo>
                  <a:lnTo>
                    <a:pt x="8622" y="16659"/>
                  </a:lnTo>
                  <a:lnTo>
                    <a:pt x="8208" y="16684"/>
                  </a:lnTo>
                  <a:lnTo>
                    <a:pt x="8208" y="16684"/>
                  </a:lnTo>
                  <a:lnTo>
                    <a:pt x="7819" y="16659"/>
                  </a:lnTo>
                  <a:lnTo>
                    <a:pt x="7453" y="16635"/>
                  </a:lnTo>
                  <a:lnTo>
                    <a:pt x="7112" y="16611"/>
                  </a:lnTo>
                  <a:lnTo>
                    <a:pt x="6747" y="16562"/>
                  </a:lnTo>
                  <a:lnTo>
                    <a:pt x="6406" y="16489"/>
                  </a:lnTo>
                  <a:lnTo>
                    <a:pt x="6065" y="16391"/>
                  </a:lnTo>
                  <a:lnTo>
                    <a:pt x="5724" y="16294"/>
                  </a:lnTo>
                  <a:lnTo>
                    <a:pt x="5383" y="16197"/>
                  </a:lnTo>
                  <a:lnTo>
                    <a:pt x="4726" y="15929"/>
                  </a:lnTo>
                  <a:lnTo>
                    <a:pt x="4117" y="15636"/>
                  </a:lnTo>
                  <a:lnTo>
                    <a:pt x="3532" y="15271"/>
                  </a:lnTo>
                  <a:lnTo>
                    <a:pt x="2972" y="14857"/>
                  </a:lnTo>
                  <a:lnTo>
                    <a:pt x="2436" y="14419"/>
                  </a:lnTo>
                  <a:lnTo>
                    <a:pt x="1974" y="13932"/>
                  </a:lnTo>
                  <a:lnTo>
                    <a:pt x="1511" y="13420"/>
                  </a:lnTo>
                  <a:lnTo>
                    <a:pt x="1121" y="12860"/>
                  </a:lnTo>
                  <a:lnTo>
                    <a:pt x="756" y="12275"/>
                  </a:lnTo>
                  <a:lnTo>
                    <a:pt x="464" y="11642"/>
                  </a:lnTo>
                  <a:lnTo>
                    <a:pt x="196" y="10985"/>
                  </a:lnTo>
                  <a:lnTo>
                    <a:pt x="98" y="10668"/>
                  </a:lnTo>
                  <a:lnTo>
                    <a:pt x="1" y="10327"/>
                  </a:lnTo>
                  <a:lnTo>
                    <a:pt x="1" y="10327"/>
                  </a:lnTo>
                  <a:lnTo>
                    <a:pt x="488" y="10741"/>
                  </a:lnTo>
                  <a:lnTo>
                    <a:pt x="756" y="10936"/>
                  </a:lnTo>
                  <a:lnTo>
                    <a:pt x="1048" y="11106"/>
                  </a:lnTo>
                  <a:lnTo>
                    <a:pt x="1316" y="11277"/>
                  </a:lnTo>
                  <a:lnTo>
                    <a:pt x="1608" y="11423"/>
                  </a:lnTo>
                  <a:lnTo>
                    <a:pt x="1901" y="11569"/>
                  </a:lnTo>
                  <a:lnTo>
                    <a:pt x="2217" y="11691"/>
                  </a:lnTo>
                  <a:lnTo>
                    <a:pt x="2534" y="11813"/>
                  </a:lnTo>
                  <a:lnTo>
                    <a:pt x="2850" y="11910"/>
                  </a:lnTo>
                  <a:lnTo>
                    <a:pt x="3167" y="11983"/>
                  </a:lnTo>
                  <a:lnTo>
                    <a:pt x="3508" y="12056"/>
                  </a:lnTo>
                  <a:lnTo>
                    <a:pt x="3849" y="12129"/>
                  </a:lnTo>
                  <a:lnTo>
                    <a:pt x="4190" y="12154"/>
                  </a:lnTo>
                  <a:lnTo>
                    <a:pt x="4531" y="12178"/>
                  </a:lnTo>
                  <a:lnTo>
                    <a:pt x="4872" y="12202"/>
                  </a:lnTo>
                  <a:lnTo>
                    <a:pt x="4872" y="1220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91" name="Shape 591"/>
          <p:cNvGrpSpPr/>
          <p:nvPr/>
        </p:nvGrpSpPr>
        <p:grpSpPr>
          <a:xfrm>
            <a:off x="4618124" y="1437263"/>
            <a:ext cx="391135" cy="380985"/>
            <a:chOff x="5916675" y="927975"/>
            <a:chExt cx="516350" cy="502950"/>
          </a:xfrm>
        </p:grpSpPr>
        <p:sp>
          <p:nvSpPr>
            <p:cNvPr id="592" name="Shape 592"/>
            <p:cNvSpPr/>
            <p:nvPr/>
          </p:nvSpPr>
          <p:spPr>
            <a:xfrm>
              <a:off x="5916675" y="927975"/>
              <a:ext cx="516350" cy="502950"/>
            </a:xfrm>
            <a:custGeom>
              <a:avLst/>
              <a:gdLst/>
              <a:ahLst/>
              <a:cxnLst/>
              <a:rect l="0" t="0" r="0" b="0"/>
              <a:pathLst>
                <a:path w="20654" h="20118" fill="none" extrusionOk="0">
                  <a:moveTo>
                    <a:pt x="20654" y="10059"/>
                  </a:moveTo>
                  <a:lnTo>
                    <a:pt x="18486" y="8183"/>
                  </a:lnTo>
                  <a:lnTo>
                    <a:pt x="19631" y="5577"/>
                  </a:lnTo>
                  <a:lnTo>
                    <a:pt x="16879" y="4847"/>
                  </a:lnTo>
                  <a:lnTo>
                    <a:pt x="16757" y="1997"/>
                  </a:lnTo>
                  <a:lnTo>
                    <a:pt x="13956" y="2509"/>
                  </a:lnTo>
                  <a:lnTo>
                    <a:pt x="12616" y="0"/>
                  </a:lnTo>
                  <a:lnTo>
                    <a:pt x="10327" y="1681"/>
                  </a:lnTo>
                  <a:lnTo>
                    <a:pt x="8038" y="0"/>
                  </a:lnTo>
                  <a:lnTo>
                    <a:pt x="6698" y="2509"/>
                  </a:lnTo>
                  <a:lnTo>
                    <a:pt x="3897" y="1997"/>
                  </a:lnTo>
                  <a:lnTo>
                    <a:pt x="3776" y="4847"/>
                  </a:lnTo>
                  <a:lnTo>
                    <a:pt x="1023" y="5577"/>
                  </a:lnTo>
                  <a:lnTo>
                    <a:pt x="2168" y="8183"/>
                  </a:lnTo>
                  <a:lnTo>
                    <a:pt x="1" y="10059"/>
                  </a:lnTo>
                  <a:lnTo>
                    <a:pt x="2168" y="11934"/>
                  </a:lnTo>
                  <a:lnTo>
                    <a:pt x="1023" y="14540"/>
                  </a:lnTo>
                  <a:lnTo>
                    <a:pt x="3776" y="15271"/>
                  </a:lnTo>
                  <a:lnTo>
                    <a:pt x="3897" y="18120"/>
                  </a:lnTo>
                  <a:lnTo>
                    <a:pt x="6698" y="17609"/>
                  </a:lnTo>
                  <a:lnTo>
                    <a:pt x="8038" y="20117"/>
                  </a:lnTo>
                  <a:lnTo>
                    <a:pt x="10327" y="18437"/>
                  </a:lnTo>
                  <a:lnTo>
                    <a:pt x="12616" y="20117"/>
                  </a:lnTo>
                  <a:lnTo>
                    <a:pt x="13956" y="17609"/>
                  </a:lnTo>
                  <a:lnTo>
                    <a:pt x="16757" y="18120"/>
                  </a:lnTo>
                  <a:lnTo>
                    <a:pt x="16879" y="15271"/>
                  </a:lnTo>
                  <a:lnTo>
                    <a:pt x="19631" y="14540"/>
                  </a:lnTo>
                  <a:lnTo>
                    <a:pt x="18486" y="11934"/>
                  </a:lnTo>
                  <a:lnTo>
                    <a:pt x="20654" y="1005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3" name="Shape 593"/>
            <p:cNvSpPr/>
            <p:nvPr/>
          </p:nvSpPr>
          <p:spPr>
            <a:xfrm>
              <a:off x="6006800" y="1011375"/>
              <a:ext cx="336125" cy="336125"/>
            </a:xfrm>
            <a:custGeom>
              <a:avLst/>
              <a:gdLst/>
              <a:ahLst/>
              <a:cxnLst/>
              <a:rect l="0" t="0" r="0" b="0"/>
              <a:pathLst>
                <a:path w="13445" h="13445" fill="none" extrusionOk="0">
                  <a:moveTo>
                    <a:pt x="6722" y="13445"/>
                  </a:moveTo>
                  <a:lnTo>
                    <a:pt x="6722" y="13445"/>
                  </a:lnTo>
                  <a:lnTo>
                    <a:pt x="6381" y="13420"/>
                  </a:lnTo>
                  <a:lnTo>
                    <a:pt x="6040" y="13396"/>
                  </a:lnTo>
                  <a:lnTo>
                    <a:pt x="5699" y="13347"/>
                  </a:lnTo>
                  <a:lnTo>
                    <a:pt x="5383" y="13299"/>
                  </a:lnTo>
                  <a:lnTo>
                    <a:pt x="5042" y="13226"/>
                  </a:lnTo>
                  <a:lnTo>
                    <a:pt x="4725" y="13128"/>
                  </a:lnTo>
                  <a:lnTo>
                    <a:pt x="4408" y="13031"/>
                  </a:lnTo>
                  <a:lnTo>
                    <a:pt x="4116" y="12909"/>
                  </a:lnTo>
                  <a:lnTo>
                    <a:pt x="3824" y="12763"/>
                  </a:lnTo>
                  <a:lnTo>
                    <a:pt x="3532" y="12617"/>
                  </a:lnTo>
                  <a:lnTo>
                    <a:pt x="3239" y="12471"/>
                  </a:lnTo>
                  <a:lnTo>
                    <a:pt x="2971" y="12276"/>
                  </a:lnTo>
                  <a:lnTo>
                    <a:pt x="2703" y="12105"/>
                  </a:lnTo>
                  <a:lnTo>
                    <a:pt x="2460" y="11910"/>
                  </a:lnTo>
                  <a:lnTo>
                    <a:pt x="2216" y="11691"/>
                  </a:lnTo>
                  <a:lnTo>
                    <a:pt x="1973" y="11472"/>
                  </a:lnTo>
                  <a:lnTo>
                    <a:pt x="1754" y="11228"/>
                  </a:lnTo>
                  <a:lnTo>
                    <a:pt x="1534" y="10985"/>
                  </a:lnTo>
                  <a:lnTo>
                    <a:pt x="1340" y="10741"/>
                  </a:lnTo>
                  <a:lnTo>
                    <a:pt x="1169" y="10473"/>
                  </a:lnTo>
                  <a:lnTo>
                    <a:pt x="974" y="10206"/>
                  </a:lnTo>
                  <a:lnTo>
                    <a:pt x="828" y="9913"/>
                  </a:lnTo>
                  <a:lnTo>
                    <a:pt x="682" y="9621"/>
                  </a:lnTo>
                  <a:lnTo>
                    <a:pt x="536" y="9329"/>
                  </a:lnTo>
                  <a:lnTo>
                    <a:pt x="414" y="9036"/>
                  </a:lnTo>
                  <a:lnTo>
                    <a:pt x="317" y="8720"/>
                  </a:lnTo>
                  <a:lnTo>
                    <a:pt x="219" y="8403"/>
                  </a:lnTo>
                  <a:lnTo>
                    <a:pt x="146" y="8062"/>
                  </a:lnTo>
                  <a:lnTo>
                    <a:pt x="98" y="7746"/>
                  </a:lnTo>
                  <a:lnTo>
                    <a:pt x="49" y="7405"/>
                  </a:lnTo>
                  <a:lnTo>
                    <a:pt x="24" y="7064"/>
                  </a:lnTo>
                  <a:lnTo>
                    <a:pt x="0" y="6723"/>
                  </a:lnTo>
                  <a:lnTo>
                    <a:pt x="0" y="6723"/>
                  </a:lnTo>
                  <a:lnTo>
                    <a:pt x="24" y="6382"/>
                  </a:lnTo>
                  <a:lnTo>
                    <a:pt x="49" y="6041"/>
                  </a:lnTo>
                  <a:lnTo>
                    <a:pt x="98" y="5700"/>
                  </a:lnTo>
                  <a:lnTo>
                    <a:pt x="146" y="5383"/>
                  </a:lnTo>
                  <a:lnTo>
                    <a:pt x="219" y="5042"/>
                  </a:lnTo>
                  <a:lnTo>
                    <a:pt x="317" y="4726"/>
                  </a:lnTo>
                  <a:lnTo>
                    <a:pt x="414" y="4409"/>
                  </a:lnTo>
                  <a:lnTo>
                    <a:pt x="536" y="4117"/>
                  </a:lnTo>
                  <a:lnTo>
                    <a:pt x="682" y="3825"/>
                  </a:lnTo>
                  <a:lnTo>
                    <a:pt x="828" y="3532"/>
                  </a:lnTo>
                  <a:lnTo>
                    <a:pt x="974" y="3240"/>
                  </a:lnTo>
                  <a:lnTo>
                    <a:pt x="1169" y="2972"/>
                  </a:lnTo>
                  <a:lnTo>
                    <a:pt x="1340" y="2704"/>
                  </a:lnTo>
                  <a:lnTo>
                    <a:pt x="1534" y="2461"/>
                  </a:lnTo>
                  <a:lnTo>
                    <a:pt x="1754" y="2217"/>
                  </a:lnTo>
                  <a:lnTo>
                    <a:pt x="1973" y="1974"/>
                  </a:lnTo>
                  <a:lnTo>
                    <a:pt x="2216" y="1754"/>
                  </a:lnTo>
                  <a:lnTo>
                    <a:pt x="2460" y="1535"/>
                  </a:lnTo>
                  <a:lnTo>
                    <a:pt x="2703" y="1340"/>
                  </a:lnTo>
                  <a:lnTo>
                    <a:pt x="2971" y="1170"/>
                  </a:lnTo>
                  <a:lnTo>
                    <a:pt x="3239" y="975"/>
                  </a:lnTo>
                  <a:lnTo>
                    <a:pt x="3532" y="829"/>
                  </a:lnTo>
                  <a:lnTo>
                    <a:pt x="3824" y="683"/>
                  </a:lnTo>
                  <a:lnTo>
                    <a:pt x="4116" y="537"/>
                  </a:lnTo>
                  <a:lnTo>
                    <a:pt x="4408" y="415"/>
                  </a:lnTo>
                  <a:lnTo>
                    <a:pt x="4725" y="317"/>
                  </a:lnTo>
                  <a:lnTo>
                    <a:pt x="5042" y="220"/>
                  </a:lnTo>
                  <a:lnTo>
                    <a:pt x="5383" y="147"/>
                  </a:lnTo>
                  <a:lnTo>
                    <a:pt x="5699" y="98"/>
                  </a:lnTo>
                  <a:lnTo>
                    <a:pt x="6040" y="49"/>
                  </a:lnTo>
                  <a:lnTo>
                    <a:pt x="6381" y="25"/>
                  </a:lnTo>
                  <a:lnTo>
                    <a:pt x="6722" y="1"/>
                  </a:lnTo>
                  <a:lnTo>
                    <a:pt x="6722" y="1"/>
                  </a:lnTo>
                  <a:lnTo>
                    <a:pt x="7063" y="25"/>
                  </a:lnTo>
                  <a:lnTo>
                    <a:pt x="7404" y="49"/>
                  </a:lnTo>
                  <a:lnTo>
                    <a:pt x="7745" y="98"/>
                  </a:lnTo>
                  <a:lnTo>
                    <a:pt x="8062" y="147"/>
                  </a:lnTo>
                  <a:lnTo>
                    <a:pt x="8403" y="220"/>
                  </a:lnTo>
                  <a:lnTo>
                    <a:pt x="8719" y="317"/>
                  </a:lnTo>
                  <a:lnTo>
                    <a:pt x="9036" y="415"/>
                  </a:lnTo>
                  <a:lnTo>
                    <a:pt x="9328" y="537"/>
                  </a:lnTo>
                  <a:lnTo>
                    <a:pt x="9620" y="683"/>
                  </a:lnTo>
                  <a:lnTo>
                    <a:pt x="9913" y="829"/>
                  </a:lnTo>
                  <a:lnTo>
                    <a:pt x="10205" y="975"/>
                  </a:lnTo>
                  <a:lnTo>
                    <a:pt x="10473" y="1170"/>
                  </a:lnTo>
                  <a:lnTo>
                    <a:pt x="10741" y="1340"/>
                  </a:lnTo>
                  <a:lnTo>
                    <a:pt x="10984" y="1535"/>
                  </a:lnTo>
                  <a:lnTo>
                    <a:pt x="11228" y="1754"/>
                  </a:lnTo>
                  <a:lnTo>
                    <a:pt x="11471" y="1974"/>
                  </a:lnTo>
                  <a:lnTo>
                    <a:pt x="11690" y="2217"/>
                  </a:lnTo>
                  <a:lnTo>
                    <a:pt x="11910" y="2461"/>
                  </a:lnTo>
                  <a:lnTo>
                    <a:pt x="12105" y="2704"/>
                  </a:lnTo>
                  <a:lnTo>
                    <a:pt x="12275" y="2972"/>
                  </a:lnTo>
                  <a:lnTo>
                    <a:pt x="12470" y="3240"/>
                  </a:lnTo>
                  <a:lnTo>
                    <a:pt x="12616" y="3532"/>
                  </a:lnTo>
                  <a:lnTo>
                    <a:pt x="12762" y="3825"/>
                  </a:lnTo>
                  <a:lnTo>
                    <a:pt x="12908" y="4117"/>
                  </a:lnTo>
                  <a:lnTo>
                    <a:pt x="13030" y="4409"/>
                  </a:lnTo>
                  <a:lnTo>
                    <a:pt x="13127" y="4726"/>
                  </a:lnTo>
                  <a:lnTo>
                    <a:pt x="13225" y="5042"/>
                  </a:lnTo>
                  <a:lnTo>
                    <a:pt x="13298" y="5383"/>
                  </a:lnTo>
                  <a:lnTo>
                    <a:pt x="13347" y="5700"/>
                  </a:lnTo>
                  <a:lnTo>
                    <a:pt x="13395" y="6041"/>
                  </a:lnTo>
                  <a:lnTo>
                    <a:pt x="13420" y="6382"/>
                  </a:lnTo>
                  <a:lnTo>
                    <a:pt x="13444" y="6723"/>
                  </a:lnTo>
                  <a:lnTo>
                    <a:pt x="13444" y="6723"/>
                  </a:lnTo>
                  <a:lnTo>
                    <a:pt x="13420" y="7064"/>
                  </a:lnTo>
                  <a:lnTo>
                    <a:pt x="13395" y="7405"/>
                  </a:lnTo>
                  <a:lnTo>
                    <a:pt x="13347" y="7746"/>
                  </a:lnTo>
                  <a:lnTo>
                    <a:pt x="13298" y="8062"/>
                  </a:lnTo>
                  <a:lnTo>
                    <a:pt x="13225" y="8403"/>
                  </a:lnTo>
                  <a:lnTo>
                    <a:pt x="13127" y="8720"/>
                  </a:lnTo>
                  <a:lnTo>
                    <a:pt x="13030" y="9036"/>
                  </a:lnTo>
                  <a:lnTo>
                    <a:pt x="12908" y="9329"/>
                  </a:lnTo>
                  <a:lnTo>
                    <a:pt x="12762" y="9621"/>
                  </a:lnTo>
                  <a:lnTo>
                    <a:pt x="12616" y="9913"/>
                  </a:lnTo>
                  <a:lnTo>
                    <a:pt x="12470" y="10206"/>
                  </a:lnTo>
                  <a:lnTo>
                    <a:pt x="12275" y="10473"/>
                  </a:lnTo>
                  <a:lnTo>
                    <a:pt x="12105" y="10741"/>
                  </a:lnTo>
                  <a:lnTo>
                    <a:pt x="11910" y="10985"/>
                  </a:lnTo>
                  <a:lnTo>
                    <a:pt x="11690" y="11228"/>
                  </a:lnTo>
                  <a:lnTo>
                    <a:pt x="11471" y="11472"/>
                  </a:lnTo>
                  <a:lnTo>
                    <a:pt x="11228" y="11691"/>
                  </a:lnTo>
                  <a:lnTo>
                    <a:pt x="10984" y="11910"/>
                  </a:lnTo>
                  <a:lnTo>
                    <a:pt x="10741" y="12105"/>
                  </a:lnTo>
                  <a:lnTo>
                    <a:pt x="10473" y="12276"/>
                  </a:lnTo>
                  <a:lnTo>
                    <a:pt x="10205" y="12471"/>
                  </a:lnTo>
                  <a:lnTo>
                    <a:pt x="9913" y="12617"/>
                  </a:lnTo>
                  <a:lnTo>
                    <a:pt x="9620" y="12763"/>
                  </a:lnTo>
                  <a:lnTo>
                    <a:pt x="9328" y="12909"/>
                  </a:lnTo>
                  <a:lnTo>
                    <a:pt x="9036" y="13031"/>
                  </a:lnTo>
                  <a:lnTo>
                    <a:pt x="8719" y="13128"/>
                  </a:lnTo>
                  <a:lnTo>
                    <a:pt x="8403" y="13226"/>
                  </a:lnTo>
                  <a:lnTo>
                    <a:pt x="8062" y="13299"/>
                  </a:lnTo>
                  <a:lnTo>
                    <a:pt x="7745" y="13347"/>
                  </a:lnTo>
                  <a:lnTo>
                    <a:pt x="7404" y="13396"/>
                  </a:lnTo>
                  <a:lnTo>
                    <a:pt x="7063" y="13420"/>
                  </a:lnTo>
                  <a:lnTo>
                    <a:pt x="6722" y="13445"/>
                  </a:lnTo>
                  <a:lnTo>
                    <a:pt x="6722" y="1344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94" name="Shape 594"/>
          <p:cNvGrpSpPr/>
          <p:nvPr/>
        </p:nvGrpSpPr>
        <p:grpSpPr>
          <a:xfrm>
            <a:off x="563984" y="2022546"/>
            <a:ext cx="352389" cy="238007"/>
            <a:chOff x="564675" y="1700625"/>
            <a:chExt cx="465200" cy="314200"/>
          </a:xfrm>
        </p:grpSpPr>
        <p:sp>
          <p:nvSpPr>
            <p:cNvPr id="595" name="Shape 595"/>
            <p:cNvSpPr/>
            <p:nvPr/>
          </p:nvSpPr>
          <p:spPr>
            <a:xfrm>
              <a:off x="564675" y="1700625"/>
              <a:ext cx="465200" cy="29250"/>
            </a:xfrm>
            <a:custGeom>
              <a:avLst/>
              <a:gdLst/>
              <a:ahLst/>
              <a:cxnLst/>
              <a:rect l="0" t="0" r="0" b="0"/>
              <a:pathLst>
                <a:path w="18608" h="1170" fill="none" extrusionOk="0">
                  <a:moveTo>
                    <a:pt x="18608" y="1170"/>
                  </a:moveTo>
                  <a:lnTo>
                    <a:pt x="18608" y="488"/>
                  </a:lnTo>
                  <a:lnTo>
                    <a:pt x="18608" y="488"/>
                  </a:lnTo>
                  <a:lnTo>
                    <a:pt x="18608" y="390"/>
                  </a:lnTo>
                  <a:lnTo>
                    <a:pt x="18559" y="293"/>
                  </a:lnTo>
                  <a:lnTo>
                    <a:pt x="18535" y="220"/>
                  </a:lnTo>
                  <a:lnTo>
                    <a:pt x="18462" y="147"/>
                  </a:lnTo>
                  <a:lnTo>
                    <a:pt x="18389" y="74"/>
                  </a:lnTo>
                  <a:lnTo>
                    <a:pt x="18316" y="49"/>
                  </a:lnTo>
                  <a:lnTo>
                    <a:pt x="18218" y="1"/>
                  </a:lnTo>
                  <a:lnTo>
                    <a:pt x="18121" y="1"/>
                  </a:lnTo>
                  <a:lnTo>
                    <a:pt x="488" y="1"/>
                  </a:lnTo>
                  <a:lnTo>
                    <a:pt x="488" y="1"/>
                  </a:lnTo>
                  <a:lnTo>
                    <a:pt x="390" y="1"/>
                  </a:lnTo>
                  <a:lnTo>
                    <a:pt x="293" y="49"/>
                  </a:lnTo>
                  <a:lnTo>
                    <a:pt x="220" y="74"/>
                  </a:lnTo>
                  <a:lnTo>
                    <a:pt x="147" y="147"/>
                  </a:lnTo>
                  <a:lnTo>
                    <a:pt x="74" y="220"/>
                  </a:lnTo>
                  <a:lnTo>
                    <a:pt x="49" y="293"/>
                  </a:lnTo>
                  <a:lnTo>
                    <a:pt x="1" y="390"/>
                  </a:lnTo>
                  <a:lnTo>
                    <a:pt x="1" y="488"/>
                  </a:lnTo>
                  <a:lnTo>
                    <a:pt x="1" y="117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6" name="Shape 596"/>
            <p:cNvSpPr/>
            <p:nvPr/>
          </p:nvSpPr>
          <p:spPr>
            <a:xfrm>
              <a:off x="564675" y="1732300"/>
              <a:ext cx="465200" cy="272175"/>
            </a:xfrm>
            <a:custGeom>
              <a:avLst/>
              <a:gdLst/>
              <a:ahLst/>
              <a:cxnLst/>
              <a:rect l="0" t="0" r="0" b="0"/>
              <a:pathLst>
                <a:path w="18608" h="10887" fill="none" extrusionOk="0">
                  <a:moveTo>
                    <a:pt x="13493" y="7209"/>
                  </a:moveTo>
                  <a:lnTo>
                    <a:pt x="18608" y="10887"/>
                  </a:lnTo>
                  <a:lnTo>
                    <a:pt x="18608" y="10887"/>
                  </a:lnTo>
                  <a:lnTo>
                    <a:pt x="18608" y="10814"/>
                  </a:lnTo>
                  <a:lnTo>
                    <a:pt x="18608" y="0"/>
                  </a:lnTo>
                  <a:lnTo>
                    <a:pt x="9450" y="6625"/>
                  </a:lnTo>
                  <a:lnTo>
                    <a:pt x="9450" y="6625"/>
                  </a:lnTo>
                  <a:lnTo>
                    <a:pt x="9377" y="6673"/>
                  </a:lnTo>
                  <a:lnTo>
                    <a:pt x="9304" y="6673"/>
                  </a:lnTo>
                  <a:lnTo>
                    <a:pt x="9304" y="6673"/>
                  </a:lnTo>
                  <a:lnTo>
                    <a:pt x="9231" y="6673"/>
                  </a:lnTo>
                  <a:lnTo>
                    <a:pt x="9158" y="6625"/>
                  </a:lnTo>
                  <a:lnTo>
                    <a:pt x="1" y="0"/>
                  </a:lnTo>
                  <a:lnTo>
                    <a:pt x="1" y="10814"/>
                  </a:lnTo>
                  <a:lnTo>
                    <a:pt x="1" y="10814"/>
                  </a:lnTo>
                  <a:lnTo>
                    <a:pt x="1" y="10887"/>
                  </a:lnTo>
                  <a:lnTo>
                    <a:pt x="5115" y="720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7" name="Shape 597"/>
            <p:cNvSpPr/>
            <p:nvPr/>
          </p:nvSpPr>
          <p:spPr>
            <a:xfrm>
              <a:off x="572600" y="2014200"/>
              <a:ext cx="449375" cy="625"/>
            </a:xfrm>
            <a:custGeom>
              <a:avLst/>
              <a:gdLst/>
              <a:ahLst/>
              <a:cxnLst/>
              <a:rect l="0" t="0" r="0" b="0"/>
              <a:pathLst>
                <a:path w="17975" h="25" fill="none" extrusionOk="0">
                  <a:moveTo>
                    <a:pt x="0" y="0"/>
                  </a:moveTo>
                  <a:lnTo>
                    <a:pt x="0" y="0"/>
                  </a:lnTo>
                  <a:lnTo>
                    <a:pt x="98" y="25"/>
                  </a:lnTo>
                  <a:lnTo>
                    <a:pt x="171" y="25"/>
                  </a:lnTo>
                  <a:lnTo>
                    <a:pt x="17804" y="25"/>
                  </a:lnTo>
                  <a:lnTo>
                    <a:pt x="17804" y="25"/>
                  </a:lnTo>
                  <a:lnTo>
                    <a:pt x="17877" y="25"/>
                  </a:lnTo>
                  <a:lnTo>
                    <a:pt x="17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98" name="Shape 598"/>
          <p:cNvGrpSpPr/>
          <p:nvPr/>
        </p:nvGrpSpPr>
        <p:grpSpPr>
          <a:xfrm>
            <a:off x="1073176" y="1964426"/>
            <a:ext cx="352389" cy="345022"/>
            <a:chOff x="1236875" y="1623900"/>
            <a:chExt cx="465200" cy="455475"/>
          </a:xfrm>
        </p:grpSpPr>
        <p:sp>
          <p:nvSpPr>
            <p:cNvPr id="599" name="Shape 599"/>
            <p:cNvSpPr/>
            <p:nvPr/>
          </p:nvSpPr>
          <p:spPr>
            <a:xfrm>
              <a:off x="1236875" y="1623900"/>
              <a:ext cx="465200" cy="445125"/>
            </a:xfrm>
            <a:custGeom>
              <a:avLst/>
              <a:gdLst/>
              <a:ahLst/>
              <a:cxnLst/>
              <a:rect l="0" t="0" r="0" b="0"/>
              <a:pathLst>
                <a:path w="18608" h="17805" fill="none" extrusionOk="0">
                  <a:moveTo>
                    <a:pt x="13493" y="14127"/>
                  </a:moveTo>
                  <a:lnTo>
                    <a:pt x="18608" y="17804"/>
                  </a:lnTo>
                  <a:lnTo>
                    <a:pt x="18608" y="17804"/>
                  </a:lnTo>
                  <a:lnTo>
                    <a:pt x="18608" y="17731"/>
                  </a:lnTo>
                  <a:lnTo>
                    <a:pt x="18608" y="6723"/>
                  </a:lnTo>
                  <a:lnTo>
                    <a:pt x="9304" y="1"/>
                  </a:lnTo>
                  <a:lnTo>
                    <a:pt x="1" y="6723"/>
                  </a:lnTo>
                  <a:lnTo>
                    <a:pt x="1" y="17731"/>
                  </a:lnTo>
                  <a:lnTo>
                    <a:pt x="1" y="17731"/>
                  </a:lnTo>
                  <a:lnTo>
                    <a:pt x="1" y="17804"/>
                  </a:lnTo>
                  <a:lnTo>
                    <a:pt x="5115" y="14127"/>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0" name="Shape 600"/>
            <p:cNvSpPr/>
            <p:nvPr/>
          </p:nvSpPr>
          <p:spPr>
            <a:xfrm>
              <a:off x="1244800" y="2078750"/>
              <a:ext cx="449375" cy="625"/>
            </a:xfrm>
            <a:custGeom>
              <a:avLst/>
              <a:gdLst/>
              <a:ahLst/>
              <a:cxnLst/>
              <a:rect l="0" t="0" r="0" b="0"/>
              <a:pathLst>
                <a:path w="17975" h="25" fill="none" extrusionOk="0">
                  <a:moveTo>
                    <a:pt x="0" y="0"/>
                  </a:moveTo>
                  <a:lnTo>
                    <a:pt x="0" y="0"/>
                  </a:lnTo>
                  <a:lnTo>
                    <a:pt x="98" y="0"/>
                  </a:lnTo>
                  <a:lnTo>
                    <a:pt x="171" y="24"/>
                  </a:lnTo>
                  <a:lnTo>
                    <a:pt x="17804" y="24"/>
                  </a:lnTo>
                  <a:lnTo>
                    <a:pt x="17804" y="24"/>
                  </a:lnTo>
                  <a:lnTo>
                    <a:pt x="17877" y="0"/>
                  </a:lnTo>
                  <a:lnTo>
                    <a:pt x="17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1" name="Shape 601"/>
            <p:cNvSpPr/>
            <p:nvPr/>
          </p:nvSpPr>
          <p:spPr>
            <a:xfrm>
              <a:off x="1236875" y="1791950"/>
              <a:ext cx="465200" cy="171725"/>
            </a:xfrm>
            <a:custGeom>
              <a:avLst/>
              <a:gdLst/>
              <a:ahLst/>
              <a:cxnLst/>
              <a:rect l="0" t="0" r="0" b="0"/>
              <a:pathLst>
                <a:path w="18608" h="6869" fill="none" extrusionOk="0">
                  <a:moveTo>
                    <a:pt x="18608" y="1"/>
                  </a:moveTo>
                  <a:lnTo>
                    <a:pt x="9450" y="6820"/>
                  </a:lnTo>
                  <a:lnTo>
                    <a:pt x="9450" y="6820"/>
                  </a:lnTo>
                  <a:lnTo>
                    <a:pt x="9377" y="6845"/>
                  </a:lnTo>
                  <a:lnTo>
                    <a:pt x="9304" y="6869"/>
                  </a:lnTo>
                  <a:lnTo>
                    <a:pt x="9304" y="6869"/>
                  </a:lnTo>
                  <a:lnTo>
                    <a:pt x="9231" y="6845"/>
                  </a:lnTo>
                  <a:lnTo>
                    <a:pt x="9158" y="6820"/>
                  </a:ln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2" name="Shape 602"/>
            <p:cNvSpPr/>
            <p:nvPr/>
          </p:nvSpPr>
          <p:spPr>
            <a:xfrm>
              <a:off x="1330025" y="1750550"/>
              <a:ext cx="278900" cy="110850"/>
            </a:xfrm>
            <a:custGeom>
              <a:avLst/>
              <a:gdLst/>
              <a:ahLst/>
              <a:cxnLst/>
              <a:rect l="0" t="0" r="0" b="0"/>
              <a:pathLst>
                <a:path w="11156" h="4434" fill="none" extrusionOk="0">
                  <a:moveTo>
                    <a:pt x="1" y="4433"/>
                  </a:moveTo>
                  <a:lnTo>
                    <a:pt x="1" y="1"/>
                  </a:lnTo>
                  <a:lnTo>
                    <a:pt x="11155" y="1"/>
                  </a:lnTo>
                  <a:lnTo>
                    <a:pt x="11155" y="443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3" name="Shape 603"/>
            <p:cNvSpPr/>
            <p:nvPr/>
          </p:nvSpPr>
          <p:spPr>
            <a:xfrm>
              <a:off x="1402500" y="1810225"/>
              <a:ext cx="133975" cy="25"/>
            </a:xfrm>
            <a:custGeom>
              <a:avLst/>
              <a:gdLst/>
              <a:ahLst/>
              <a:cxnLst/>
              <a:rect l="0" t="0" r="0" b="0"/>
              <a:pathLst>
                <a:path w="5359" h="1" fill="none" extrusionOk="0">
                  <a:moveTo>
                    <a:pt x="0" y="0"/>
                  </a:moveTo>
                  <a:lnTo>
                    <a:pt x="535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4" name="Shape 604"/>
            <p:cNvSpPr/>
            <p:nvPr/>
          </p:nvSpPr>
          <p:spPr>
            <a:xfrm>
              <a:off x="1402500" y="1844325"/>
              <a:ext cx="133975" cy="25"/>
            </a:xfrm>
            <a:custGeom>
              <a:avLst/>
              <a:gdLst/>
              <a:ahLst/>
              <a:cxnLst/>
              <a:rect l="0" t="0" r="0" b="0"/>
              <a:pathLst>
                <a:path w="5359" h="1" fill="none" extrusionOk="0">
                  <a:moveTo>
                    <a:pt x="0" y="0"/>
                  </a:moveTo>
                  <a:lnTo>
                    <a:pt x="535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5" name="Shape 605"/>
            <p:cNvSpPr/>
            <p:nvPr/>
          </p:nvSpPr>
          <p:spPr>
            <a:xfrm>
              <a:off x="1402500" y="1878425"/>
              <a:ext cx="85250" cy="25"/>
            </a:xfrm>
            <a:custGeom>
              <a:avLst/>
              <a:gdLst/>
              <a:ahLst/>
              <a:cxnLst/>
              <a:rect l="0" t="0" r="0" b="0"/>
              <a:pathLst>
                <a:path w="3410" h="1" fill="none" extrusionOk="0">
                  <a:moveTo>
                    <a:pt x="0" y="0"/>
                  </a:moveTo>
                  <a:lnTo>
                    <a:pt x="341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06" name="Shape 606"/>
          <p:cNvGrpSpPr/>
          <p:nvPr/>
        </p:nvGrpSpPr>
        <p:grpSpPr>
          <a:xfrm>
            <a:off x="1593427" y="1971812"/>
            <a:ext cx="330270" cy="330251"/>
            <a:chOff x="1923675" y="1633650"/>
            <a:chExt cx="436000" cy="435975"/>
          </a:xfrm>
        </p:grpSpPr>
        <p:sp>
          <p:nvSpPr>
            <p:cNvPr id="607" name="Shape 607"/>
            <p:cNvSpPr/>
            <p:nvPr/>
          </p:nvSpPr>
          <p:spPr>
            <a:xfrm>
              <a:off x="2209250" y="1633650"/>
              <a:ext cx="150425" cy="150425"/>
            </a:xfrm>
            <a:custGeom>
              <a:avLst/>
              <a:gdLst/>
              <a:ahLst/>
              <a:cxnLst/>
              <a:rect l="0" t="0" r="0" b="0"/>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8" name="Shape 608"/>
            <p:cNvSpPr/>
            <p:nvPr/>
          </p:nvSpPr>
          <p:spPr>
            <a:xfrm>
              <a:off x="2019900" y="1757250"/>
              <a:ext cx="261825" cy="261850"/>
            </a:xfrm>
            <a:custGeom>
              <a:avLst/>
              <a:gdLst/>
              <a:ahLst/>
              <a:cxnLst/>
              <a:rect l="0" t="0" r="0" b="0"/>
              <a:pathLst>
                <a:path w="10473" h="10474" fill="none" extrusionOk="0">
                  <a:moveTo>
                    <a:pt x="10473" y="1"/>
                  </a:moveTo>
                  <a:lnTo>
                    <a:pt x="0" y="1047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9" name="Shape 609"/>
            <p:cNvSpPr/>
            <p:nvPr/>
          </p:nvSpPr>
          <p:spPr>
            <a:xfrm>
              <a:off x="1923675" y="1681150"/>
              <a:ext cx="388500" cy="388475"/>
            </a:xfrm>
            <a:custGeom>
              <a:avLst/>
              <a:gdLst/>
              <a:ahLst/>
              <a:cxnLst/>
              <a:rect l="0" t="0" r="0" b="0"/>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0" name="Shape 610"/>
            <p:cNvSpPr/>
            <p:nvPr/>
          </p:nvSpPr>
          <p:spPr>
            <a:xfrm>
              <a:off x="1974225" y="1711575"/>
              <a:ext cx="261825" cy="261850"/>
            </a:xfrm>
            <a:custGeom>
              <a:avLst/>
              <a:gdLst/>
              <a:ahLst/>
              <a:cxnLst/>
              <a:rect l="0" t="0" r="0" b="0"/>
              <a:pathLst>
                <a:path w="10473" h="10474" fill="none" extrusionOk="0">
                  <a:moveTo>
                    <a:pt x="0" y="10474"/>
                  </a:moveTo>
                  <a:lnTo>
                    <a:pt x="1047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1" name="Shape 611"/>
            <p:cNvSpPr/>
            <p:nvPr/>
          </p:nvSpPr>
          <p:spPr>
            <a:xfrm>
              <a:off x="1934650" y="2014200"/>
              <a:ext cx="44475" cy="44475"/>
            </a:xfrm>
            <a:custGeom>
              <a:avLst/>
              <a:gdLst/>
              <a:ahLst/>
              <a:cxnLst/>
              <a:rect l="0" t="0" r="0" b="0"/>
              <a:pathLst>
                <a:path w="1779" h="1779" fill="none" extrusionOk="0">
                  <a:moveTo>
                    <a:pt x="1778" y="1778"/>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2" name="Shape 612"/>
            <p:cNvSpPr/>
            <p:nvPr/>
          </p:nvSpPr>
          <p:spPr>
            <a:xfrm>
              <a:off x="1944375" y="1947225"/>
              <a:ext cx="101725" cy="101700"/>
            </a:xfrm>
            <a:custGeom>
              <a:avLst/>
              <a:gdLst/>
              <a:ahLst/>
              <a:cxnLst/>
              <a:rect l="0" t="0" r="0" b="0"/>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13" name="Shape 613"/>
          <p:cNvGrpSpPr/>
          <p:nvPr/>
        </p:nvGrpSpPr>
        <p:grpSpPr>
          <a:xfrm>
            <a:off x="2101236" y="1970430"/>
            <a:ext cx="333016" cy="333016"/>
            <a:chOff x="2594050" y="1631825"/>
            <a:chExt cx="439625" cy="439625"/>
          </a:xfrm>
        </p:grpSpPr>
        <p:sp>
          <p:nvSpPr>
            <p:cNvPr id="614" name="Shape 6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5" name="Shape 6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6" name="Shape 6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7" name="Shape 617"/>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18" name="Shape 618"/>
          <p:cNvSpPr/>
          <p:nvPr/>
        </p:nvSpPr>
        <p:spPr>
          <a:xfrm>
            <a:off x="2625235" y="1985206"/>
            <a:ext cx="303511" cy="303511"/>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619" name="Shape 619"/>
          <p:cNvGrpSpPr/>
          <p:nvPr/>
        </p:nvGrpSpPr>
        <p:grpSpPr>
          <a:xfrm>
            <a:off x="3150980" y="1945527"/>
            <a:ext cx="270295" cy="382822"/>
            <a:chOff x="3979850" y="1598950"/>
            <a:chExt cx="356825" cy="505375"/>
          </a:xfrm>
        </p:grpSpPr>
        <p:sp>
          <p:nvSpPr>
            <p:cNvPr id="620" name="Shape 620"/>
            <p:cNvSpPr/>
            <p:nvPr/>
          </p:nvSpPr>
          <p:spPr>
            <a:xfrm>
              <a:off x="3979850" y="1602600"/>
              <a:ext cx="44475" cy="501725"/>
            </a:xfrm>
            <a:custGeom>
              <a:avLst/>
              <a:gdLst/>
              <a:ahLst/>
              <a:cxnLst/>
              <a:rect l="0" t="0" r="0" b="0"/>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1" name="Shape 621"/>
            <p:cNvSpPr/>
            <p:nvPr/>
          </p:nvSpPr>
          <p:spPr>
            <a:xfrm>
              <a:off x="4037075" y="1598950"/>
              <a:ext cx="299600" cy="228950"/>
            </a:xfrm>
            <a:custGeom>
              <a:avLst/>
              <a:gdLst/>
              <a:ahLst/>
              <a:cxnLst/>
              <a:rect l="0" t="0" r="0" b="0"/>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22" name="Shape 622"/>
          <p:cNvGrpSpPr/>
          <p:nvPr/>
        </p:nvGrpSpPr>
        <p:grpSpPr>
          <a:xfrm>
            <a:off x="3617278" y="2027621"/>
            <a:ext cx="356082" cy="218633"/>
            <a:chOff x="4595425" y="1707325"/>
            <a:chExt cx="470075" cy="288625"/>
          </a:xfrm>
        </p:grpSpPr>
        <p:sp>
          <p:nvSpPr>
            <p:cNvPr id="623" name="Shape 623"/>
            <p:cNvSpPr/>
            <p:nvPr/>
          </p:nvSpPr>
          <p:spPr>
            <a:xfrm>
              <a:off x="4809750" y="1707325"/>
              <a:ext cx="41425" cy="41425"/>
            </a:xfrm>
            <a:custGeom>
              <a:avLst/>
              <a:gdLst/>
              <a:ahLst/>
              <a:cxnLst/>
              <a:rect l="0" t="0" r="0" b="0"/>
              <a:pathLst>
                <a:path w="1657" h="1657" fill="none" extrusionOk="0">
                  <a:moveTo>
                    <a:pt x="0" y="829"/>
                  </a:moveTo>
                  <a:lnTo>
                    <a:pt x="0" y="829"/>
                  </a:lnTo>
                  <a:lnTo>
                    <a:pt x="25" y="658"/>
                  </a:lnTo>
                  <a:lnTo>
                    <a:pt x="73" y="512"/>
                  </a:lnTo>
                  <a:lnTo>
                    <a:pt x="146" y="366"/>
                  </a:lnTo>
                  <a:lnTo>
                    <a:pt x="244" y="244"/>
                  </a:lnTo>
                  <a:lnTo>
                    <a:pt x="366" y="147"/>
                  </a:lnTo>
                  <a:lnTo>
                    <a:pt x="512" y="74"/>
                  </a:lnTo>
                  <a:lnTo>
                    <a:pt x="658" y="25"/>
                  </a:lnTo>
                  <a:lnTo>
                    <a:pt x="828" y="1"/>
                  </a:lnTo>
                  <a:lnTo>
                    <a:pt x="828" y="1"/>
                  </a:lnTo>
                  <a:lnTo>
                    <a:pt x="999" y="25"/>
                  </a:lnTo>
                  <a:lnTo>
                    <a:pt x="1145" y="74"/>
                  </a:lnTo>
                  <a:lnTo>
                    <a:pt x="1291" y="147"/>
                  </a:lnTo>
                  <a:lnTo>
                    <a:pt x="1413" y="244"/>
                  </a:lnTo>
                  <a:lnTo>
                    <a:pt x="1510" y="366"/>
                  </a:lnTo>
                  <a:lnTo>
                    <a:pt x="1583" y="512"/>
                  </a:lnTo>
                  <a:lnTo>
                    <a:pt x="1632" y="658"/>
                  </a:lnTo>
                  <a:lnTo>
                    <a:pt x="1656" y="829"/>
                  </a:lnTo>
                  <a:lnTo>
                    <a:pt x="1656" y="829"/>
                  </a:lnTo>
                  <a:lnTo>
                    <a:pt x="1632" y="999"/>
                  </a:lnTo>
                  <a:lnTo>
                    <a:pt x="1583" y="1170"/>
                  </a:lnTo>
                  <a:lnTo>
                    <a:pt x="1510" y="1291"/>
                  </a:lnTo>
                  <a:lnTo>
                    <a:pt x="1413" y="1413"/>
                  </a:lnTo>
                  <a:lnTo>
                    <a:pt x="1291" y="1535"/>
                  </a:lnTo>
                  <a:lnTo>
                    <a:pt x="1145" y="1608"/>
                  </a:lnTo>
                  <a:lnTo>
                    <a:pt x="999" y="1657"/>
                  </a:lnTo>
                  <a:lnTo>
                    <a:pt x="828" y="1657"/>
                  </a:lnTo>
                  <a:lnTo>
                    <a:pt x="828" y="1657"/>
                  </a:lnTo>
                  <a:lnTo>
                    <a:pt x="658" y="1657"/>
                  </a:lnTo>
                  <a:lnTo>
                    <a:pt x="512" y="1608"/>
                  </a:lnTo>
                  <a:lnTo>
                    <a:pt x="366" y="1535"/>
                  </a:lnTo>
                  <a:lnTo>
                    <a:pt x="244" y="1413"/>
                  </a:lnTo>
                  <a:lnTo>
                    <a:pt x="146" y="1291"/>
                  </a:lnTo>
                  <a:lnTo>
                    <a:pt x="73" y="1170"/>
                  </a:lnTo>
                  <a:lnTo>
                    <a:pt x="25" y="999"/>
                  </a:lnTo>
                  <a:lnTo>
                    <a:pt x="0" y="829"/>
                  </a:lnTo>
                  <a:lnTo>
                    <a:pt x="0" y="82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4" name="Shape 624"/>
            <p:cNvSpPr/>
            <p:nvPr/>
          </p:nvSpPr>
          <p:spPr>
            <a:xfrm>
              <a:off x="5024075" y="1761525"/>
              <a:ext cx="41425" cy="41425"/>
            </a:xfrm>
            <a:custGeom>
              <a:avLst/>
              <a:gdLst/>
              <a:ahLst/>
              <a:cxnLst/>
              <a:rect l="0" t="0" r="0" b="0"/>
              <a:pathLst>
                <a:path w="1657" h="1657" fill="none" extrusionOk="0">
                  <a:moveTo>
                    <a:pt x="0" y="828"/>
                  </a:moveTo>
                  <a:lnTo>
                    <a:pt x="0" y="828"/>
                  </a:lnTo>
                  <a:lnTo>
                    <a:pt x="25" y="682"/>
                  </a:lnTo>
                  <a:lnTo>
                    <a:pt x="73" y="512"/>
                  </a:lnTo>
                  <a:lnTo>
                    <a:pt x="146" y="365"/>
                  </a:lnTo>
                  <a:lnTo>
                    <a:pt x="244" y="244"/>
                  </a:lnTo>
                  <a:lnTo>
                    <a:pt x="366" y="146"/>
                  </a:lnTo>
                  <a:lnTo>
                    <a:pt x="512" y="73"/>
                  </a:lnTo>
                  <a:lnTo>
                    <a:pt x="658" y="24"/>
                  </a:lnTo>
                  <a:lnTo>
                    <a:pt x="828" y="0"/>
                  </a:lnTo>
                  <a:lnTo>
                    <a:pt x="828" y="0"/>
                  </a:lnTo>
                  <a:lnTo>
                    <a:pt x="999" y="24"/>
                  </a:lnTo>
                  <a:lnTo>
                    <a:pt x="1145" y="73"/>
                  </a:lnTo>
                  <a:lnTo>
                    <a:pt x="1291" y="146"/>
                  </a:lnTo>
                  <a:lnTo>
                    <a:pt x="1413" y="244"/>
                  </a:lnTo>
                  <a:lnTo>
                    <a:pt x="1510" y="365"/>
                  </a:lnTo>
                  <a:lnTo>
                    <a:pt x="1583" y="512"/>
                  </a:lnTo>
                  <a:lnTo>
                    <a:pt x="1632" y="682"/>
                  </a:lnTo>
                  <a:lnTo>
                    <a:pt x="1656" y="828"/>
                  </a:lnTo>
                  <a:lnTo>
                    <a:pt x="1656" y="828"/>
                  </a:lnTo>
                  <a:lnTo>
                    <a:pt x="1632" y="999"/>
                  </a:lnTo>
                  <a:lnTo>
                    <a:pt x="1583" y="1169"/>
                  </a:lnTo>
                  <a:lnTo>
                    <a:pt x="1510" y="1291"/>
                  </a:lnTo>
                  <a:lnTo>
                    <a:pt x="1413" y="1413"/>
                  </a:lnTo>
                  <a:lnTo>
                    <a:pt x="1291" y="1534"/>
                  </a:lnTo>
                  <a:lnTo>
                    <a:pt x="1145" y="1608"/>
                  </a:lnTo>
                  <a:lnTo>
                    <a:pt x="999" y="1656"/>
                  </a:lnTo>
                  <a:lnTo>
                    <a:pt x="828" y="1656"/>
                  </a:lnTo>
                  <a:lnTo>
                    <a:pt x="828" y="1656"/>
                  </a:lnTo>
                  <a:lnTo>
                    <a:pt x="658" y="1656"/>
                  </a:lnTo>
                  <a:lnTo>
                    <a:pt x="512" y="1608"/>
                  </a:lnTo>
                  <a:lnTo>
                    <a:pt x="366" y="1534"/>
                  </a:lnTo>
                  <a:lnTo>
                    <a:pt x="244" y="1413"/>
                  </a:lnTo>
                  <a:lnTo>
                    <a:pt x="146" y="1291"/>
                  </a:lnTo>
                  <a:lnTo>
                    <a:pt x="73" y="1169"/>
                  </a:lnTo>
                  <a:lnTo>
                    <a:pt x="25" y="999"/>
                  </a:lnTo>
                  <a:lnTo>
                    <a:pt x="0" y="828"/>
                  </a:lnTo>
                  <a:lnTo>
                    <a:pt x="0" y="82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5" name="Shape 625"/>
            <p:cNvSpPr/>
            <p:nvPr/>
          </p:nvSpPr>
          <p:spPr>
            <a:xfrm>
              <a:off x="4628900" y="1760300"/>
              <a:ext cx="403100" cy="177825"/>
            </a:xfrm>
            <a:custGeom>
              <a:avLst/>
              <a:gdLst/>
              <a:ahLst/>
              <a:cxnLst/>
              <a:rect l="0" t="0" r="0" b="0"/>
              <a:pathLst>
                <a:path w="16124" h="7113" fill="none" extrusionOk="0">
                  <a:moveTo>
                    <a:pt x="14663" y="7112"/>
                  </a:moveTo>
                  <a:lnTo>
                    <a:pt x="16124" y="2095"/>
                  </a:lnTo>
                  <a:lnTo>
                    <a:pt x="16124" y="2095"/>
                  </a:lnTo>
                  <a:lnTo>
                    <a:pt x="16002" y="2046"/>
                  </a:lnTo>
                  <a:lnTo>
                    <a:pt x="15880" y="1973"/>
                  </a:lnTo>
                  <a:lnTo>
                    <a:pt x="15759" y="1876"/>
                  </a:lnTo>
                  <a:lnTo>
                    <a:pt x="15661" y="1778"/>
                  </a:lnTo>
                  <a:lnTo>
                    <a:pt x="11131" y="3434"/>
                  </a:lnTo>
                  <a:lnTo>
                    <a:pt x="8403" y="0"/>
                  </a:lnTo>
                  <a:lnTo>
                    <a:pt x="8403" y="0"/>
                  </a:lnTo>
                  <a:lnTo>
                    <a:pt x="8233" y="25"/>
                  </a:lnTo>
                  <a:lnTo>
                    <a:pt x="8062" y="25"/>
                  </a:lnTo>
                  <a:lnTo>
                    <a:pt x="8062" y="25"/>
                  </a:lnTo>
                  <a:lnTo>
                    <a:pt x="7892" y="25"/>
                  </a:lnTo>
                  <a:lnTo>
                    <a:pt x="7721" y="0"/>
                  </a:lnTo>
                  <a:lnTo>
                    <a:pt x="4994" y="3434"/>
                  </a:lnTo>
                  <a:lnTo>
                    <a:pt x="464" y="1778"/>
                  </a:lnTo>
                  <a:lnTo>
                    <a:pt x="464" y="1778"/>
                  </a:lnTo>
                  <a:lnTo>
                    <a:pt x="366" y="1876"/>
                  </a:lnTo>
                  <a:lnTo>
                    <a:pt x="244" y="1973"/>
                  </a:lnTo>
                  <a:lnTo>
                    <a:pt x="123" y="2046"/>
                  </a:lnTo>
                  <a:lnTo>
                    <a:pt x="1" y="2095"/>
                  </a:lnTo>
                  <a:lnTo>
                    <a:pt x="1462" y="711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6" name="Shape 626"/>
            <p:cNvSpPr/>
            <p:nvPr/>
          </p:nvSpPr>
          <p:spPr>
            <a:xfrm>
              <a:off x="4595425" y="1761525"/>
              <a:ext cx="41425" cy="41425"/>
            </a:xfrm>
            <a:custGeom>
              <a:avLst/>
              <a:gdLst/>
              <a:ahLst/>
              <a:cxnLst/>
              <a:rect l="0" t="0" r="0" b="0"/>
              <a:pathLst>
                <a:path w="1657" h="1657" fill="none" extrusionOk="0">
                  <a:moveTo>
                    <a:pt x="0" y="828"/>
                  </a:moveTo>
                  <a:lnTo>
                    <a:pt x="0" y="828"/>
                  </a:lnTo>
                  <a:lnTo>
                    <a:pt x="25" y="682"/>
                  </a:lnTo>
                  <a:lnTo>
                    <a:pt x="73" y="512"/>
                  </a:lnTo>
                  <a:lnTo>
                    <a:pt x="146" y="365"/>
                  </a:lnTo>
                  <a:lnTo>
                    <a:pt x="244" y="244"/>
                  </a:lnTo>
                  <a:lnTo>
                    <a:pt x="366" y="146"/>
                  </a:lnTo>
                  <a:lnTo>
                    <a:pt x="512" y="73"/>
                  </a:lnTo>
                  <a:lnTo>
                    <a:pt x="658" y="24"/>
                  </a:lnTo>
                  <a:lnTo>
                    <a:pt x="828" y="0"/>
                  </a:lnTo>
                  <a:lnTo>
                    <a:pt x="828" y="0"/>
                  </a:lnTo>
                  <a:lnTo>
                    <a:pt x="999" y="24"/>
                  </a:lnTo>
                  <a:lnTo>
                    <a:pt x="1145" y="73"/>
                  </a:lnTo>
                  <a:lnTo>
                    <a:pt x="1291" y="146"/>
                  </a:lnTo>
                  <a:lnTo>
                    <a:pt x="1413" y="244"/>
                  </a:lnTo>
                  <a:lnTo>
                    <a:pt x="1510" y="365"/>
                  </a:lnTo>
                  <a:lnTo>
                    <a:pt x="1583" y="512"/>
                  </a:lnTo>
                  <a:lnTo>
                    <a:pt x="1632" y="682"/>
                  </a:lnTo>
                  <a:lnTo>
                    <a:pt x="1657" y="828"/>
                  </a:lnTo>
                  <a:lnTo>
                    <a:pt x="1657" y="828"/>
                  </a:lnTo>
                  <a:lnTo>
                    <a:pt x="1632" y="999"/>
                  </a:lnTo>
                  <a:lnTo>
                    <a:pt x="1583" y="1169"/>
                  </a:lnTo>
                  <a:lnTo>
                    <a:pt x="1510" y="1291"/>
                  </a:lnTo>
                  <a:lnTo>
                    <a:pt x="1413" y="1413"/>
                  </a:lnTo>
                  <a:lnTo>
                    <a:pt x="1291" y="1534"/>
                  </a:lnTo>
                  <a:lnTo>
                    <a:pt x="1145" y="1608"/>
                  </a:lnTo>
                  <a:lnTo>
                    <a:pt x="999" y="1656"/>
                  </a:lnTo>
                  <a:lnTo>
                    <a:pt x="828" y="1656"/>
                  </a:lnTo>
                  <a:lnTo>
                    <a:pt x="828" y="1656"/>
                  </a:lnTo>
                  <a:lnTo>
                    <a:pt x="658" y="1656"/>
                  </a:lnTo>
                  <a:lnTo>
                    <a:pt x="512" y="1608"/>
                  </a:lnTo>
                  <a:lnTo>
                    <a:pt x="366" y="1534"/>
                  </a:lnTo>
                  <a:lnTo>
                    <a:pt x="244" y="1413"/>
                  </a:lnTo>
                  <a:lnTo>
                    <a:pt x="146" y="1291"/>
                  </a:lnTo>
                  <a:lnTo>
                    <a:pt x="73" y="1169"/>
                  </a:lnTo>
                  <a:lnTo>
                    <a:pt x="25" y="999"/>
                  </a:lnTo>
                  <a:lnTo>
                    <a:pt x="0" y="828"/>
                  </a:lnTo>
                  <a:lnTo>
                    <a:pt x="0" y="82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7" name="Shape 627"/>
            <p:cNvSpPr/>
            <p:nvPr/>
          </p:nvSpPr>
          <p:spPr>
            <a:xfrm>
              <a:off x="4667275" y="1951475"/>
              <a:ext cx="326375" cy="44475"/>
            </a:xfrm>
            <a:custGeom>
              <a:avLst/>
              <a:gdLst/>
              <a:ahLst/>
              <a:cxnLst/>
              <a:rect l="0" t="0" r="0" b="0"/>
              <a:pathLst>
                <a:path w="13055" h="1779" fill="none" extrusionOk="0">
                  <a:moveTo>
                    <a:pt x="6527" y="1535"/>
                  </a:moveTo>
                  <a:lnTo>
                    <a:pt x="6527" y="1535"/>
                  </a:lnTo>
                  <a:lnTo>
                    <a:pt x="8232" y="1535"/>
                  </a:lnTo>
                  <a:lnTo>
                    <a:pt x="9815" y="1584"/>
                  </a:lnTo>
                  <a:lnTo>
                    <a:pt x="11252" y="1657"/>
                  </a:lnTo>
                  <a:lnTo>
                    <a:pt x="12543" y="1779"/>
                  </a:lnTo>
                  <a:lnTo>
                    <a:pt x="13054" y="1"/>
                  </a:lnTo>
                  <a:lnTo>
                    <a:pt x="0" y="1"/>
                  </a:lnTo>
                  <a:lnTo>
                    <a:pt x="512" y="1779"/>
                  </a:lnTo>
                  <a:lnTo>
                    <a:pt x="512" y="1779"/>
                  </a:lnTo>
                  <a:lnTo>
                    <a:pt x="1803" y="1681"/>
                  </a:lnTo>
                  <a:lnTo>
                    <a:pt x="3239" y="1584"/>
                  </a:lnTo>
                  <a:lnTo>
                    <a:pt x="4823" y="1535"/>
                  </a:lnTo>
                  <a:lnTo>
                    <a:pt x="6527" y="1535"/>
                  </a:lnTo>
                  <a:lnTo>
                    <a:pt x="6527" y="153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28" name="Shape 628"/>
          <p:cNvGrpSpPr/>
          <p:nvPr/>
        </p:nvGrpSpPr>
        <p:grpSpPr>
          <a:xfrm>
            <a:off x="4143532" y="1974122"/>
            <a:ext cx="321956" cy="325630"/>
            <a:chOff x="5290150" y="1636700"/>
            <a:chExt cx="425025" cy="429875"/>
          </a:xfrm>
        </p:grpSpPr>
        <p:sp>
          <p:nvSpPr>
            <p:cNvPr id="629" name="Shape 629"/>
            <p:cNvSpPr/>
            <p:nvPr/>
          </p:nvSpPr>
          <p:spPr>
            <a:xfrm>
              <a:off x="5396700" y="1939925"/>
              <a:ext cx="211900" cy="126650"/>
            </a:xfrm>
            <a:custGeom>
              <a:avLst/>
              <a:gdLst/>
              <a:ahLst/>
              <a:cxnLst/>
              <a:rect l="0" t="0" r="0" b="0"/>
              <a:pathLst>
                <a:path w="8476" h="5066" fill="none" extrusionOk="0">
                  <a:moveTo>
                    <a:pt x="3167" y="0"/>
                  </a:moveTo>
                  <a:lnTo>
                    <a:pt x="3167" y="2825"/>
                  </a:lnTo>
                  <a:lnTo>
                    <a:pt x="3167" y="2825"/>
                  </a:lnTo>
                  <a:lnTo>
                    <a:pt x="2606" y="2947"/>
                  </a:lnTo>
                  <a:lnTo>
                    <a:pt x="2071" y="3093"/>
                  </a:lnTo>
                  <a:lnTo>
                    <a:pt x="1584" y="3288"/>
                  </a:lnTo>
                  <a:lnTo>
                    <a:pt x="1145" y="3483"/>
                  </a:lnTo>
                  <a:lnTo>
                    <a:pt x="780" y="3702"/>
                  </a:lnTo>
                  <a:lnTo>
                    <a:pt x="609" y="3848"/>
                  </a:lnTo>
                  <a:lnTo>
                    <a:pt x="463" y="3970"/>
                  </a:lnTo>
                  <a:lnTo>
                    <a:pt x="317" y="4116"/>
                  </a:lnTo>
                  <a:lnTo>
                    <a:pt x="195" y="4262"/>
                  </a:lnTo>
                  <a:lnTo>
                    <a:pt x="74" y="4408"/>
                  </a:lnTo>
                  <a:lnTo>
                    <a:pt x="0" y="4579"/>
                  </a:lnTo>
                  <a:lnTo>
                    <a:pt x="0" y="4579"/>
                  </a:lnTo>
                  <a:lnTo>
                    <a:pt x="171" y="4652"/>
                  </a:lnTo>
                  <a:lnTo>
                    <a:pt x="414" y="4725"/>
                  </a:lnTo>
                  <a:lnTo>
                    <a:pt x="780" y="4822"/>
                  </a:lnTo>
                  <a:lnTo>
                    <a:pt x="1340" y="4895"/>
                  </a:lnTo>
                  <a:lnTo>
                    <a:pt x="2095" y="4993"/>
                  </a:lnTo>
                  <a:lnTo>
                    <a:pt x="3045" y="5042"/>
                  </a:lnTo>
                  <a:lnTo>
                    <a:pt x="4238" y="5066"/>
                  </a:lnTo>
                  <a:lnTo>
                    <a:pt x="4238" y="5066"/>
                  </a:lnTo>
                  <a:lnTo>
                    <a:pt x="5432" y="5042"/>
                  </a:lnTo>
                  <a:lnTo>
                    <a:pt x="6381" y="4993"/>
                  </a:lnTo>
                  <a:lnTo>
                    <a:pt x="7136" y="4895"/>
                  </a:lnTo>
                  <a:lnTo>
                    <a:pt x="7697" y="4822"/>
                  </a:lnTo>
                  <a:lnTo>
                    <a:pt x="8062" y="4725"/>
                  </a:lnTo>
                  <a:lnTo>
                    <a:pt x="8305" y="4652"/>
                  </a:lnTo>
                  <a:lnTo>
                    <a:pt x="8476" y="4579"/>
                  </a:lnTo>
                  <a:lnTo>
                    <a:pt x="8476" y="4579"/>
                  </a:lnTo>
                  <a:lnTo>
                    <a:pt x="8403" y="4408"/>
                  </a:lnTo>
                  <a:lnTo>
                    <a:pt x="8281" y="4262"/>
                  </a:lnTo>
                  <a:lnTo>
                    <a:pt x="8159" y="4116"/>
                  </a:lnTo>
                  <a:lnTo>
                    <a:pt x="8013" y="3970"/>
                  </a:lnTo>
                  <a:lnTo>
                    <a:pt x="7867" y="3848"/>
                  </a:lnTo>
                  <a:lnTo>
                    <a:pt x="7697" y="3702"/>
                  </a:lnTo>
                  <a:lnTo>
                    <a:pt x="7331" y="3483"/>
                  </a:lnTo>
                  <a:lnTo>
                    <a:pt x="6893" y="3288"/>
                  </a:lnTo>
                  <a:lnTo>
                    <a:pt x="6406" y="3093"/>
                  </a:lnTo>
                  <a:lnTo>
                    <a:pt x="5870" y="2947"/>
                  </a:lnTo>
                  <a:lnTo>
                    <a:pt x="5310" y="2825"/>
                  </a:lnTo>
                  <a:lnTo>
                    <a:pt x="531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0" name="Shape 630"/>
            <p:cNvSpPr/>
            <p:nvPr/>
          </p:nvSpPr>
          <p:spPr>
            <a:xfrm>
              <a:off x="5290150" y="1636700"/>
              <a:ext cx="425025" cy="294100"/>
            </a:xfrm>
            <a:custGeom>
              <a:avLst/>
              <a:gdLst/>
              <a:ahLst/>
              <a:cxnLst/>
              <a:rect l="0" t="0" r="0" b="0"/>
              <a:pathLst>
                <a:path w="17001" h="11764" fill="none" extrusionOk="0">
                  <a:moveTo>
                    <a:pt x="15928" y="1072"/>
                  </a:moveTo>
                  <a:lnTo>
                    <a:pt x="13785" y="1072"/>
                  </a:lnTo>
                  <a:lnTo>
                    <a:pt x="13785" y="1072"/>
                  </a:lnTo>
                  <a:lnTo>
                    <a:pt x="13810" y="487"/>
                  </a:lnTo>
                  <a:lnTo>
                    <a:pt x="13810" y="487"/>
                  </a:lnTo>
                  <a:lnTo>
                    <a:pt x="13785" y="390"/>
                  </a:lnTo>
                  <a:lnTo>
                    <a:pt x="13761" y="293"/>
                  </a:lnTo>
                  <a:lnTo>
                    <a:pt x="13688" y="220"/>
                  </a:lnTo>
                  <a:lnTo>
                    <a:pt x="13639" y="146"/>
                  </a:lnTo>
                  <a:lnTo>
                    <a:pt x="13566" y="98"/>
                  </a:lnTo>
                  <a:lnTo>
                    <a:pt x="13469" y="49"/>
                  </a:lnTo>
                  <a:lnTo>
                    <a:pt x="13371" y="25"/>
                  </a:lnTo>
                  <a:lnTo>
                    <a:pt x="13274" y="0"/>
                  </a:lnTo>
                  <a:lnTo>
                    <a:pt x="8500" y="0"/>
                  </a:lnTo>
                  <a:lnTo>
                    <a:pt x="3727" y="0"/>
                  </a:lnTo>
                  <a:lnTo>
                    <a:pt x="3727" y="0"/>
                  </a:lnTo>
                  <a:lnTo>
                    <a:pt x="3629" y="25"/>
                  </a:lnTo>
                  <a:lnTo>
                    <a:pt x="3532" y="49"/>
                  </a:lnTo>
                  <a:lnTo>
                    <a:pt x="3434" y="98"/>
                  </a:lnTo>
                  <a:lnTo>
                    <a:pt x="3361" y="146"/>
                  </a:lnTo>
                  <a:lnTo>
                    <a:pt x="3313" y="220"/>
                  </a:lnTo>
                  <a:lnTo>
                    <a:pt x="3240" y="293"/>
                  </a:lnTo>
                  <a:lnTo>
                    <a:pt x="3215" y="390"/>
                  </a:lnTo>
                  <a:lnTo>
                    <a:pt x="3191" y="487"/>
                  </a:lnTo>
                  <a:lnTo>
                    <a:pt x="3191" y="487"/>
                  </a:lnTo>
                  <a:lnTo>
                    <a:pt x="3215" y="1072"/>
                  </a:lnTo>
                  <a:lnTo>
                    <a:pt x="1072" y="1072"/>
                  </a:lnTo>
                  <a:lnTo>
                    <a:pt x="1072" y="1072"/>
                  </a:lnTo>
                  <a:lnTo>
                    <a:pt x="853" y="1096"/>
                  </a:lnTo>
                  <a:lnTo>
                    <a:pt x="658" y="1145"/>
                  </a:lnTo>
                  <a:lnTo>
                    <a:pt x="487" y="1242"/>
                  </a:lnTo>
                  <a:lnTo>
                    <a:pt x="317" y="1389"/>
                  </a:lnTo>
                  <a:lnTo>
                    <a:pt x="195" y="1535"/>
                  </a:lnTo>
                  <a:lnTo>
                    <a:pt x="98" y="1730"/>
                  </a:lnTo>
                  <a:lnTo>
                    <a:pt x="25" y="1924"/>
                  </a:lnTo>
                  <a:lnTo>
                    <a:pt x="0" y="2144"/>
                  </a:lnTo>
                  <a:lnTo>
                    <a:pt x="0" y="2144"/>
                  </a:lnTo>
                  <a:lnTo>
                    <a:pt x="25" y="2606"/>
                  </a:lnTo>
                  <a:lnTo>
                    <a:pt x="49" y="3069"/>
                  </a:lnTo>
                  <a:lnTo>
                    <a:pt x="98" y="3507"/>
                  </a:lnTo>
                  <a:lnTo>
                    <a:pt x="171" y="3946"/>
                  </a:lnTo>
                  <a:lnTo>
                    <a:pt x="268" y="4336"/>
                  </a:lnTo>
                  <a:lnTo>
                    <a:pt x="366" y="4725"/>
                  </a:lnTo>
                  <a:lnTo>
                    <a:pt x="487" y="5115"/>
                  </a:lnTo>
                  <a:lnTo>
                    <a:pt x="634" y="5480"/>
                  </a:lnTo>
                  <a:lnTo>
                    <a:pt x="780" y="5821"/>
                  </a:lnTo>
                  <a:lnTo>
                    <a:pt x="926" y="6138"/>
                  </a:lnTo>
                  <a:lnTo>
                    <a:pt x="1096" y="6454"/>
                  </a:lnTo>
                  <a:lnTo>
                    <a:pt x="1291" y="6747"/>
                  </a:lnTo>
                  <a:lnTo>
                    <a:pt x="1462" y="7039"/>
                  </a:lnTo>
                  <a:lnTo>
                    <a:pt x="1656" y="7307"/>
                  </a:lnTo>
                  <a:lnTo>
                    <a:pt x="2071" y="7794"/>
                  </a:lnTo>
                  <a:lnTo>
                    <a:pt x="2509" y="8232"/>
                  </a:lnTo>
                  <a:lnTo>
                    <a:pt x="2923" y="8598"/>
                  </a:lnTo>
                  <a:lnTo>
                    <a:pt x="3337" y="8914"/>
                  </a:lnTo>
                  <a:lnTo>
                    <a:pt x="3751" y="9158"/>
                  </a:lnTo>
                  <a:lnTo>
                    <a:pt x="4141" y="9353"/>
                  </a:lnTo>
                  <a:lnTo>
                    <a:pt x="4506" y="9499"/>
                  </a:lnTo>
                  <a:lnTo>
                    <a:pt x="4823" y="9596"/>
                  </a:lnTo>
                  <a:lnTo>
                    <a:pt x="5091" y="9645"/>
                  </a:lnTo>
                  <a:lnTo>
                    <a:pt x="5091" y="9645"/>
                  </a:lnTo>
                  <a:lnTo>
                    <a:pt x="5407" y="10108"/>
                  </a:lnTo>
                  <a:lnTo>
                    <a:pt x="5748" y="10546"/>
                  </a:lnTo>
                  <a:lnTo>
                    <a:pt x="5919" y="10717"/>
                  </a:lnTo>
                  <a:lnTo>
                    <a:pt x="6113" y="10887"/>
                  </a:lnTo>
                  <a:lnTo>
                    <a:pt x="6308" y="11057"/>
                  </a:lnTo>
                  <a:lnTo>
                    <a:pt x="6527" y="11204"/>
                  </a:lnTo>
                  <a:lnTo>
                    <a:pt x="6747" y="11325"/>
                  </a:lnTo>
                  <a:lnTo>
                    <a:pt x="6966" y="11447"/>
                  </a:lnTo>
                  <a:lnTo>
                    <a:pt x="7209" y="11545"/>
                  </a:lnTo>
                  <a:lnTo>
                    <a:pt x="7453" y="11618"/>
                  </a:lnTo>
                  <a:lnTo>
                    <a:pt x="7697" y="11691"/>
                  </a:lnTo>
                  <a:lnTo>
                    <a:pt x="7964" y="11739"/>
                  </a:lnTo>
                  <a:lnTo>
                    <a:pt x="8232" y="11764"/>
                  </a:lnTo>
                  <a:lnTo>
                    <a:pt x="8500" y="11764"/>
                  </a:lnTo>
                  <a:lnTo>
                    <a:pt x="8500" y="11764"/>
                  </a:lnTo>
                  <a:lnTo>
                    <a:pt x="8768" y="11764"/>
                  </a:lnTo>
                  <a:lnTo>
                    <a:pt x="9036" y="11739"/>
                  </a:lnTo>
                  <a:lnTo>
                    <a:pt x="9304" y="11691"/>
                  </a:lnTo>
                  <a:lnTo>
                    <a:pt x="9547" y="11618"/>
                  </a:lnTo>
                  <a:lnTo>
                    <a:pt x="9791" y="11545"/>
                  </a:lnTo>
                  <a:lnTo>
                    <a:pt x="10035" y="11447"/>
                  </a:lnTo>
                  <a:lnTo>
                    <a:pt x="10254" y="11325"/>
                  </a:lnTo>
                  <a:lnTo>
                    <a:pt x="10473" y="11204"/>
                  </a:lnTo>
                  <a:lnTo>
                    <a:pt x="10692" y="11057"/>
                  </a:lnTo>
                  <a:lnTo>
                    <a:pt x="10887" y="10887"/>
                  </a:lnTo>
                  <a:lnTo>
                    <a:pt x="11082" y="10717"/>
                  </a:lnTo>
                  <a:lnTo>
                    <a:pt x="11252" y="10546"/>
                  </a:lnTo>
                  <a:lnTo>
                    <a:pt x="11593" y="10108"/>
                  </a:lnTo>
                  <a:lnTo>
                    <a:pt x="11910" y="9645"/>
                  </a:lnTo>
                  <a:lnTo>
                    <a:pt x="11910" y="9645"/>
                  </a:lnTo>
                  <a:lnTo>
                    <a:pt x="12178" y="9596"/>
                  </a:lnTo>
                  <a:lnTo>
                    <a:pt x="12494" y="9523"/>
                  </a:lnTo>
                  <a:lnTo>
                    <a:pt x="12860" y="9377"/>
                  </a:lnTo>
                  <a:lnTo>
                    <a:pt x="13249" y="9182"/>
                  </a:lnTo>
                  <a:lnTo>
                    <a:pt x="13663" y="8939"/>
                  </a:lnTo>
                  <a:lnTo>
                    <a:pt x="14077" y="8622"/>
                  </a:lnTo>
                  <a:lnTo>
                    <a:pt x="14516" y="8257"/>
                  </a:lnTo>
                  <a:lnTo>
                    <a:pt x="14930" y="7843"/>
                  </a:lnTo>
                  <a:lnTo>
                    <a:pt x="15344" y="7356"/>
                  </a:lnTo>
                  <a:lnTo>
                    <a:pt x="15539" y="7088"/>
                  </a:lnTo>
                  <a:lnTo>
                    <a:pt x="15709" y="6795"/>
                  </a:lnTo>
                  <a:lnTo>
                    <a:pt x="15904" y="6503"/>
                  </a:lnTo>
                  <a:lnTo>
                    <a:pt x="16075" y="6186"/>
                  </a:lnTo>
                  <a:lnTo>
                    <a:pt x="16221" y="5870"/>
                  </a:lnTo>
                  <a:lnTo>
                    <a:pt x="16367" y="5505"/>
                  </a:lnTo>
                  <a:lnTo>
                    <a:pt x="16513" y="5164"/>
                  </a:lnTo>
                  <a:lnTo>
                    <a:pt x="16635" y="4774"/>
                  </a:lnTo>
                  <a:lnTo>
                    <a:pt x="16732" y="4384"/>
                  </a:lnTo>
                  <a:lnTo>
                    <a:pt x="16830" y="3970"/>
                  </a:lnTo>
                  <a:lnTo>
                    <a:pt x="16903" y="3532"/>
                  </a:lnTo>
                  <a:lnTo>
                    <a:pt x="16951" y="3093"/>
                  </a:lnTo>
                  <a:lnTo>
                    <a:pt x="16976" y="2606"/>
                  </a:lnTo>
                  <a:lnTo>
                    <a:pt x="17000" y="2144"/>
                  </a:lnTo>
                  <a:lnTo>
                    <a:pt x="17000" y="2144"/>
                  </a:lnTo>
                  <a:lnTo>
                    <a:pt x="16976" y="1924"/>
                  </a:lnTo>
                  <a:lnTo>
                    <a:pt x="16903" y="1730"/>
                  </a:lnTo>
                  <a:lnTo>
                    <a:pt x="16805" y="1535"/>
                  </a:lnTo>
                  <a:lnTo>
                    <a:pt x="16683" y="1389"/>
                  </a:lnTo>
                  <a:lnTo>
                    <a:pt x="16513" y="1242"/>
                  </a:lnTo>
                  <a:lnTo>
                    <a:pt x="16343" y="1145"/>
                  </a:lnTo>
                  <a:lnTo>
                    <a:pt x="16148" y="1096"/>
                  </a:lnTo>
                  <a:lnTo>
                    <a:pt x="15928" y="1072"/>
                  </a:lnTo>
                  <a:lnTo>
                    <a:pt x="15928" y="1072"/>
                  </a:lnTo>
                  <a:close/>
                  <a:moveTo>
                    <a:pt x="1072" y="2144"/>
                  </a:moveTo>
                  <a:lnTo>
                    <a:pt x="3240" y="2144"/>
                  </a:lnTo>
                  <a:lnTo>
                    <a:pt x="3240" y="2144"/>
                  </a:lnTo>
                  <a:lnTo>
                    <a:pt x="3288" y="3118"/>
                  </a:lnTo>
                  <a:lnTo>
                    <a:pt x="3361" y="4019"/>
                  </a:lnTo>
                  <a:lnTo>
                    <a:pt x="3483" y="4823"/>
                  </a:lnTo>
                  <a:lnTo>
                    <a:pt x="3605" y="5602"/>
                  </a:lnTo>
                  <a:lnTo>
                    <a:pt x="3775" y="6333"/>
                  </a:lnTo>
                  <a:lnTo>
                    <a:pt x="3995" y="7039"/>
                  </a:lnTo>
                  <a:lnTo>
                    <a:pt x="4214" y="7745"/>
                  </a:lnTo>
                  <a:lnTo>
                    <a:pt x="4506" y="8451"/>
                  </a:lnTo>
                  <a:lnTo>
                    <a:pt x="4506" y="8451"/>
                  </a:lnTo>
                  <a:lnTo>
                    <a:pt x="4262" y="8378"/>
                  </a:lnTo>
                  <a:lnTo>
                    <a:pt x="4043" y="8281"/>
                  </a:lnTo>
                  <a:lnTo>
                    <a:pt x="3824" y="8159"/>
                  </a:lnTo>
                  <a:lnTo>
                    <a:pt x="3629" y="8037"/>
                  </a:lnTo>
                  <a:lnTo>
                    <a:pt x="3434" y="7891"/>
                  </a:lnTo>
                  <a:lnTo>
                    <a:pt x="3240" y="7745"/>
                  </a:lnTo>
                  <a:lnTo>
                    <a:pt x="2899" y="7404"/>
                  </a:lnTo>
                  <a:lnTo>
                    <a:pt x="2582" y="7015"/>
                  </a:lnTo>
                  <a:lnTo>
                    <a:pt x="2290" y="6601"/>
                  </a:lnTo>
                  <a:lnTo>
                    <a:pt x="2046" y="6186"/>
                  </a:lnTo>
                  <a:lnTo>
                    <a:pt x="1827" y="5724"/>
                  </a:lnTo>
                  <a:lnTo>
                    <a:pt x="1632" y="5237"/>
                  </a:lnTo>
                  <a:lnTo>
                    <a:pt x="1486" y="4774"/>
                  </a:lnTo>
                  <a:lnTo>
                    <a:pt x="1340" y="4287"/>
                  </a:lnTo>
                  <a:lnTo>
                    <a:pt x="1242" y="3824"/>
                  </a:lnTo>
                  <a:lnTo>
                    <a:pt x="1169" y="3361"/>
                  </a:lnTo>
                  <a:lnTo>
                    <a:pt x="1121" y="2923"/>
                  </a:lnTo>
                  <a:lnTo>
                    <a:pt x="1072" y="2509"/>
                  </a:lnTo>
                  <a:lnTo>
                    <a:pt x="1072" y="2144"/>
                  </a:lnTo>
                  <a:lnTo>
                    <a:pt x="1072" y="2144"/>
                  </a:lnTo>
                  <a:close/>
                  <a:moveTo>
                    <a:pt x="10595" y="4628"/>
                  </a:moveTo>
                  <a:lnTo>
                    <a:pt x="9718" y="5407"/>
                  </a:lnTo>
                  <a:lnTo>
                    <a:pt x="9718" y="5407"/>
                  </a:lnTo>
                  <a:lnTo>
                    <a:pt x="9669" y="5480"/>
                  </a:lnTo>
                  <a:lnTo>
                    <a:pt x="9621" y="5578"/>
                  </a:lnTo>
                  <a:lnTo>
                    <a:pt x="9596" y="5675"/>
                  </a:lnTo>
                  <a:lnTo>
                    <a:pt x="9596" y="5772"/>
                  </a:lnTo>
                  <a:lnTo>
                    <a:pt x="9864" y="6941"/>
                  </a:lnTo>
                  <a:lnTo>
                    <a:pt x="9864" y="6941"/>
                  </a:lnTo>
                  <a:lnTo>
                    <a:pt x="9864" y="7015"/>
                  </a:lnTo>
                  <a:lnTo>
                    <a:pt x="9840" y="7063"/>
                  </a:lnTo>
                  <a:lnTo>
                    <a:pt x="9791" y="7063"/>
                  </a:lnTo>
                  <a:lnTo>
                    <a:pt x="9718" y="7039"/>
                  </a:lnTo>
                  <a:lnTo>
                    <a:pt x="8695" y="6454"/>
                  </a:lnTo>
                  <a:lnTo>
                    <a:pt x="8695" y="6454"/>
                  </a:lnTo>
                  <a:lnTo>
                    <a:pt x="8598" y="6406"/>
                  </a:lnTo>
                  <a:lnTo>
                    <a:pt x="8500" y="6406"/>
                  </a:lnTo>
                  <a:lnTo>
                    <a:pt x="8403" y="6406"/>
                  </a:lnTo>
                  <a:lnTo>
                    <a:pt x="8305" y="6454"/>
                  </a:lnTo>
                  <a:lnTo>
                    <a:pt x="7282" y="7039"/>
                  </a:lnTo>
                  <a:lnTo>
                    <a:pt x="7282" y="7039"/>
                  </a:lnTo>
                  <a:lnTo>
                    <a:pt x="7209" y="7063"/>
                  </a:lnTo>
                  <a:lnTo>
                    <a:pt x="7161" y="7063"/>
                  </a:lnTo>
                  <a:lnTo>
                    <a:pt x="7136" y="7015"/>
                  </a:lnTo>
                  <a:lnTo>
                    <a:pt x="7136" y="6941"/>
                  </a:lnTo>
                  <a:lnTo>
                    <a:pt x="7404" y="5772"/>
                  </a:lnTo>
                  <a:lnTo>
                    <a:pt x="7404" y="5772"/>
                  </a:lnTo>
                  <a:lnTo>
                    <a:pt x="7404" y="5675"/>
                  </a:lnTo>
                  <a:lnTo>
                    <a:pt x="7380" y="5578"/>
                  </a:lnTo>
                  <a:lnTo>
                    <a:pt x="7331" y="5480"/>
                  </a:lnTo>
                  <a:lnTo>
                    <a:pt x="7282" y="5407"/>
                  </a:lnTo>
                  <a:lnTo>
                    <a:pt x="6406" y="4628"/>
                  </a:lnTo>
                  <a:lnTo>
                    <a:pt x="6406" y="4628"/>
                  </a:lnTo>
                  <a:lnTo>
                    <a:pt x="6357" y="4579"/>
                  </a:lnTo>
                  <a:lnTo>
                    <a:pt x="6333" y="4506"/>
                  </a:lnTo>
                  <a:lnTo>
                    <a:pt x="6381" y="4482"/>
                  </a:lnTo>
                  <a:lnTo>
                    <a:pt x="6454" y="4457"/>
                  </a:lnTo>
                  <a:lnTo>
                    <a:pt x="7623" y="4336"/>
                  </a:lnTo>
                  <a:lnTo>
                    <a:pt x="7623" y="4336"/>
                  </a:lnTo>
                  <a:lnTo>
                    <a:pt x="7721" y="4311"/>
                  </a:lnTo>
                  <a:lnTo>
                    <a:pt x="7818" y="4262"/>
                  </a:lnTo>
                  <a:lnTo>
                    <a:pt x="7891" y="4189"/>
                  </a:lnTo>
                  <a:lnTo>
                    <a:pt x="7940" y="4116"/>
                  </a:lnTo>
                  <a:lnTo>
                    <a:pt x="8403" y="3045"/>
                  </a:lnTo>
                  <a:lnTo>
                    <a:pt x="8403" y="3045"/>
                  </a:lnTo>
                  <a:lnTo>
                    <a:pt x="8452" y="2972"/>
                  </a:lnTo>
                  <a:lnTo>
                    <a:pt x="8500" y="2947"/>
                  </a:lnTo>
                  <a:lnTo>
                    <a:pt x="8549" y="2972"/>
                  </a:lnTo>
                  <a:lnTo>
                    <a:pt x="8598" y="3045"/>
                  </a:lnTo>
                  <a:lnTo>
                    <a:pt x="9060" y="4116"/>
                  </a:lnTo>
                  <a:lnTo>
                    <a:pt x="9060" y="4116"/>
                  </a:lnTo>
                  <a:lnTo>
                    <a:pt x="9109" y="4189"/>
                  </a:lnTo>
                  <a:lnTo>
                    <a:pt x="9182" y="4262"/>
                  </a:lnTo>
                  <a:lnTo>
                    <a:pt x="9280" y="4311"/>
                  </a:lnTo>
                  <a:lnTo>
                    <a:pt x="9377" y="4336"/>
                  </a:lnTo>
                  <a:lnTo>
                    <a:pt x="10546" y="4457"/>
                  </a:lnTo>
                  <a:lnTo>
                    <a:pt x="10546" y="4457"/>
                  </a:lnTo>
                  <a:lnTo>
                    <a:pt x="10619" y="4482"/>
                  </a:lnTo>
                  <a:lnTo>
                    <a:pt x="10668" y="4506"/>
                  </a:lnTo>
                  <a:lnTo>
                    <a:pt x="10643" y="4579"/>
                  </a:lnTo>
                  <a:lnTo>
                    <a:pt x="10595" y="4628"/>
                  </a:lnTo>
                  <a:lnTo>
                    <a:pt x="10595" y="4628"/>
                  </a:lnTo>
                  <a:close/>
                  <a:moveTo>
                    <a:pt x="12494" y="8451"/>
                  </a:moveTo>
                  <a:lnTo>
                    <a:pt x="12494" y="8451"/>
                  </a:lnTo>
                  <a:lnTo>
                    <a:pt x="12787" y="7745"/>
                  </a:lnTo>
                  <a:lnTo>
                    <a:pt x="13006" y="7039"/>
                  </a:lnTo>
                  <a:lnTo>
                    <a:pt x="13225" y="6333"/>
                  </a:lnTo>
                  <a:lnTo>
                    <a:pt x="13396" y="5602"/>
                  </a:lnTo>
                  <a:lnTo>
                    <a:pt x="13517" y="4823"/>
                  </a:lnTo>
                  <a:lnTo>
                    <a:pt x="13639" y="4019"/>
                  </a:lnTo>
                  <a:lnTo>
                    <a:pt x="13712" y="3118"/>
                  </a:lnTo>
                  <a:lnTo>
                    <a:pt x="13761" y="2144"/>
                  </a:lnTo>
                  <a:lnTo>
                    <a:pt x="15928" y="2144"/>
                  </a:lnTo>
                  <a:lnTo>
                    <a:pt x="15928" y="2144"/>
                  </a:lnTo>
                  <a:lnTo>
                    <a:pt x="15928" y="2509"/>
                  </a:lnTo>
                  <a:lnTo>
                    <a:pt x="15880" y="2923"/>
                  </a:lnTo>
                  <a:lnTo>
                    <a:pt x="15831" y="3361"/>
                  </a:lnTo>
                  <a:lnTo>
                    <a:pt x="15758" y="3824"/>
                  </a:lnTo>
                  <a:lnTo>
                    <a:pt x="15661" y="4287"/>
                  </a:lnTo>
                  <a:lnTo>
                    <a:pt x="15514" y="4774"/>
                  </a:lnTo>
                  <a:lnTo>
                    <a:pt x="15368" y="5237"/>
                  </a:lnTo>
                  <a:lnTo>
                    <a:pt x="15173" y="5724"/>
                  </a:lnTo>
                  <a:lnTo>
                    <a:pt x="14954" y="6186"/>
                  </a:lnTo>
                  <a:lnTo>
                    <a:pt x="14711" y="6601"/>
                  </a:lnTo>
                  <a:lnTo>
                    <a:pt x="14418" y="7015"/>
                  </a:lnTo>
                  <a:lnTo>
                    <a:pt x="14102" y="7404"/>
                  </a:lnTo>
                  <a:lnTo>
                    <a:pt x="13761" y="7745"/>
                  </a:lnTo>
                  <a:lnTo>
                    <a:pt x="13566" y="7891"/>
                  </a:lnTo>
                  <a:lnTo>
                    <a:pt x="13371" y="8037"/>
                  </a:lnTo>
                  <a:lnTo>
                    <a:pt x="13176" y="8159"/>
                  </a:lnTo>
                  <a:lnTo>
                    <a:pt x="12957" y="8281"/>
                  </a:lnTo>
                  <a:lnTo>
                    <a:pt x="12738" y="8378"/>
                  </a:lnTo>
                  <a:lnTo>
                    <a:pt x="12494" y="8451"/>
                  </a:lnTo>
                  <a:lnTo>
                    <a:pt x="12494" y="845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31" name="Shape 631"/>
          <p:cNvGrpSpPr/>
          <p:nvPr/>
        </p:nvGrpSpPr>
        <p:grpSpPr>
          <a:xfrm>
            <a:off x="4651795" y="1964426"/>
            <a:ext cx="323793" cy="339493"/>
            <a:chOff x="5961125" y="1623900"/>
            <a:chExt cx="427450" cy="448175"/>
          </a:xfrm>
        </p:grpSpPr>
        <p:sp>
          <p:nvSpPr>
            <p:cNvPr id="632" name="Shape 632"/>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3" name="Shape 633"/>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4" name="Shape 634"/>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5" name="Shape 635"/>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6" name="Shape 636"/>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7" name="Shape 637"/>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8" name="Shape 638"/>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39" name="Shape 639"/>
          <p:cNvGrpSpPr/>
          <p:nvPr/>
        </p:nvGrpSpPr>
        <p:grpSpPr>
          <a:xfrm>
            <a:off x="5149908" y="1973194"/>
            <a:ext cx="345931" cy="327486"/>
            <a:chOff x="6618700" y="1635475"/>
            <a:chExt cx="456675" cy="432325"/>
          </a:xfrm>
        </p:grpSpPr>
        <p:sp>
          <p:nvSpPr>
            <p:cNvPr id="640" name="Shape 640"/>
            <p:cNvSpPr/>
            <p:nvPr/>
          </p:nvSpPr>
          <p:spPr>
            <a:xfrm>
              <a:off x="6663775" y="1904000"/>
              <a:ext cx="117525" cy="163800"/>
            </a:xfrm>
            <a:custGeom>
              <a:avLst/>
              <a:gdLst/>
              <a:ahLst/>
              <a:cxnLst/>
              <a:rect l="0" t="0" r="0" b="0"/>
              <a:pathLst>
                <a:path w="4701" h="6552" fill="none" extrusionOk="0">
                  <a:moveTo>
                    <a:pt x="0" y="0"/>
                  </a:moveTo>
                  <a:lnTo>
                    <a:pt x="512" y="6016"/>
                  </a:lnTo>
                  <a:lnTo>
                    <a:pt x="512" y="6016"/>
                  </a:lnTo>
                  <a:lnTo>
                    <a:pt x="536" y="6138"/>
                  </a:lnTo>
                  <a:lnTo>
                    <a:pt x="585" y="6235"/>
                  </a:lnTo>
                  <a:lnTo>
                    <a:pt x="633" y="6332"/>
                  </a:lnTo>
                  <a:lnTo>
                    <a:pt x="706" y="6406"/>
                  </a:lnTo>
                  <a:lnTo>
                    <a:pt x="804" y="6454"/>
                  </a:lnTo>
                  <a:lnTo>
                    <a:pt x="877" y="6503"/>
                  </a:lnTo>
                  <a:lnTo>
                    <a:pt x="999" y="6552"/>
                  </a:lnTo>
                  <a:lnTo>
                    <a:pt x="1096" y="6552"/>
                  </a:lnTo>
                  <a:lnTo>
                    <a:pt x="4116" y="6552"/>
                  </a:lnTo>
                  <a:lnTo>
                    <a:pt x="4116" y="6552"/>
                  </a:lnTo>
                  <a:lnTo>
                    <a:pt x="4238" y="6527"/>
                  </a:lnTo>
                  <a:lnTo>
                    <a:pt x="4360" y="6503"/>
                  </a:lnTo>
                  <a:lnTo>
                    <a:pt x="4457" y="6430"/>
                  </a:lnTo>
                  <a:lnTo>
                    <a:pt x="4554" y="6332"/>
                  </a:lnTo>
                  <a:lnTo>
                    <a:pt x="4554" y="6332"/>
                  </a:lnTo>
                  <a:lnTo>
                    <a:pt x="4628" y="6235"/>
                  </a:lnTo>
                  <a:lnTo>
                    <a:pt x="4676" y="6113"/>
                  </a:lnTo>
                  <a:lnTo>
                    <a:pt x="4701" y="5991"/>
                  </a:lnTo>
                  <a:lnTo>
                    <a:pt x="4676" y="5845"/>
                  </a:lnTo>
                  <a:lnTo>
                    <a:pt x="3678" y="9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1" name="Shape 641"/>
            <p:cNvSpPr/>
            <p:nvPr/>
          </p:nvSpPr>
          <p:spPr>
            <a:xfrm>
              <a:off x="7046125" y="1775525"/>
              <a:ext cx="29250" cy="99275"/>
            </a:xfrm>
            <a:custGeom>
              <a:avLst/>
              <a:gdLst/>
              <a:ahLst/>
              <a:cxnLst/>
              <a:rect l="0" t="0" r="0" b="0"/>
              <a:pathLst>
                <a:path w="1170" h="3971" fill="none" extrusionOk="0">
                  <a:moveTo>
                    <a:pt x="1" y="3970"/>
                  </a:moveTo>
                  <a:lnTo>
                    <a:pt x="1" y="3970"/>
                  </a:lnTo>
                  <a:lnTo>
                    <a:pt x="245" y="3824"/>
                  </a:lnTo>
                  <a:lnTo>
                    <a:pt x="488" y="3629"/>
                  </a:lnTo>
                  <a:lnTo>
                    <a:pt x="683" y="3410"/>
                  </a:lnTo>
                  <a:lnTo>
                    <a:pt x="853" y="3166"/>
                  </a:lnTo>
                  <a:lnTo>
                    <a:pt x="1000" y="2898"/>
                  </a:lnTo>
                  <a:lnTo>
                    <a:pt x="1097" y="2606"/>
                  </a:lnTo>
                  <a:lnTo>
                    <a:pt x="1170" y="2314"/>
                  </a:lnTo>
                  <a:lnTo>
                    <a:pt x="1170" y="1997"/>
                  </a:lnTo>
                  <a:lnTo>
                    <a:pt x="1170" y="1997"/>
                  </a:lnTo>
                  <a:lnTo>
                    <a:pt x="1170" y="1681"/>
                  </a:lnTo>
                  <a:lnTo>
                    <a:pt x="1097" y="1364"/>
                  </a:lnTo>
                  <a:lnTo>
                    <a:pt x="1000" y="1096"/>
                  </a:lnTo>
                  <a:lnTo>
                    <a:pt x="853" y="828"/>
                  </a:lnTo>
                  <a:lnTo>
                    <a:pt x="683" y="585"/>
                  </a:lnTo>
                  <a:lnTo>
                    <a:pt x="488" y="366"/>
                  </a:lnTo>
                  <a:lnTo>
                    <a:pt x="245" y="171"/>
                  </a:lnTo>
                  <a:lnTo>
                    <a:pt x="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2" name="Shape 642"/>
            <p:cNvSpPr/>
            <p:nvPr/>
          </p:nvSpPr>
          <p:spPr>
            <a:xfrm>
              <a:off x="6618700" y="1751775"/>
              <a:ext cx="96850" cy="146750"/>
            </a:xfrm>
            <a:custGeom>
              <a:avLst/>
              <a:gdLst/>
              <a:ahLst/>
              <a:cxnLst/>
              <a:rect l="0" t="0" r="0" b="0"/>
              <a:pathLst>
                <a:path w="3874" h="5870" fill="none" extrusionOk="0">
                  <a:moveTo>
                    <a:pt x="3873" y="0"/>
                  </a:moveTo>
                  <a:lnTo>
                    <a:pt x="3873" y="0"/>
                  </a:lnTo>
                  <a:lnTo>
                    <a:pt x="2704" y="0"/>
                  </a:lnTo>
                  <a:lnTo>
                    <a:pt x="1730" y="0"/>
                  </a:lnTo>
                  <a:lnTo>
                    <a:pt x="1730" y="0"/>
                  </a:lnTo>
                  <a:lnTo>
                    <a:pt x="1560" y="25"/>
                  </a:lnTo>
                  <a:lnTo>
                    <a:pt x="1413" y="49"/>
                  </a:lnTo>
                  <a:lnTo>
                    <a:pt x="1243" y="98"/>
                  </a:lnTo>
                  <a:lnTo>
                    <a:pt x="1097" y="147"/>
                  </a:lnTo>
                  <a:lnTo>
                    <a:pt x="926" y="244"/>
                  </a:lnTo>
                  <a:lnTo>
                    <a:pt x="780" y="317"/>
                  </a:lnTo>
                  <a:lnTo>
                    <a:pt x="658" y="439"/>
                  </a:lnTo>
                  <a:lnTo>
                    <a:pt x="537" y="536"/>
                  </a:lnTo>
                  <a:lnTo>
                    <a:pt x="415" y="682"/>
                  </a:lnTo>
                  <a:lnTo>
                    <a:pt x="293" y="804"/>
                  </a:lnTo>
                  <a:lnTo>
                    <a:pt x="220" y="950"/>
                  </a:lnTo>
                  <a:lnTo>
                    <a:pt x="147" y="1096"/>
                  </a:lnTo>
                  <a:lnTo>
                    <a:pt x="74" y="1267"/>
                  </a:lnTo>
                  <a:lnTo>
                    <a:pt x="25" y="1437"/>
                  </a:lnTo>
                  <a:lnTo>
                    <a:pt x="1" y="1583"/>
                  </a:lnTo>
                  <a:lnTo>
                    <a:pt x="1" y="1754"/>
                  </a:lnTo>
                  <a:lnTo>
                    <a:pt x="1" y="4092"/>
                  </a:lnTo>
                  <a:lnTo>
                    <a:pt x="1" y="4092"/>
                  </a:lnTo>
                  <a:lnTo>
                    <a:pt x="1" y="4263"/>
                  </a:lnTo>
                  <a:lnTo>
                    <a:pt x="25" y="4433"/>
                  </a:lnTo>
                  <a:lnTo>
                    <a:pt x="74" y="4579"/>
                  </a:lnTo>
                  <a:lnTo>
                    <a:pt x="147" y="4750"/>
                  </a:lnTo>
                  <a:lnTo>
                    <a:pt x="220" y="4896"/>
                  </a:lnTo>
                  <a:lnTo>
                    <a:pt x="293" y="5042"/>
                  </a:lnTo>
                  <a:lnTo>
                    <a:pt x="415" y="5188"/>
                  </a:lnTo>
                  <a:lnTo>
                    <a:pt x="537" y="5310"/>
                  </a:lnTo>
                  <a:lnTo>
                    <a:pt x="658" y="5407"/>
                  </a:lnTo>
                  <a:lnTo>
                    <a:pt x="780" y="5529"/>
                  </a:lnTo>
                  <a:lnTo>
                    <a:pt x="926" y="5626"/>
                  </a:lnTo>
                  <a:lnTo>
                    <a:pt x="1097" y="5699"/>
                  </a:lnTo>
                  <a:lnTo>
                    <a:pt x="1243" y="5748"/>
                  </a:lnTo>
                  <a:lnTo>
                    <a:pt x="1413" y="5797"/>
                  </a:lnTo>
                  <a:lnTo>
                    <a:pt x="1560" y="5821"/>
                  </a:lnTo>
                  <a:lnTo>
                    <a:pt x="1730" y="5846"/>
                  </a:lnTo>
                  <a:lnTo>
                    <a:pt x="1730" y="5846"/>
                  </a:lnTo>
                  <a:lnTo>
                    <a:pt x="2704" y="5846"/>
                  </a:lnTo>
                  <a:lnTo>
                    <a:pt x="3873" y="587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3" name="Shape 643"/>
            <p:cNvSpPr/>
            <p:nvPr/>
          </p:nvSpPr>
          <p:spPr>
            <a:xfrm>
              <a:off x="6721600" y="1660450"/>
              <a:ext cx="278900" cy="329425"/>
            </a:xfrm>
            <a:custGeom>
              <a:avLst/>
              <a:gdLst/>
              <a:ahLst/>
              <a:cxnLst/>
              <a:rect l="0" t="0" r="0" b="0"/>
              <a:pathLst>
                <a:path w="11156" h="13177" fill="none" extrusionOk="0">
                  <a:moveTo>
                    <a:pt x="11155" y="0"/>
                  </a:moveTo>
                  <a:lnTo>
                    <a:pt x="11155" y="0"/>
                  </a:lnTo>
                  <a:lnTo>
                    <a:pt x="10766" y="317"/>
                  </a:lnTo>
                  <a:lnTo>
                    <a:pt x="10352" y="609"/>
                  </a:lnTo>
                  <a:lnTo>
                    <a:pt x="9938" y="901"/>
                  </a:lnTo>
                  <a:lnTo>
                    <a:pt x="9524" y="1169"/>
                  </a:lnTo>
                  <a:lnTo>
                    <a:pt x="9085" y="1413"/>
                  </a:lnTo>
                  <a:lnTo>
                    <a:pt x="8671" y="1632"/>
                  </a:lnTo>
                  <a:lnTo>
                    <a:pt x="7843" y="2046"/>
                  </a:lnTo>
                  <a:lnTo>
                    <a:pt x="7015" y="2387"/>
                  </a:lnTo>
                  <a:lnTo>
                    <a:pt x="6211" y="2679"/>
                  </a:lnTo>
                  <a:lnTo>
                    <a:pt x="5456" y="2898"/>
                  </a:lnTo>
                  <a:lnTo>
                    <a:pt x="4774" y="3093"/>
                  </a:lnTo>
                  <a:lnTo>
                    <a:pt x="4774" y="3093"/>
                  </a:lnTo>
                  <a:lnTo>
                    <a:pt x="4239" y="3215"/>
                  </a:lnTo>
                  <a:lnTo>
                    <a:pt x="3678" y="3312"/>
                  </a:lnTo>
                  <a:lnTo>
                    <a:pt x="3070" y="3410"/>
                  </a:lnTo>
                  <a:lnTo>
                    <a:pt x="2461" y="3459"/>
                  </a:lnTo>
                  <a:lnTo>
                    <a:pt x="1219" y="3580"/>
                  </a:lnTo>
                  <a:lnTo>
                    <a:pt x="1" y="3629"/>
                  </a:lnTo>
                  <a:lnTo>
                    <a:pt x="1" y="9523"/>
                  </a:lnTo>
                  <a:lnTo>
                    <a:pt x="1" y="9523"/>
                  </a:lnTo>
                  <a:lnTo>
                    <a:pt x="1219" y="9596"/>
                  </a:lnTo>
                  <a:lnTo>
                    <a:pt x="2461" y="9693"/>
                  </a:lnTo>
                  <a:lnTo>
                    <a:pt x="3070" y="9767"/>
                  </a:lnTo>
                  <a:lnTo>
                    <a:pt x="3678" y="9840"/>
                  </a:lnTo>
                  <a:lnTo>
                    <a:pt x="4239" y="9937"/>
                  </a:lnTo>
                  <a:lnTo>
                    <a:pt x="4774" y="10059"/>
                  </a:lnTo>
                  <a:lnTo>
                    <a:pt x="4774" y="10059"/>
                  </a:lnTo>
                  <a:lnTo>
                    <a:pt x="5456" y="10254"/>
                  </a:lnTo>
                  <a:lnTo>
                    <a:pt x="6211" y="10497"/>
                  </a:lnTo>
                  <a:lnTo>
                    <a:pt x="7015" y="10765"/>
                  </a:lnTo>
                  <a:lnTo>
                    <a:pt x="7843" y="11130"/>
                  </a:lnTo>
                  <a:lnTo>
                    <a:pt x="8671" y="11520"/>
                  </a:lnTo>
                  <a:lnTo>
                    <a:pt x="9085" y="11764"/>
                  </a:lnTo>
                  <a:lnTo>
                    <a:pt x="9524" y="12007"/>
                  </a:lnTo>
                  <a:lnTo>
                    <a:pt x="9938" y="12251"/>
                  </a:lnTo>
                  <a:lnTo>
                    <a:pt x="10352" y="12543"/>
                  </a:lnTo>
                  <a:lnTo>
                    <a:pt x="10766" y="12835"/>
                  </a:lnTo>
                  <a:lnTo>
                    <a:pt x="11155" y="1317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4" name="Shape 644"/>
            <p:cNvSpPr/>
            <p:nvPr/>
          </p:nvSpPr>
          <p:spPr>
            <a:xfrm>
              <a:off x="7006550" y="1635475"/>
              <a:ext cx="34750" cy="378750"/>
            </a:xfrm>
            <a:custGeom>
              <a:avLst/>
              <a:gdLst/>
              <a:ahLst/>
              <a:cxnLst/>
              <a:rect l="0" t="0" r="0" b="0"/>
              <a:pathLst>
                <a:path w="1390" h="15150" fill="none" extrusionOk="0">
                  <a:moveTo>
                    <a:pt x="1024" y="49"/>
                  </a:moveTo>
                  <a:lnTo>
                    <a:pt x="1024" y="49"/>
                  </a:lnTo>
                  <a:lnTo>
                    <a:pt x="902" y="1"/>
                  </a:lnTo>
                  <a:lnTo>
                    <a:pt x="805" y="1"/>
                  </a:lnTo>
                  <a:lnTo>
                    <a:pt x="805" y="1"/>
                  </a:lnTo>
                  <a:lnTo>
                    <a:pt x="683" y="1"/>
                  </a:lnTo>
                  <a:lnTo>
                    <a:pt x="585" y="49"/>
                  </a:lnTo>
                  <a:lnTo>
                    <a:pt x="464" y="98"/>
                  </a:lnTo>
                  <a:lnTo>
                    <a:pt x="391" y="171"/>
                  </a:lnTo>
                  <a:lnTo>
                    <a:pt x="391" y="171"/>
                  </a:lnTo>
                  <a:lnTo>
                    <a:pt x="1" y="536"/>
                  </a:lnTo>
                  <a:lnTo>
                    <a:pt x="1" y="14638"/>
                  </a:lnTo>
                  <a:lnTo>
                    <a:pt x="1" y="14638"/>
                  </a:lnTo>
                  <a:lnTo>
                    <a:pt x="391" y="14979"/>
                  </a:lnTo>
                  <a:lnTo>
                    <a:pt x="391" y="14979"/>
                  </a:lnTo>
                  <a:lnTo>
                    <a:pt x="464" y="15052"/>
                  </a:lnTo>
                  <a:lnTo>
                    <a:pt x="585" y="15101"/>
                  </a:lnTo>
                  <a:lnTo>
                    <a:pt x="683" y="15149"/>
                  </a:lnTo>
                  <a:lnTo>
                    <a:pt x="805" y="15149"/>
                  </a:lnTo>
                  <a:lnTo>
                    <a:pt x="805" y="15149"/>
                  </a:lnTo>
                  <a:lnTo>
                    <a:pt x="902" y="15149"/>
                  </a:lnTo>
                  <a:lnTo>
                    <a:pt x="1024" y="15101"/>
                  </a:lnTo>
                  <a:lnTo>
                    <a:pt x="1024" y="15101"/>
                  </a:lnTo>
                  <a:lnTo>
                    <a:pt x="1170" y="15028"/>
                  </a:lnTo>
                  <a:lnTo>
                    <a:pt x="1292" y="14906"/>
                  </a:lnTo>
                  <a:lnTo>
                    <a:pt x="1365" y="14735"/>
                  </a:lnTo>
                  <a:lnTo>
                    <a:pt x="1389" y="14565"/>
                  </a:lnTo>
                  <a:lnTo>
                    <a:pt x="1389" y="585"/>
                  </a:lnTo>
                  <a:lnTo>
                    <a:pt x="1389" y="585"/>
                  </a:lnTo>
                  <a:lnTo>
                    <a:pt x="1365" y="415"/>
                  </a:lnTo>
                  <a:lnTo>
                    <a:pt x="1292" y="269"/>
                  </a:lnTo>
                  <a:lnTo>
                    <a:pt x="1170" y="122"/>
                  </a:lnTo>
                  <a:lnTo>
                    <a:pt x="1024" y="49"/>
                  </a:lnTo>
                  <a:lnTo>
                    <a:pt x="1024" y="4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45" name="Shape 645"/>
          <p:cNvGrpSpPr/>
          <p:nvPr/>
        </p:nvGrpSpPr>
        <p:grpSpPr>
          <a:xfrm>
            <a:off x="603185" y="2498994"/>
            <a:ext cx="273988" cy="294270"/>
            <a:chOff x="616425" y="2329600"/>
            <a:chExt cx="361700" cy="388475"/>
          </a:xfrm>
        </p:grpSpPr>
        <p:sp>
          <p:nvSpPr>
            <p:cNvPr id="646" name="Shape 646"/>
            <p:cNvSpPr/>
            <p:nvPr/>
          </p:nvSpPr>
          <p:spPr>
            <a:xfrm>
              <a:off x="616425" y="2329600"/>
              <a:ext cx="361700" cy="388475"/>
            </a:xfrm>
            <a:custGeom>
              <a:avLst/>
              <a:gdLst/>
              <a:ahLst/>
              <a:cxnLst/>
              <a:rect l="0" t="0" r="0" b="0"/>
              <a:pathLst>
                <a:path w="14468" h="15539" fill="none" extrusionOk="0">
                  <a:moveTo>
                    <a:pt x="14273" y="13030"/>
                  </a:moveTo>
                  <a:lnTo>
                    <a:pt x="9621" y="6479"/>
                  </a:lnTo>
                  <a:lnTo>
                    <a:pt x="9621" y="2338"/>
                  </a:lnTo>
                  <a:lnTo>
                    <a:pt x="10303" y="1656"/>
                  </a:lnTo>
                  <a:lnTo>
                    <a:pt x="10303" y="1656"/>
                  </a:lnTo>
                  <a:lnTo>
                    <a:pt x="10400" y="1559"/>
                  </a:lnTo>
                  <a:lnTo>
                    <a:pt x="10474" y="1437"/>
                  </a:lnTo>
                  <a:lnTo>
                    <a:pt x="10522" y="1291"/>
                  </a:lnTo>
                  <a:lnTo>
                    <a:pt x="10571" y="1169"/>
                  </a:lnTo>
                  <a:lnTo>
                    <a:pt x="10571" y="1023"/>
                  </a:lnTo>
                  <a:lnTo>
                    <a:pt x="10571" y="877"/>
                  </a:lnTo>
                  <a:lnTo>
                    <a:pt x="10547" y="731"/>
                  </a:lnTo>
                  <a:lnTo>
                    <a:pt x="10498" y="609"/>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848" y="0"/>
                  </a:lnTo>
                  <a:lnTo>
                    <a:pt x="4701" y="25"/>
                  </a:lnTo>
                  <a:lnTo>
                    <a:pt x="4580" y="49"/>
                  </a:lnTo>
                  <a:lnTo>
                    <a:pt x="4433" y="98"/>
                  </a:lnTo>
                  <a:lnTo>
                    <a:pt x="4312" y="171"/>
                  </a:lnTo>
                  <a:lnTo>
                    <a:pt x="4214" y="244"/>
                  </a:lnTo>
                  <a:lnTo>
                    <a:pt x="4117" y="366"/>
                  </a:lnTo>
                  <a:lnTo>
                    <a:pt x="4019" y="463"/>
                  </a:lnTo>
                  <a:lnTo>
                    <a:pt x="3971" y="609"/>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370" y="14029"/>
                  </a:lnTo>
                  <a:lnTo>
                    <a:pt x="14419" y="13907"/>
                  </a:lnTo>
                  <a:lnTo>
                    <a:pt x="14443" y="13785"/>
                  </a:lnTo>
                  <a:lnTo>
                    <a:pt x="14468" y="13639"/>
                  </a:lnTo>
                  <a:lnTo>
                    <a:pt x="14468" y="13517"/>
                  </a:lnTo>
                  <a:lnTo>
                    <a:pt x="14443" y="13395"/>
                  </a:lnTo>
                  <a:lnTo>
                    <a:pt x="14419" y="13274"/>
                  </a:lnTo>
                  <a:lnTo>
                    <a:pt x="14346" y="13152"/>
                  </a:lnTo>
                  <a:lnTo>
                    <a:pt x="14273" y="13030"/>
                  </a:lnTo>
                  <a:lnTo>
                    <a:pt x="14273" y="1303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7" name="Shape 647"/>
            <p:cNvSpPr/>
            <p:nvPr/>
          </p:nvSpPr>
          <p:spPr>
            <a:xfrm>
              <a:off x="704725" y="2545750"/>
              <a:ext cx="185125" cy="25"/>
            </a:xfrm>
            <a:custGeom>
              <a:avLst/>
              <a:gdLst/>
              <a:ahLst/>
              <a:cxnLst/>
              <a:rect l="0" t="0" r="0" b="0"/>
              <a:pathLst>
                <a:path w="7405" h="1" fill="none" extrusionOk="0">
                  <a:moveTo>
                    <a:pt x="7404"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8" name="Shape 648"/>
            <p:cNvSpPr/>
            <p:nvPr/>
          </p:nvSpPr>
          <p:spPr>
            <a:xfrm>
              <a:off x="811875" y="2626125"/>
              <a:ext cx="31075" cy="31075"/>
            </a:xfrm>
            <a:custGeom>
              <a:avLst/>
              <a:gdLst/>
              <a:ahLst/>
              <a:cxnLst/>
              <a:rect l="0" t="0" r="0" b="0"/>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634" y="0"/>
                  </a:lnTo>
                  <a:lnTo>
                    <a:pt x="756" y="24"/>
                  </a:lnTo>
                  <a:lnTo>
                    <a:pt x="853" y="49"/>
                  </a:lnTo>
                  <a:lnTo>
                    <a:pt x="975" y="98"/>
                  </a:lnTo>
                  <a:lnTo>
                    <a:pt x="1072" y="171"/>
                  </a:lnTo>
                  <a:lnTo>
                    <a:pt x="1146" y="268"/>
                  </a:lnTo>
                  <a:lnTo>
                    <a:pt x="1194" y="390"/>
                  </a:lnTo>
                  <a:lnTo>
                    <a:pt x="1243" y="487"/>
                  </a:lnTo>
                  <a:lnTo>
                    <a:pt x="1243" y="633"/>
                  </a:lnTo>
                  <a:lnTo>
                    <a:pt x="1243" y="633"/>
                  </a:lnTo>
                  <a:lnTo>
                    <a:pt x="1243" y="755"/>
                  </a:lnTo>
                  <a:lnTo>
                    <a:pt x="1194" y="853"/>
                  </a:lnTo>
                  <a:lnTo>
                    <a:pt x="1146" y="974"/>
                  </a:lnTo>
                  <a:lnTo>
                    <a:pt x="1072" y="1072"/>
                  </a:lnTo>
                  <a:lnTo>
                    <a:pt x="975" y="1145"/>
                  </a:lnTo>
                  <a:lnTo>
                    <a:pt x="853" y="1194"/>
                  </a:lnTo>
                  <a:lnTo>
                    <a:pt x="756" y="1242"/>
                  </a:lnTo>
                  <a:lnTo>
                    <a:pt x="634" y="1242"/>
                  </a:lnTo>
                  <a:lnTo>
                    <a:pt x="634" y="1242"/>
                  </a:lnTo>
                  <a:lnTo>
                    <a:pt x="488" y="1242"/>
                  </a:lnTo>
                  <a:lnTo>
                    <a:pt x="390" y="1194"/>
                  </a:lnTo>
                  <a:lnTo>
                    <a:pt x="269" y="1145"/>
                  </a:lnTo>
                  <a:lnTo>
                    <a:pt x="171" y="1072"/>
                  </a:lnTo>
                  <a:lnTo>
                    <a:pt x="98" y="974"/>
                  </a:lnTo>
                  <a:lnTo>
                    <a:pt x="50" y="853"/>
                  </a:lnTo>
                  <a:lnTo>
                    <a:pt x="25" y="755"/>
                  </a:lnTo>
                  <a:lnTo>
                    <a:pt x="1" y="633"/>
                  </a:lnTo>
                  <a:lnTo>
                    <a:pt x="1" y="63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9" name="Shape 649"/>
            <p:cNvSpPr/>
            <p:nvPr/>
          </p:nvSpPr>
          <p:spPr>
            <a:xfrm>
              <a:off x="751000" y="2568275"/>
              <a:ext cx="54200" cy="53600"/>
            </a:xfrm>
            <a:custGeom>
              <a:avLst/>
              <a:gdLst/>
              <a:ahLst/>
              <a:cxnLst/>
              <a:rect l="0" t="0" r="0" b="0"/>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0" y="1072"/>
                  </a:lnTo>
                  <a:lnTo>
                    <a:pt x="25" y="853"/>
                  </a:lnTo>
                  <a:lnTo>
                    <a:pt x="98" y="658"/>
                  </a:lnTo>
                  <a:lnTo>
                    <a:pt x="195" y="463"/>
                  </a:lnTo>
                  <a:lnTo>
                    <a:pt x="317" y="317"/>
                  </a:lnTo>
                  <a:lnTo>
                    <a:pt x="487" y="171"/>
                  </a:lnTo>
                  <a:lnTo>
                    <a:pt x="658" y="73"/>
                  </a:lnTo>
                  <a:lnTo>
                    <a:pt x="877" y="0"/>
                  </a:lnTo>
                  <a:lnTo>
                    <a:pt x="1096" y="0"/>
                  </a:lnTo>
                  <a:lnTo>
                    <a:pt x="1096" y="0"/>
                  </a:lnTo>
                  <a:lnTo>
                    <a:pt x="1315" y="0"/>
                  </a:lnTo>
                  <a:lnTo>
                    <a:pt x="1510" y="73"/>
                  </a:lnTo>
                  <a:lnTo>
                    <a:pt x="1681" y="171"/>
                  </a:lnTo>
                  <a:lnTo>
                    <a:pt x="1851" y="317"/>
                  </a:lnTo>
                  <a:lnTo>
                    <a:pt x="1973" y="463"/>
                  </a:lnTo>
                  <a:lnTo>
                    <a:pt x="2070" y="658"/>
                  </a:lnTo>
                  <a:lnTo>
                    <a:pt x="2144" y="853"/>
                  </a:lnTo>
                  <a:lnTo>
                    <a:pt x="2168" y="1072"/>
                  </a:lnTo>
                  <a:lnTo>
                    <a:pt x="2168" y="1072"/>
                  </a:lnTo>
                  <a:lnTo>
                    <a:pt x="2144" y="1291"/>
                  </a:lnTo>
                  <a:lnTo>
                    <a:pt x="2070" y="1486"/>
                  </a:lnTo>
                  <a:lnTo>
                    <a:pt x="1973" y="1681"/>
                  </a:lnTo>
                  <a:lnTo>
                    <a:pt x="1851" y="1827"/>
                  </a:lnTo>
                  <a:lnTo>
                    <a:pt x="1681" y="1973"/>
                  </a:lnTo>
                  <a:lnTo>
                    <a:pt x="1510" y="2071"/>
                  </a:lnTo>
                  <a:lnTo>
                    <a:pt x="1315" y="2119"/>
                  </a:lnTo>
                  <a:lnTo>
                    <a:pt x="1096" y="2144"/>
                  </a:lnTo>
                  <a:lnTo>
                    <a:pt x="1096" y="214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0" name="Shape 650"/>
            <p:cNvSpPr/>
            <p:nvPr/>
          </p:nvSpPr>
          <p:spPr>
            <a:xfrm>
              <a:off x="769875" y="2662650"/>
              <a:ext cx="23775" cy="23775"/>
            </a:xfrm>
            <a:custGeom>
              <a:avLst/>
              <a:gdLst/>
              <a:ahLst/>
              <a:cxnLst/>
              <a:rect l="0" t="0" r="0" b="0"/>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487" y="0"/>
                  </a:lnTo>
                  <a:lnTo>
                    <a:pt x="585" y="0"/>
                  </a:lnTo>
                  <a:lnTo>
                    <a:pt x="658" y="25"/>
                  </a:lnTo>
                  <a:lnTo>
                    <a:pt x="755" y="73"/>
                  </a:lnTo>
                  <a:lnTo>
                    <a:pt x="828" y="122"/>
                  </a:lnTo>
                  <a:lnTo>
                    <a:pt x="877" y="195"/>
                  </a:lnTo>
                  <a:lnTo>
                    <a:pt x="926" y="293"/>
                  </a:lnTo>
                  <a:lnTo>
                    <a:pt x="950" y="366"/>
                  </a:lnTo>
                  <a:lnTo>
                    <a:pt x="950" y="463"/>
                  </a:lnTo>
                  <a:lnTo>
                    <a:pt x="950" y="463"/>
                  </a:lnTo>
                  <a:lnTo>
                    <a:pt x="950" y="561"/>
                  </a:lnTo>
                  <a:lnTo>
                    <a:pt x="926" y="658"/>
                  </a:lnTo>
                  <a:lnTo>
                    <a:pt x="877" y="755"/>
                  </a:lnTo>
                  <a:lnTo>
                    <a:pt x="828" y="804"/>
                  </a:lnTo>
                  <a:lnTo>
                    <a:pt x="755" y="877"/>
                  </a:lnTo>
                  <a:lnTo>
                    <a:pt x="658" y="926"/>
                  </a:lnTo>
                  <a:lnTo>
                    <a:pt x="585" y="950"/>
                  </a:lnTo>
                  <a:lnTo>
                    <a:pt x="487" y="950"/>
                  </a:lnTo>
                  <a:lnTo>
                    <a:pt x="487" y="950"/>
                  </a:lnTo>
                  <a:lnTo>
                    <a:pt x="390" y="950"/>
                  </a:lnTo>
                  <a:lnTo>
                    <a:pt x="293" y="926"/>
                  </a:lnTo>
                  <a:lnTo>
                    <a:pt x="220" y="877"/>
                  </a:lnTo>
                  <a:lnTo>
                    <a:pt x="146" y="804"/>
                  </a:lnTo>
                  <a:lnTo>
                    <a:pt x="73" y="755"/>
                  </a:lnTo>
                  <a:lnTo>
                    <a:pt x="25" y="658"/>
                  </a:lnTo>
                  <a:lnTo>
                    <a:pt x="0" y="561"/>
                  </a:lnTo>
                  <a:lnTo>
                    <a:pt x="0" y="463"/>
                  </a:lnTo>
                  <a:lnTo>
                    <a:pt x="0" y="46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1" name="Shape 651"/>
            <p:cNvSpPr/>
            <p:nvPr/>
          </p:nvSpPr>
          <p:spPr>
            <a:xfrm>
              <a:off x="799700" y="2503125"/>
              <a:ext cx="24375" cy="23775"/>
            </a:xfrm>
            <a:custGeom>
              <a:avLst/>
              <a:gdLst/>
              <a:ahLst/>
              <a:cxnLst/>
              <a:rect l="0" t="0" r="0" b="0"/>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488" y="0"/>
                  </a:lnTo>
                  <a:lnTo>
                    <a:pt x="585" y="0"/>
                  </a:lnTo>
                  <a:lnTo>
                    <a:pt x="683" y="25"/>
                  </a:lnTo>
                  <a:lnTo>
                    <a:pt x="756" y="73"/>
                  </a:lnTo>
                  <a:lnTo>
                    <a:pt x="829" y="122"/>
                  </a:lnTo>
                  <a:lnTo>
                    <a:pt x="877" y="195"/>
                  </a:lnTo>
                  <a:lnTo>
                    <a:pt x="926" y="293"/>
                  </a:lnTo>
                  <a:lnTo>
                    <a:pt x="951" y="366"/>
                  </a:lnTo>
                  <a:lnTo>
                    <a:pt x="975" y="463"/>
                  </a:lnTo>
                  <a:lnTo>
                    <a:pt x="975" y="463"/>
                  </a:lnTo>
                  <a:lnTo>
                    <a:pt x="951" y="561"/>
                  </a:lnTo>
                  <a:lnTo>
                    <a:pt x="926" y="658"/>
                  </a:lnTo>
                  <a:lnTo>
                    <a:pt x="877" y="731"/>
                  </a:lnTo>
                  <a:lnTo>
                    <a:pt x="829" y="804"/>
                  </a:lnTo>
                  <a:lnTo>
                    <a:pt x="756" y="877"/>
                  </a:lnTo>
                  <a:lnTo>
                    <a:pt x="683" y="902"/>
                  </a:lnTo>
                  <a:lnTo>
                    <a:pt x="585" y="950"/>
                  </a:lnTo>
                  <a:lnTo>
                    <a:pt x="488" y="950"/>
                  </a:lnTo>
                  <a:lnTo>
                    <a:pt x="488" y="950"/>
                  </a:lnTo>
                  <a:lnTo>
                    <a:pt x="390" y="950"/>
                  </a:lnTo>
                  <a:lnTo>
                    <a:pt x="293" y="902"/>
                  </a:lnTo>
                  <a:lnTo>
                    <a:pt x="220" y="877"/>
                  </a:lnTo>
                  <a:lnTo>
                    <a:pt x="147" y="804"/>
                  </a:lnTo>
                  <a:lnTo>
                    <a:pt x="98" y="731"/>
                  </a:lnTo>
                  <a:lnTo>
                    <a:pt x="49" y="658"/>
                  </a:lnTo>
                  <a:lnTo>
                    <a:pt x="25" y="561"/>
                  </a:lnTo>
                  <a:lnTo>
                    <a:pt x="1" y="463"/>
                  </a:lnTo>
                  <a:lnTo>
                    <a:pt x="1" y="463"/>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2" name="Shape 652"/>
            <p:cNvSpPr/>
            <p:nvPr/>
          </p:nvSpPr>
          <p:spPr>
            <a:xfrm>
              <a:off x="766825" y="2388050"/>
              <a:ext cx="60925" cy="25"/>
            </a:xfrm>
            <a:custGeom>
              <a:avLst/>
              <a:gdLst/>
              <a:ahLst/>
              <a:cxnLst/>
              <a:rect l="0" t="0" r="0" b="0"/>
              <a:pathLst>
                <a:path w="2437" h="1" fill="none" extrusionOk="0">
                  <a:moveTo>
                    <a:pt x="2436" y="0"/>
                  </a:moveTo>
                  <a:lnTo>
                    <a:pt x="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3" name="Shape 653"/>
            <p:cNvSpPr/>
            <p:nvPr/>
          </p:nvSpPr>
          <p:spPr>
            <a:xfrm>
              <a:off x="769875" y="2456250"/>
              <a:ext cx="31075" cy="31075"/>
            </a:xfrm>
            <a:custGeom>
              <a:avLst/>
              <a:gdLst/>
              <a:ahLst/>
              <a:cxnLst/>
              <a:rect l="0" t="0" r="0" b="0"/>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609" y="0"/>
                  </a:lnTo>
                  <a:lnTo>
                    <a:pt x="731" y="24"/>
                  </a:lnTo>
                  <a:lnTo>
                    <a:pt x="853" y="49"/>
                  </a:lnTo>
                  <a:lnTo>
                    <a:pt x="975" y="122"/>
                  </a:lnTo>
                  <a:lnTo>
                    <a:pt x="1048" y="195"/>
                  </a:lnTo>
                  <a:lnTo>
                    <a:pt x="1145" y="268"/>
                  </a:lnTo>
                  <a:lnTo>
                    <a:pt x="1194" y="390"/>
                  </a:lnTo>
                  <a:lnTo>
                    <a:pt x="1218" y="512"/>
                  </a:lnTo>
                  <a:lnTo>
                    <a:pt x="1242" y="633"/>
                  </a:lnTo>
                  <a:lnTo>
                    <a:pt x="1242" y="633"/>
                  </a:lnTo>
                  <a:lnTo>
                    <a:pt x="1218" y="755"/>
                  </a:lnTo>
                  <a:lnTo>
                    <a:pt x="1194" y="877"/>
                  </a:lnTo>
                  <a:lnTo>
                    <a:pt x="1145" y="974"/>
                  </a:lnTo>
                  <a:lnTo>
                    <a:pt x="1048" y="1072"/>
                  </a:lnTo>
                  <a:lnTo>
                    <a:pt x="975" y="1145"/>
                  </a:lnTo>
                  <a:lnTo>
                    <a:pt x="853" y="1193"/>
                  </a:lnTo>
                  <a:lnTo>
                    <a:pt x="731" y="1242"/>
                  </a:lnTo>
                  <a:lnTo>
                    <a:pt x="609" y="1242"/>
                  </a:lnTo>
                  <a:lnTo>
                    <a:pt x="609" y="1242"/>
                  </a:lnTo>
                  <a:lnTo>
                    <a:pt x="487" y="1242"/>
                  </a:lnTo>
                  <a:lnTo>
                    <a:pt x="366" y="1193"/>
                  </a:lnTo>
                  <a:lnTo>
                    <a:pt x="268" y="1145"/>
                  </a:lnTo>
                  <a:lnTo>
                    <a:pt x="171" y="1072"/>
                  </a:lnTo>
                  <a:lnTo>
                    <a:pt x="98" y="974"/>
                  </a:lnTo>
                  <a:lnTo>
                    <a:pt x="49" y="877"/>
                  </a:lnTo>
                  <a:lnTo>
                    <a:pt x="0" y="755"/>
                  </a:lnTo>
                  <a:lnTo>
                    <a:pt x="0" y="633"/>
                  </a:lnTo>
                  <a:lnTo>
                    <a:pt x="0" y="633"/>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54" name="Shape 654"/>
          <p:cNvGrpSpPr/>
          <p:nvPr/>
        </p:nvGrpSpPr>
        <p:grpSpPr>
          <a:xfrm>
            <a:off x="1105010" y="2501759"/>
            <a:ext cx="288740" cy="288740"/>
            <a:chOff x="1278900" y="2333250"/>
            <a:chExt cx="381175" cy="381175"/>
          </a:xfrm>
        </p:grpSpPr>
        <p:sp>
          <p:nvSpPr>
            <p:cNvPr id="655" name="Shape 655"/>
            <p:cNvSpPr/>
            <p:nvPr/>
          </p:nvSpPr>
          <p:spPr>
            <a:xfrm>
              <a:off x="1278900" y="2333250"/>
              <a:ext cx="381175" cy="381175"/>
            </a:xfrm>
            <a:custGeom>
              <a:avLst/>
              <a:gdLst/>
              <a:ahLst/>
              <a:cxnLst/>
              <a:rect l="0" t="0" r="0" b="0"/>
              <a:pathLst>
                <a:path w="15247" h="15247" fill="none" extrusionOk="0">
                  <a:moveTo>
                    <a:pt x="7623" y="0"/>
                  </a:moveTo>
                  <a:lnTo>
                    <a:pt x="7623" y="0"/>
                  </a:lnTo>
                  <a:lnTo>
                    <a:pt x="7233" y="0"/>
                  </a:lnTo>
                  <a:lnTo>
                    <a:pt x="6844" y="49"/>
                  </a:lnTo>
                  <a:lnTo>
                    <a:pt x="6454" y="98"/>
                  </a:lnTo>
                  <a:lnTo>
                    <a:pt x="6089" y="147"/>
                  </a:lnTo>
                  <a:lnTo>
                    <a:pt x="5723" y="244"/>
                  </a:lnTo>
                  <a:lnTo>
                    <a:pt x="5358" y="341"/>
                  </a:lnTo>
                  <a:lnTo>
                    <a:pt x="4993" y="463"/>
                  </a:lnTo>
                  <a:lnTo>
                    <a:pt x="4652" y="609"/>
                  </a:lnTo>
                  <a:lnTo>
                    <a:pt x="4311" y="755"/>
                  </a:lnTo>
                  <a:lnTo>
                    <a:pt x="3994" y="926"/>
                  </a:lnTo>
                  <a:lnTo>
                    <a:pt x="3678" y="1096"/>
                  </a:lnTo>
                  <a:lnTo>
                    <a:pt x="3361" y="1291"/>
                  </a:lnTo>
                  <a:lnTo>
                    <a:pt x="3069" y="1510"/>
                  </a:lnTo>
                  <a:lnTo>
                    <a:pt x="2777" y="1730"/>
                  </a:lnTo>
                  <a:lnTo>
                    <a:pt x="2509" y="1973"/>
                  </a:lnTo>
                  <a:lnTo>
                    <a:pt x="2241" y="2241"/>
                  </a:lnTo>
                  <a:lnTo>
                    <a:pt x="1973" y="2509"/>
                  </a:lnTo>
                  <a:lnTo>
                    <a:pt x="1729" y="2777"/>
                  </a:lnTo>
                  <a:lnTo>
                    <a:pt x="1510" y="3069"/>
                  </a:lnTo>
                  <a:lnTo>
                    <a:pt x="1291" y="3361"/>
                  </a:lnTo>
                  <a:lnTo>
                    <a:pt x="1096" y="3678"/>
                  </a:lnTo>
                  <a:lnTo>
                    <a:pt x="926" y="3995"/>
                  </a:lnTo>
                  <a:lnTo>
                    <a:pt x="755" y="4311"/>
                  </a:lnTo>
                  <a:lnTo>
                    <a:pt x="609" y="4652"/>
                  </a:lnTo>
                  <a:lnTo>
                    <a:pt x="463" y="4993"/>
                  </a:lnTo>
                  <a:lnTo>
                    <a:pt x="341" y="5358"/>
                  </a:lnTo>
                  <a:lnTo>
                    <a:pt x="244" y="5724"/>
                  </a:lnTo>
                  <a:lnTo>
                    <a:pt x="146" y="6089"/>
                  </a:lnTo>
                  <a:lnTo>
                    <a:pt x="97" y="6454"/>
                  </a:lnTo>
                  <a:lnTo>
                    <a:pt x="49" y="6844"/>
                  </a:lnTo>
                  <a:lnTo>
                    <a:pt x="0" y="7234"/>
                  </a:lnTo>
                  <a:lnTo>
                    <a:pt x="0" y="7623"/>
                  </a:lnTo>
                  <a:lnTo>
                    <a:pt x="0" y="7623"/>
                  </a:lnTo>
                  <a:lnTo>
                    <a:pt x="0" y="8013"/>
                  </a:lnTo>
                  <a:lnTo>
                    <a:pt x="49" y="8403"/>
                  </a:lnTo>
                  <a:lnTo>
                    <a:pt x="97" y="8793"/>
                  </a:lnTo>
                  <a:lnTo>
                    <a:pt x="146" y="9158"/>
                  </a:lnTo>
                  <a:lnTo>
                    <a:pt x="244" y="9523"/>
                  </a:lnTo>
                  <a:lnTo>
                    <a:pt x="341" y="9889"/>
                  </a:lnTo>
                  <a:lnTo>
                    <a:pt x="463" y="10254"/>
                  </a:lnTo>
                  <a:lnTo>
                    <a:pt x="609" y="10595"/>
                  </a:lnTo>
                  <a:lnTo>
                    <a:pt x="755" y="10936"/>
                  </a:lnTo>
                  <a:lnTo>
                    <a:pt x="926" y="11252"/>
                  </a:lnTo>
                  <a:lnTo>
                    <a:pt x="1096" y="11569"/>
                  </a:lnTo>
                  <a:lnTo>
                    <a:pt x="1291" y="11886"/>
                  </a:lnTo>
                  <a:lnTo>
                    <a:pt x="1510" y="12178"/>
                  </a:lnTo>
                  <a:lnTo>
                    <a:pt x="1729" y="12470"/>
                  </a:lnTo>
                  <a:lnTo>
                    <a:pt x="1973" y="12738"/>
                  </a:lnTo>
                  <a:lnTo>
                    <a:pt x="2241" y="13006"/>
                  </a:lnTo>
                  <a:lnTo>
                    <a:pt x="2509" y="13274"/>
                  </a:lnTo>
                  <a:lnTo>
                    <a:pt x="2777" y="13517"/>
                  </a:lnTo>
                  <a:lnTo>
                    <a:pt x="3069" y="13737"/>
                  </a:lnTo>
                  <a:lnTo>
                    <a:pt x="3361" y="13956"/>
                  </a:lnTo>
                  <a:lnTo>
                    <a:pt x="3678" y="14151"/>
                  </a:lnTo>
                  <a:lnTo>
                    <a:pt x="3994" y="14321"/>
                  </a:lnTo>
                  <a:lnTo>
                    <a:pt x="4311" y="14492"/>
                  </a:lnTo>
                  <a:lnTo>
                    <a:pt x="4652" y="14638"/>
                  </a:lnTo>
                  <a:lnTo>
                    <a:pt x="4993" y="14784"/>
                  </a:lnTo>
                  <a:lnTo>
                    <a:pt x="5358" y="14906"/>
                  </a:lnTo>
                  <a:lnTo>
                    <a:pt x="5723" y="15003"/>
                  </a:lnTo>
                  <a:lnTo>
                    <a:pt x="6089" y="15100"/>
                  </a:lnTo>
                  <a:lnTo>
                    <a:pt x="6454" y="15149"/>
                  </a:lnTo>
                  <a:lnTo>
                    <a:pt x="6844" y="15198"/>
                  </a:lnTo>
                  <a:lnTo>
                    <a:pt x="7233" y="15247"/>
                  </a:lnTo>
                  <a:lnTo>
                    <a:pt x="7623" y="15247"/>
                  </a:lnTo>
                  <a:lnTo>
                    <a:pt x="7623" y="15247"/>
                  </a:lnTo>
                  <a:lnTo>
                    <a:pt x="8013" y="15247"/>
                  </a:lnTo>
                  <a:lnTo>
                    <a:pt x="8403" y="15198"/>
                  </a:lnTo>
                  <a:lnTo>
                    <a:pt x="8792" y="15149"/>
                  </a:lnTo>
                  <a:lnTo>
                    <a:pt x="9158" y="15100"/>
                  </a:lnTo>
                  <a:lnTo>
                    <a:pt x="9523" y="15003"/>
                  </a:lnTo>
                  <a:lnTo>
                    <a:pt x="9888" y="14906"/>
                  </a:lnTo>
                  <a:lnTo>
                    <a:pt x="10253" y="14784"/>
                  </a:lnTo>
                  <a:lnTo>
                    <a:pt x="10594" y="14638"/>
                  </a:lnTo>
                  <a:lnTo>
                    <a:pt x="10935" y="14492"/>
                  </a:lnTo>
                  <a:lnTo>
                    <a:pt x="11252" y="14321"/>
                  </a:lnTo>
                  <a:lnTo>
                    <a:pt x="11569" y="14151"/>
                  </a:lnTo>
                  <a:lnTo>
                    <a:pt x="11885" y="13956"/>
                  </a:lnTo>
                  <a:lnTo>
                    <a:pt x="12178" y="13737"/>
                  </a:lnTo>
                  <a:lnTo>
                    <a:pt x="12470" y="13517"/>
                  </a:lnTo>
                  <a:lnTo>
                    <a:pt x="12738" y="13274"/>
                  </a:lnTo>
                  <a:lnTo>
                    <a:pt x="13006" y="13006"/>
                  </a:lnTo>
                  <a:lnTo>
                    <a:pt x="13273" y="12738"/>
                  </a:lnTo>
                  <a:lnTo>
                    <a:pt x="13517" y="12470"/>
                  </a:lnTo>
                  <a:lnTo>
                    <a:pt x="13736" y="12178"/>
                  </a:lnTo>
                  <a:lnTo>
                    <a:pt x="13955" y="11886"/>
                  </a:lnTo>
                  <a:lnTo>
                    <a:pt x="14150" y="11569"/>
                  </a:lnTo>
                  <a:lnTo>
                    <a:pt x="14321" y="11252"/>
                  </a:lnTo>
                  <a:lnTo>
                    <a:pt x="14491" y="10936"/>
                  </a:lnTo>
                  <a:lnTo>
                    <a:pt x="14637" y="10595"/>
                  </a:lnTo>
                  <a:lnTo>
                    <a:pt x="14783" y="10254"/>
                  </a:lnTo>
                  <a:lnTo>
                    <a:pt x="14905" y="9889"/>
                  </a:lnTo>
                  <a:lnTo>
                    <a:pt x="15003" y="9523"/>
                  </a:lnTo>
                  <a:lnTo>
                    <a:pt x="15100" y="9158"/>
                  </a:lnTo>
                  <a:lnTo>
                    <a:pt x="15149" y="8793"/>
                  </a:lnTo>
                  <a:lnTo>
                    <a:pt x="15198" y="8403"/>
                  </a:lnTo>
                  <a:lnTo>
                    <a:pt x="15246" y="8013"/>
                  </a:lnTo>
                  <a:lnTo>
                    <a:pt x="15246" y="7623"/>
                  </a:lnTo>
                  <a:lnTo>
                    <a:pt x="15246" y="7623"/>
                  </a:lnTo>
                  <a:lnTo>
                    <a:pt x="15246" y="7234"/>
                  </a:lnTo>
                  <a:lnTo>
                    <a:pt x="15198" y="6844"/>
                  </a:lnTo>
                  <a:lnTo>
                    <a:pt x="15149" y="6454"/>
                  </a:lnTo>
                  <a:lnTo>
                    <a:pt x="15100" y="6089"/>
                  </a:lnTo>
                  <a:lnTo>
                    <a:pt x="15003" y="5724"/>
                  </a:lnTo>
                  <a:lnTo>
                    <a:pt x="14905" y="5358"/>
                  </a:lnTo>
                  <a:lnTo>
                    <a:pt x="14783" y="4993"/>
                  </a:lnTo>
                  <a:lnTo>
                    <a:pt x="14637" y="4652"/>
                  </a:lnTo>
                  <a:lnTo>
                    <a:pt x="14491" y="4311"/>
                  </a:lnTo>
                  <a:lnTo>
                    <a:pt x="14321" y="3995"/>
                  </a:lnTo>
                  <a:lnTo>
                    <a:pt x="14150" y="3678"/>
                  </a:lnTo>
                  <a:lnTo>
                    <a:pt x="13955" y="3361"/>
                  </a:lnTo>
                  <a:lnTo>
                    <a:pt x="13736" y="3069"/>
                  </a:lnTo>
                  <a:lnTo>
                    <a:pt x="13517" y="2777"/>
                  </a:lnTo>
                  <a:lnTo>
                    <a:pt x="13273" y="2509"/>
                  </a:lnTo>
                  <a:lnTo>
                    <a:pt x="13006" y="2241"/>
                  </a:lnTo>
                  <a:lnTo>
                    <a:pt x="12738" y="1973"/>
                  </a:lnTo>
                  <a:lnTo>
                    <a:pt x="12470" y="1730"/>
                  </a:lnTo>
                  <a:lnTo>
                    <a:pt x="12178" y="1510"/>
                  </a:lnTo>
                  <a:lnTo>
                    <a:pt x="11885" y="1291"/>
                  </a:lnTo>
                  <a:lnTo>
                    <a:pt x="11569" y="1096"/>
                  </a:lnTo>
                  <a:lnTo>
                    <a:pt x="11252" y="926"/>
                  </a:lnTo>
                  <a:lnTo>
                    <a:pt x="10935" y="755"/>
                  </a:lnTo>
                  <a:lnTo>
                    <a:pt x="10594" y="609"/>
                  </a:lnTo>
                  <a:lnTo>
                    <a:pt x="10253" y="463"/>
                  </a:lnTo>
                  <a:lnTo>
                    <a:pt x="9888" y="341"/>
                  </a:lnTo>
                  <a:lnTo>
                    <a:pt x="9523" y="244"/>
                  </a:lnTo>
                  <a:lnTo>
                    <a:pt x="9158" y="147"/>
                  </a:lnTo>
                  <a:lnTo>
                    <a:pt x="8792" y="98"/>
                  </a:lnTo>
                  <a:lnTo>
                    <a:pt x="8403" y="49"/>
                  </a:lnTo>
                  <a:lnTo>
                    <a:pt x="8013" y="0"/>
                  </a:lnTo>
                  <a:lnTo>
                    <a:pt x="7623" y="0"/>
                  </a:lnTo>
                  <a:lnTo>
                    <a:pt x="7623"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6" name="Shape 656"/>
            <p:cNvSpPr/>
            <p:nvPr/>
          </p:nvSpPr>
          <p:spPr>
            <a:xfrm>
              <a:off x="1525475" y="2503125"/>
              <a:ext cx="43875" cy="47525"/>
            </a:xfrm>
            <a:custGeom>
              <a:avLst/>
              <a:gdLst/>
              <a:ahLst/>
              <a:cxnLst/>
              <a:rect l="0" t="0" r="0" b="0"/>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7" name="Shape 657"/>
            <p:cNvSpPr/>
            <p:nvPr/>
          </p:nvSpPr>
          <p:spPr>
            <a:xfrm>
              <a:off x="1369600" y="2503125"/>
              <a:ext cx="43875" cy="47525"/>
            </a:xfrm>
            <a:custGeom>
              <a:avLst/>
              <a:gdLst/>
              <a:ahLst/>
              <a:cxnLst/>
              <a:rect l="0" t="0" r="0" b="0"/>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1"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1" y="171"/>
                  </a:lnTo>
                  <a:lnTo>
                    <a:pt x="537" y="73"/>
                  </a:lnTo>
                  <a:lnTo>
                    <a:pt x="707" y="25"/>
                  </a:lnTo>
                  <a:lnTo>
                    <a:pt x="878" y="0"/>
                  </a:lnTo>
                  <a:lnTo>
                    <a:pt x="87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8" name="Shape 658"/>
            <p:cNvSpPr/>
            <p:nvPr/>
          </p:nvSpPr>
          <p:spPr>
            <a:xfrm>
              <a:off x="1369600" y="2604200"/>
              <a:ext cx="199750" cy="40825"/>
            </a:xfrm>
            <a:custGeom>
              <a:avLst/>
              <a:gdLst/>
              <a:ahLst/>
              <a:cxnLst/>
              <a:rect l="0" t="0" r="0" b="0"/>
              <a:pathLst>
                <a:path w="7990" h="1633" fill="none" extrusionOk="0">
                  <a:moveTo>
                    <a:pt x="7989" y="0"/>
                  </a:moveTo>
                  <a:lnTo>
                    <a:pt x="7989" y="0"/>
                  </a:lnTo>
                  <a:lnTo>
                    <a:pt x="7575" y="366"/>
                  </a:lnTo>
                  <a:lnTo>
                    <a:pt x="7137" y="707"/>
                  </a:lnTo>
                  <a:lnTo>
                    <a:pt x="6650" y="975"/>
                  </a:lnTo>
                  <a:lnTo>
                    <a:pt x="6163" y="1218"/>
                  </a:lnTo>
                  <a:lnTo>
                    <a:pt x="5627" y="1389"/>
                  </a:lnTo>
                  <a:lnTo>
                    <a:pt x="5115" y="1535"/>
                  </a:lnTo>
                  <a:lnTo>
                    <a:pt x="4555" y="1608"/>
                  </a:lnTo>
                  <a:lnTo>
                    <a:pt x="3995" y="1632"/>
                  </a:lnTo>
                  <a:lnTo>
                    <a:pt x="3995" y="1632"/>
                  </a:lnTo>
                  <a:lnTo>
                    <a:pt x="3435" y="1608"/>
                  </a:lnTo>
                  <a:lnTo>
                    <a:pt x="2875" y="1535"/>
                  </a:lnTo>
                  <a:lnTo>
                    <a:pt x="2363" y="1389"/>
                  </a:lnTo>
                  <a:lnTo>
                    <a:pt x="1828" y="1218"/>
                  </a:lnTo>
                  <a:lnTo>
                    <a:pt x="1340" y="975"/>
                  </a:lnTo>
                  <a:lnTo>
                    <a:pt x="853" y="707"/>
                  </a:lnTo>
                  <a:lnTo>
                    <a:pt x="415" y="366"/>
                  </a:lnTo>
                  <a:lnTo>
                    <a:pt x="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59" name="Shape 659"/>
          <p:cNvGrpSpPr/>
          <p:nvPr/>
        </p:nvGrpSpPr>
        <p:grpSpPr>
          <a:xfrm>
            <a:off x="1614182" y="2501759"/>
            <a:ext cx="288759" cy="288740"/>
            <a:chOff x="1951075" y="2333250"/>
            <a:chExt cx="381200" cy="381175"/>
          </a:xfrm>
        </p:grpSpPr>
        <p:sp>
          <p:nvSpPr>
            <p:cNvPr id="660" name="Shape 660"/>
            <p:cNvSpPr/>
            <p:nvPr/>
          </p:nvSpPr>
          <p:spPr>
            <a:xfrm>
              <a:off x="1951075" y="2333250"/>
              <a:ext cx="381200" cy="381175"/>
            </a:xfrm>
            <a:custGeom>
              <a:avLst/>
              <a:gdLst/>
              <a:ahLst/>
              <a:cxnLst/>
              <a:rect l="0" t="0" r="0" b="0"/>
              <a:pathLst>
                <a:path w="15248" h="15247" fill="none" extrusionOk="0">
                  <a:moveTo>
                    <a:pt x="7624" y="0"/>
                  </a:moveTo>
                  <a:lnTo>
                    <a:pt x="7624" y="0"/>
                  </a:lnTo>
                  <a:lnTo>
                    <a:pt x="7234" y="0"/>
                  </a:lnTo>
                  <a:lnTo>
                    <a:pt x="6845" y="49"/>
                  </a:lnTo>
                  <a:lnTo>
                    <a:pt x="6455" y="98"/>
                  </a:lnTo>
                  <a:lnTo>
                    <a:pt x="6090" y="147"/>
                  </a:lnTo>
                  <a:lnTo>
                    <a:pt x="5724" y="244"/>
                  </a:lnTo>
                  <a:lnTo>
                    <a:pt x="5359" y="341"/>
                  </a:lnTo>
                  <a:lnTo>
                    <a:pt x="4994" y="463"/>
                  </a:lnTo>
                  <a:lnTo>
                    <a:pt x="4653" y="609"/>
                  </a:lnTo>
                  <a:lnTo>
                    <a:pt x="4312" y="755"/>
                  </a:lnTo>
                  <a:lnTo>
                    <a:pt x="3995" y="926"/>
                  </a:lnTo>
                  <a:lnTo>
                    <a:pt x="3678" y="1096"/>
                  </a:lnTo>
                  <a:lnTo>
                    <a:pt x="3362" y="1291"/>
                  </a:lnTo>
                  <a:lnTo>
                    <a:pt x="3070" y="1510"/>
                  </a:lnTo>
                  <a:lnTo>
                    <a:pt x="2777" y="1730"/>
                  </a:lnTo>
                  <a:lnTo>
                    <a:pt x="2509" y="1973"/>
                  </a:lnTo>
                  <a:lnTo>
                    <a:pt x="2242" y="2241"/>
                  </a:lnTo>
                  <a:lnTo>
                    <a:pt x="1974" y="2509"/>
                  </a:lnTo>
                  <a:lnTo>
                    <a:pt x="1730" y="2777"/>
                  </a:lnTo>
                  <a:lnTo>
                    <a:pt x="1511" y="3069"/>
                  </a:lnTo>
                  <a:lnTo>
                    <a:pt x="1292" y="3361"/>
                  </a:lnTo>
                  <a:lnTo>
                    <a:pt x="1097" y="3678"/>
                  </a:lnTo>
                  <a:lnTo>
                    <a:pt x="926" y="3995"/>
                  </a:lnTo>
                  <a:lnTo>
                    <a:pt x="756" y="4311"/>
                  </a:lnTo>
                  <a:lnTo>
                    <a:pt x="610" y="4652"/>
                  </a:lnTo>
                  <a:lnTo>
                    <a:pt x="464" y="4993"/>
                  </a:lnTo>
                  <a:lnTo>
                    <a:pt x="342" y="5358"/>
                  </a:lnTo>
                  <a:lnTo>
                    <a:pt x="244" y="5724"/>
                  </a:lnTo>
                  <a:lnTo>
                    <a:pt x="147" y="6089"/>
                  </a:lnTo>
                  <a:lnTo>
                    <a:pt x="98" y="6454"/>
                  </a:lnTo>
                  <a:lnTo>
                    <a:pt x="50" y="6844"/>
                  </a:lnTo>
                  <a:lnTo>
                    <a:pt x="1" y="7234"/>
                  </a:lnTo>
                  <a:lnTo>
                    <a:pt x="1" y="7623"/>
                  </a:lnTo>
                  <a:lnTo>
                    <a:pt x="1" y="7623"/>
                  </a:lnTo>
                  <a:lnTo>
                    <a:pt x="1" y="8013"/>
                  </a:lnTo>
                  <a:lnTo>
                    <a:pt x="50" y="8403"/>
                  </a:lnTo>
                  <a:lnTo>
                    <a:pt x="98" y="8793"/>
                  </a:lnTo>
                  <a:lnTo>
                    <a:pt x="147" y="9158"/>
                  </a:lnTo>
                  <a:lnTo>
                    <a:pt x="244" y="9523"/>
                  </a:lnTo>
                  <a:lnTo>
                    <a:pt x="342" y="9889"/>
                  </a:lnTo>
                  <a:lnTo>
                    <a:pt x="464" y="10254"/>
                  </a:lnTo>
                  <a:lnTo>
                    <a:pt x="610" y="10595"/>
                  </a:lnTo>
                  <a:lnTo>
                    <a:pt x="756" y="10936"/>
                  </a:lnTo>
                  <a:lnTo>
                    <a:pt x="926" y="11252"/>
                  </a:lnTo>
                  <a:lnTo>
                    <a:pt x="1097" y="11569"/>
                  </a:lnTo>
                  <a:lnTo>
                    <a:pt x="1292" y="11886"/>
                  </a:lnTo>
                  <a:lnTo>
                    <a:pt x="1511" y="12178"/>
                  </a:lnTo>
                  <a:lnTo>
                    <a:pt x="1730" y="12470"/>
                  </a:lnTo>
                  <a:lnTo>
                    <a:pt x="1974" y="12738"/>
                  </a:lnTo>
                  <a:lnTo>
                    <a:pt x="2242" y="13006"/>
                  </a:lnTo>
                  <a:lnTo>
                    <a:pt x="2509" y="13274"/>
                  </a:lnTo>
                  <a:lnTo>
                    <a:pt x="2777" y="13517"/>
                  </a:lnTo>
                  <a:lnTo>
                    <a:pt x="3070" y="13737"/>
                  </a:lnTo>
                  <a:lnTo>
                    <a:pt x="3362" y="13956"/>
                  </a:lnTo>
                  <a:lnTo>
                    <a:pt x="3678" y="14151"/>
                  </a:lnTo>
                  <a:lnTo>
                    <a:pt x="3995" y="14321"/>
                  </a:lnTo>
                  <a:lnTo>
                    <a:pt x="4312" y="14492"/>
                  </a:lnTo>
                  <a:lnTo>
                    <a:pt x="4653" y="14638"/>
                  </a:lnTo>
                  <a:lnTo>
                    <a:pt x="4994" y="14784"/>
                  </a:lnTo>
                  <a:lnTo>
                    <a:pt x="5359" y="14906"/>
                  </a:lnTo>
                  <a:lnTo>
                    <a:pt x="5724" y="15003"/>
                  </a:lnTo>
                  <a:lnTo>
                    <a:pt x="6090" y="15100"/>
                  </a:lnTo>
                  <a:lnTo>
                    <a:pt x="6455" y="15149"/>
                  </a:lnTo>
                  <a:lnTo>
                    <a:pt x="6845" y="15198"/>
                  </a:lnTo>
                  <a:lnTo>
                    <a:pt x="7234" y="15247"/>
                  </a:lnTo>
                  <a:lnTo>
                    <a:pt x="7624" y="15247"/>
                  </a:lnTo>
                  <a:lnTo>
                    <a:pt x="7624" y="15247"/>
                  </a:lnTo>
                  <a:lnTo>
                    <a:pt x="8014" y="15247"/>
                  </a:lnTo>
                  <a:lnTo>
                    <a:pt x="8403" y="15198"/>
                  </a:lnTo>
                  <a:lnTo>
                    <a:pt x="8793" y="15149"/>
                  </a:lnTo>
                  <a:lnTo>
                    <a:pt x="9158" y="15100"/>
                  </a:lnTo>
                  <a:lnTo>
                    <a:pt x="9524" y="15003"/>
                  </a:lnTo>
                  <a:lnTo>
                    <a:pt x="9889" y="14906"/>
                  </a:lnTo>
                  <a:lnTo>
                    <a:pt x="10254" y="14784"/>
                  </a:lnTo>
                  <a:lnTo>
                    <a:pt x="10595" y="14638"/>
                  </a:lnTo>
                  <a:lnTo>
                    <a:pt x="10936" y="14492"/>
                  </a:lnTo>
                  <a:lnTo>
                    <a:pt x="11253" y="14321"/>
                  </a:lnTo>
                  <a:lnTo>
                    <a:pt x="11569" y="14151"/>
                  </a:lnTo>
                  <a:lnTo>
                    <a:pt x="11886" y="13956"/>
                  </a:lnTo>
                  <a:lnTo>
                    <a:pt x="12178" y="13737"/>
                  </a:lnTo>
                  <a:lnTo>
                    <a:pt x="12471" y="13517"/>
                  </a:lnTo>
                  <a:lnTo>
                    <a:pt x="12739" y="13274"/>
                  </a:lnTo>
                  <a:lnTo>
                    <a:pt x="13006" y="13006"/>
                  </a:lnTo>
                  <a:lnTo>
                    <a:pt x="13274" y="12738"/>
                  </a:lnTo>
                  <a:lnTo>
                    <a:pt x="13518" y="12470"/>
                  </a:lnTo>
                  <a:lnTo>
                    <a:pt x="13737" y="12178"/>
                  </a:lnTo>
                  <a:lnTo>
                    <a:pt x="13956" y="11886"/>
                  </a:lnTo>
                  <a:lnTo>
                    <a:pt x="14151" y="11569"/>
                  </a:lnTo>
                  <a:lnTo>
                    <a:pt x="14322" y="11252"/>
                  </a:lnTo>
                  <a:lnTo>
                    <a:pt x="14492" y="10936"/>
                  </a:lnTo>
                  <a:lnTo>
                    <a:pt x="14638" y="10595"/>
                  </a:lnTo>
                  <a:lnTo>
                    <a:pt x="14784" y="10254"/>
                  </a:lnTo>
                  <a:lnTo>
                    <a:pt x="14906" y="9889"/>
                  </a:lnTo>
                  <a:lnTo>
                    <a:pt x="15004" y="9523"/>
                  </a:lnTo>
                  <a:lnTo>
                    <a:pt x="15101" y="9158"/>
                  </a:lnTo>
                  <a:lnTo>
                    <a:pt x="15150" y="8793"/>
                  </a:lnTo>
                  <a:lnTo>
                    <a:pt x="15198" y="8403"/>
                  </a:lnTo>
                  <a:lnTo>
                    <a:pt x="15247" y="8013"/>
                  </a:lnTo>
                  <a:lnTo>
                    <a:pt x="15247" y="7623"/>
                  </a:lnTo>
                  <a:lnTo>
                    <a:pt x="15247" y="7623"/>
                  </a:lnTo>
                  <a:lnTo>
                    <a:pt x="15247" y="7234"/>
                  </a:lnTo>
                  <a:lnTo>
                    <a:pt x="15198" y="6844"/>
                  </a:lnTo>
                  <a:lnTo>
                    <a:pt x="15150" y="6454"/>
                  </a:lnTo>
                  <a:lnTo>
                    <a:pt x="15101" y="6089"/>
                  </a:lnTo>
                  <a:lnTo>
                    <a:pt x="15004" y="5724"/>
                  </a:lnTo>
                  <a:lnTo>
                    <a:pt x="14906" y="5358"/>
                  </a:lnTo>
                  <a:lnTo>
                    <a:pt x="14784" y="4993"/>
                  </a:lnTo>
                  <a:lnTo>
                    <a:pt x="14638" y="4652"/>
                  </a:lnTo>
                  <a:lnTo>
                    <a:pt x="14492" y="4311"/>
                  </a:lnTo>
                  <a:lnTo>
                    <a:pt x="14322" y="3995"/>
                  </a:lnTo>
                  <a:lnTo>
                    <a:pt x="14151" y="3678"/>
                  </a:lnTo>
                  <a:lnTo>
                    <a:pt x="13956" y="3361"/>
                  </a:lnTo>
                  <a:lnTo>
                    <a:pt x="13737" y="3069"/>
                  </a:lnTo>
                  <a:lnTo>
                    <a:pt x="13518" y="2777"/>
                  </a:lnTo>
                  <a:lnTo>
                    <a:pt x="13274" y="2509"/>
                  </a:lnTo>
                  <a:lnTo>
                    <a:pt x="13006" y="2241"/>
                  </a:lnTo>
                  <a:lnTo>
                    <a:pt x="12739" y="1973"/>
                  </a:lnTo>
                  <a:lnTo>
                    <a:pt x="12471" y="1730"/>
                  </a:lnTo>
                  <a:lnTo>
                    <a:pt x="12178" y="1510"/>
                  </a:lnTo>
                  <a:lnTo>
                    <a:pt x="11886" y="1291"/>
                  </a:lnTo>
                  <a:lnTo>
                    <a:pt x="11569" y="1096"/>
                  </a:lnTo>
                  <a:lnTo>
                    <a:pt x="11253" y="926"/>
                  </a:lnTo>
                  <a:lnTo>
                    <a:pt x="10936" y="755"/>
                  </a:lnTo>
                  <a:lnTo>
                    <a:pt x="10595" y="609"/>
                  </a:lnTo>
                  <a:lnTo>
                    <a:pt x="10254" y="463"/>
                  </a:lnTo>
                  <a:lnTo>
                    <a:pt x="9889" y="341"/>
                  </a:lnTo>
                  <a:lnTo>
                    <a:pt x="9524" y="244"/>
                  </a:lnTo>
                  <a:lnTo>
                    <a:pt x="9158" y="147"/>
                  </a:lnTo>
                  <a:lnTo>
                    <a:pt x="8793" y="98"/>
                  </a:lnTo>
                  <a:lnTo>
                    <a:pt x="8403" y="49"/>
                  </a:lnTo>
                  <a:lnTo>
                    <a:pt x="8014" y="0"/>
                  </a:lnTo>
                  <a:lnTo>
                    <a:pt x="7624" y="0"/>
                  </a:lnTo>
                  <a:lnTo>
                    <a:pt x="762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1" name="Shape 661"/>
            <p:cNvSpPr/>
            <p:nvPr/>
          </p:nvSpPr>
          <p:spPr>
            <a:xfrm>
              <a:off x="2197675" y="2503125"/>
              <a:ext cx="43875" cy="47525"/>
            </a:xfrm>
            <a:custGeom>
              <a:avLst/>
              <a:gdLst/>
              <a:ahLst/>
              <a:cxnLst/>
              <a:rect l="0" t="0" r="0" b="0"/>
              <a:pathLst>
                <a:path w="1755" h="1901" fill="none" extrusionOk="0">
                  <a:moveTo>
                    <a:pt x="877" y="0"/>
                  </a:moveTo>
                  <a:lnTo>
                    <a:pt x="877" y="0"/>
                  </a:lnTo>
                  <a:lnTo>
                    <a:pt x="1048" y="25"/>
                  </a:lnTo>
                  <a:lnTo>
                    <a:pt x="1218"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8" y="1827"/>
                  </a:lnTo>
                  <a:lnTo>
                    <a:pt x="1048" y="1876"/>
                  </a:lnTo>
                  <a:lnTo>
                    <a:pt x="877" y="1900"/>
                  </a:lnTo>
                  <a:lnTo>
                    <a:pt x="877" y="1900"/>
                  </a:lnTo>
                  <a:lnTo>
                    <a:pt x="707" y="1876"/>
                  </a:lnTo>
                  <a:lnTo>
                    <a:pt x="536"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6" y="73"/>
                  </a:lnTo>
                  <a:lnTo>
                    <a:pt x="707" y="25"/>
                  </a:lnTo>
                  <a:lnTo>
                    <a:pt x="877" y="0"/>
                  </a:lnTo>
                  <a:lnTo>
                    <a:pt x="877"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2" name="Shape 662"/>
            <p:cNvSpPr/>
            <p:nvPr/>
          </p:nvSpPr>
          <p:spPr>
            <a:xfrm>
              <a:off x="2041800" y="2503125"/>
              <a:ext cx="43875" cy="47525"/>
            </a:xfrm>
            <a:custGeom>
              <a:avLst/>
              <a:gdLst/>
              <a:ahLst/>
              <a:cxnLst/>
              <a:rect l="0" t="0" r="0" b="0"/>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3" name="Shape 663"/>
            <p:cNvSpPr/>
            <p:nvPr/>
          </p:nvSpPr>
          <p:spPr>
            <a:xfrm>
              <a:off x="2041800" y="2584100"/>
              <a:ext cx="199750" cy="41425"/>
            </a:xfrm>
            <a:custGeom>
              <a:avLst/>
              <a:gdLst/>
              <a:ahLst/>
              <a:cxnLst/>
              <a:rect l="0" t="0" r="0" b="0"/>
              <a:pathLst>
                <a:path w="7990" h="1657" fill="none" extrusionOk="0">
                  <a:moveTo>
                    <a:pt x="1" y="1657"/>
                  </a:moveTo>
                  <a:lnTo>
                    <a:pt x="1" y="1657"/>
                  </a:lnTo>
                  <a:lnTo>
                    <a:pt x="415" y="1291"/>
                  </a:lnTo>
                  <a:lnTo>
                    <a:pt x="853" y="950"/>
                  </a:lnTo>
                  <a:lnTo>
                    <a:pt x="1340" y="683"/>
                  </a:lnTo>
                  <a:lnTo>
                    <a:pt x="1827" y="439"/>
                  </a:lnTo>
                  <a:lnTo>
                    <a:pt x="2363" y="244"/>
                  </a:lnTo>
                  <a:lnTo>
                    <a:pt x="2875" y="122"/>
                  </a:lnTo>
                  <a:lnTo>
                    <a:pt x="3435" y="49"/>
                  </a:lnTo>
                  <a:lnTo>
                    <a:pt x="3995" y="1"/>
                  </a:lnTo>
                  <a:lnTo>
                    <a:pt x="3995" y="1"/>
                  </a:lnTo>
                  <a:lnTo>
                    <a:pt x="4555" y="49"/>
                  </a:lnTo>
                  <a:lnTo>
                    <a:pt x="5115" y="122"/>
                  </a:lnTo>
                  <a:lnTo>
                    <a:pt x="5627" y="244"/>
                  </a:lnTo>
                  <a:lnTo>
                    <a:pt x="6163" y="439"/>
                  </a:lnTo>
                  <a:lnTo>
                    <a:pt x="6650" y="683"/>
                  </a:lnTo>
                  <a:lnTo>
                    <a:pt x="7137" y="950"/>
                  </a:lnTo>
                  <a:lnTo>
                    <a:pt x="7575" y="1291"/>
                  </a:lnTo>
                  <a:lnTo>
                    <a:pt x="7989" y="1657"/>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64" name="Shape 664"/>
          <p:cNvGrpSpPr/>
          <p:nvPr/>
        </p:nvGrpSpPr>
        <p:grpSpPr>
          <a:xfrm>
            <a:off x="2123374" y="2501759"/>
            <a:ext cx="288740" cy="288740"/>
            <a:chOff x="2623275" y="2333250"/>
            <a:chExt cx="381175" cy="381175"/>
          </a:xfrm>
        </p:grpSpPr>
        <p:sp>
          <p:nvSpPr>
            <p:cNvPr id="665" name="Shape 665"/>
            <p:cNvSpPr/>
            <p:nvPr/>
          </p:nvSpPr>
          <p:spPr>
            <a:xfrm>
              <a:off x="2623275" y="2333250"/>
              <a:ext cx="381175" cy="381175"/>
            </a:xfrm>
            <a:custGeom>
              <a:avLst/>
              <a:gdLst/>
              <a:ahLst/>
              <a:cxnLst/>
              <a:rect l="0" t="0" r="0" b="0"/>
              <a:pathLst>
                <a:path w="15247" h="15247" fill="none" extrusionOk="0">
                  <a:moveTo>
                    <a:pt x="7624" y="0"/>
                  </a:moveTo>
                  <a:lnTo>
                    <a:pt x="7624" y="0"/>
                  </a:lnTo>
                  <a:lnTo>
                    <a:pt x="7234" y="0"/>
                  </a:lnTo>
                  <a:lnTo>
                    <a:pt x="6844" y="49"/>
                  </a:lnTo>
                  <a:lnTo>
                    <a:pt x="6455" y="98"/>
                  </a:lnTo>
                  <a:lnTo>
                    <a:pt x="6089" y="147"/>
                  </a:lnTo>
                  <a:lnTo>
                    <a:pt x="5724" y="244"/>
                  </a:lnTo>
                  <a:lnTo>
                    <a:pt x="5359" y="341"/>
                  </a:lnTo>
                  <a:lnTo>
                    <a:pt x="4994" y="463"/>
                  </a:lnTo>
                  <a:lnTo>
                    <a:pt x="4653" y="609"/>
                  </a:lnTo>
                  <a:lnTo>
                    <a:pt x="4312" y="755"/>
                  </a:lnTo>
                  <a:lnTo>
                    <a:pt x="3995" y="926"/>
                  </a:lnTo>
                  <a:lnTo>
                    <a:pt x="3678" y="1096"/>
                  </a:lnTo>
                  <a:lnTo>
                    <a:pt x="3362" y="1291"/>
                  </a:lnTo>
                  <a:lnTo>
                    <a:pt x="3069" y="1510"/>
                  </a:lnTo>
                  <a:lnTo>
                    <a:pt x="2777" y="1730"/>
                  </a:lnTo>
                  <a:lnTo>
                    <a:pt x="2509" y="1973"/>
                  </a:lnTo>
                  <a:lnTo>
                    <a:pt x="2241" y="2241"/>
                  </a:lnTo>
                  <a:lnTo>
                    <a:pt x="1973" y="2509"/>
                  </a:lnTo>
                  <a:lnTo>
                    <a:pt x="1730" y="2777"/>
                  </a:lnTo>
                  <a:lnTo>
                    <a:pt x="1511" y="3069"/>
                  </a:lnTo>
                  <a:lnTo>
                    <a:pt x="1292" y="3361"/>
                  </a:lnTo>
                  <a:lnTo>
                    <a:pt x="1097" y="3678"/>
                  </a:lnTo>
                  <a:lnTo>
                    <a:pt x="926" y="3995"/>
                  </a:lnTo>
                  <a:lnTo>
                    <a:pt x="756" y="4311"/>
                  </a:lnTo>
                  <a:lnTo>
                    <a:pt x="610" y="4652"/>
                  </a:lnTo>
                  <a:lnTo>
                    <a:pt x="463" y="4993"/>
                  </a:lnTo>
                  <a:lnTo>
                    <a:pt x="342" y="5358"/>
                  </a:lnTo>
                  <a:lnTo>
                    <a:pt x="244" y="5724"/>
                  </a:lnTo>
                  <a:lnTo>
                    <a:pt x="147" y="6089"/>
                  </a:lnTo>
                  <a:lnTo>
                    <a:pt x="98" y="6454"/>
                  </a:lnTo>
                  <a:lnTo>
                    <a:pt x="49" y="6844"/>
                  </a:lnTo>
                  <a:lnTo>
                    <a:pt x="1" y="7234"/>
                  </a:lnTo>
                  <a:lnTo>
                    <a:pt x="1" y="7623"/>
                  </a:lnTo>
                  <a:lnTo>
                    <a:pt x="1" y="7623"/>
                  </a:lnTo>
                  <a:lnTo>
                    <a:pt x="1" y="8013"/>
                  </a:lnTo>
                  <a:lnTo>
                    <a:pt x="49" y="8403"/>
                  </a:lnTo>
                  <a:lnTo>
                    <a:pt x="98" y="8793"/>
                  </a:lnTo>
                  <a:lnTo>
                    <a:pt x="147" y="9158"/>
                  </a:lnTo>
                  <a:lnTo>
                    <a:pt x="244" y="9523"/>
                  </a:lnTo>
                  <a:lnTo>
                    <a:pt x="342" y="9889"/>
                  </a:lnTo>
                  <a:lnTo>
                    <a:pt x="463" y="10254"/>
                  </a:lnTo>
                  <a:lnTo>
                    <a:pt x="610" y="10595"/>
                  </a:lnTo>
                  <a:lnTo>
                    <a:pt x="756" y="10936"/>
                  </a:lnTo>
                  <a:lnTo>
                    <a:pt x="926" y="11252"/>
                  </a:lnTo>
                  <a:lnTo>
                    <a:pt x="1097" y="11569"/>
                  </a:lnTo>
                  <a:lnTo>
                    <a:pt x="1292" y="11886"/>
                  </a:lnTo>
                  <a:lnTo>
                    <a:pt x="1511" y="12178"/>
                  </a:lnTo>
                  <a:lnTo>
                    <a:pt x="1730" y="12470"/>
                  </a:lnTo>
                  <a:lnTo>
                    <a:pt x="1973" y="12738"/>
                  </a:lnTo>
                  <a:lnTo>
                    <a:pt x="2241" y="13006"/>
                  </a:lnTo>
                  <a:lnTo>
                    <a:pt x="2509" y="13274"/>
                  </a:lnTo>
                  <a:lnTo>
                    <a:pt x="2777" y="13517"/>
                  </a:lnTo>
                  <a:lnTo>
                    <a:pt x="3069" y="13737"/>
                  </a:lnTo>
                  <a:lnTo>
                    <a:pt x="3362" y="13956"/>
                  </a:lnTo>
                  <a:lnTo>
                    <a:pt x="3678" y="14151"/>
                  </a:lnTo>
                  <a:lnTo>
                    <a:pt x="3995" y="14321"/>
                  </a:lnTo>
                  <a:lnTo>
                    <a:pt x="4312" y="14492"/>
                  </a:lnTo>
                  <a:lnTo>
                    <a:pt x="4653" y="14638"/>
                  </a:lnTo>
                  <a:lnTo>
                    <a:pt x="4994" y="14784"/>
                  </a:lnTo>
                  <a:lnTo>
                    <a:pt x="5359" y="14906"/>
                  </a:lnTo>
                  <a:lnTo>
                    <a:pt x="5724" y="15003"/>
                  </a:lnTo>
                  <a:lnTo>
                    <a:pt x="6089" y="15100"/>
                  </a:lnTo>
                  <a:lnTo>
                    <a:pt x="6455" y="15149"/>
                  </a:lnTo>
                  <a:lnTo>
                    <a:pt x="6844" y="15198"/>
                  </a:lnTo>
                  <a:lnTo>
                    <a:pt x="7234" y="15247"/>
                  </a:lnTo>
                  <a:lnTo>
                    <a:pt x="7624" y="15247"/>
                  </a:lnTo>
                  <a:lnTo>
                    <a:pt x="7624" y="15247"/>
                  </a:lnTo>
                  <a:lnTo>
                    <a:pt x="8014" y="15247"/>
                  </a:lnTo>
                  <a:lnTo>
                    <a:pt x="8403" y="15198"/>
                  </a:lnTo>
                  <a:lnTo>
                    <a:pt x="8793" y="15149"/>
                  </a:lnTo>
                  <a:lnTo>
                    <a:pt x="9158" y="15100"/>
                  </a:lnTo>
                  <a:lnTo>
                    <a:pt x="9524" y="15003"/>
                  </a:lnTo>
                  <a:lnTo>
                    <a:pt x="9889" y="14906"/>
                  </a:lnTo>
                  <a:lnTo>
                    <a:pt x="10254" y="14784"/>
                  </a:lnTo>
                  <a:lnTo>
                    <a:pt x="10595" y="14638"/>
                  </a:lnTo>
                  <a:lnTo>
                    <a:pt x="10936" y="14492"/>
                  </a:lnTo>
                  <a:lnTo>
                    <a:pt x="11253" y="14321"/>
                  </a:lnTo>
                  <a:lnTo>
                    <a:pt x="11569" y="14151"/>
                  </a:lnTo>
                  <a:lnTo>
                    <a:pt x="11886" y="13956"/>
                  </a:lnTo>
                  <a:lnTo>
                    <a:pt x="12178" y="13737"/>
                  </a:lnTo>
                  <a:lnTo>
                    <a:pt x="12470" y="13517"/>
                  </a:lnTo>
                  <a:lnTo>
                    <a:pt x="12738" y="13274"/>
                  </a:lnTo>
                  <a:lnTo>
                    <a:pt x="13006" y="13006"/>
                  </a:lnTo>
                  <a:lnTo>
                    <a:pt x="13274" y="12738"/>
                  </a:lnTo>
                  <a:lnTo>
                    <a:pt x="13518" y="12470"/>
                  </a:lnTo>
                  <a:lnTo>
                    <a:pt x="13737" y="12178"/>
                  </a:lnTo>
                  <a:lnTo>
                    <a:pt x="13956" y="11886"/>
                  </a:lnTo>
                  <a:lnTo>
                    <a:pt x="14151" y="11569"/>
                  </a:lnTo>
                  <a:lnTo>
                    <a:pt x="14321" y="11252"/>
                  </a:lnTo>
                  <a:lnTo>
                    <a:pt x="14492" y="10936"/>
                  </a:lnTo>
                  <a:lnTo>
                    <a:pt x="14638" y="10595"/>
                  </a:lnTo>
                  <a:lnTo>
                    <a:pt x="14784" y="10254"/>
                  </a:lnTo>
                  <a:lnTo>
                    <a:pt x="14906" y="9889"/>
                  </a:lnTo>
                  <a:lnTo>
                    <a:pt x="15003" y="9523"/>
                  </a:lnTo>
                  <a:lnTo>
                    <a:pt x="15101" y="9158"/>
                  </a:lnTo>
                  <a:lnTo>
                    <a:pt x="15150" y="8793"/>
                  </a:lnTo>
                  <a:lnTo>
                    <a:pt x="15198" y="8403"/>
                  </a:lnTo>
                  <a:lnTo>
                    <a:pt x="15247" y="8013"/>
                  </a:lnTo>
                  <a:lnTo>
                    <a:pt x="15247" y="7623"/>
                  </a:lnTo>
                  <a:lnTo>
                    <a:pt x="15247" y="7623"/>
                  </a:lnTo>
                  <a:lnTo>
                    <a:pt x="15247" y="7234"/>
                  </a:lnTo>
                  <a:lnTo>
                    <a:pt x="15198" y="6844"/>
                  </a:lnTo>
                  <a:lnTo>
                    <a:pt x="15150" y="6454"/>
                  </a:lnTo>
                  <a:lnTo>
                    <a:pt x="15101" y="6089"/>
                  </a:lnTo>
                  <a:lnTo>
                    <a:pt x="15003" y="5724"/>
                  </a:lnTo>
                  <a:lnTo>
                    <a:pt x="14906" y="5358"/>
                  </a:lnTo>
                  <a:lnTo>
                    <a:pt x="14784" y="4993"/>
                  </a:lnTo>
                  <a:lnTo>
                    <a:pt x="14638" y="4652"/>
                  </a:lnTo>
                  <a:lnTo>
                    <a:pt x="14492" y="4311"/>
                  </a:lnTo>
                  <a:lnTo>
                    <a:pt x="14321" y="3995"/>
                  </a:lnTo>
                  <a:lnTo>
                    <a:pt x="14151" y="3678"/>
                  </a:lnTo>
                  <a:lnTo>
                    <a:pt x="13956" y="3361"/>
                  </a:lnTo>
                  <a:lnTo>
                    <a:pt x="13737" y="3069"/>
                  </a:lnTo>
                  <a:lnTo>
                    <a:pt x="13518" y="2777"/>
                  </a:lnTo>
                  <a:lnTo>
                    <a:pt x="13274" y="2509"/>
                  </a:lnTo>
                  <a:lnTo>
                    <a:pt x="13006" y="2241"/>
                  </a:lnTo>
                  <a:lnTo>
                    <a:pt x="12738" y="1973"/>
                  </a:lnTo>
                  <a:lnTo>
                    <a:pt x="12470" y="1730"/>
                  </a:lnTo>
                  <a:lnTo>
                    <a:pt x="12178" y="1510"/>
                  </a:lnTo>
                  <a:lnTo>
                    <a:pt x="11886" y="1291"/>
                  </a:lnTo>
                  <a:lnTo>
                    <a:pt x="11569" y="1096"/>
                  </a:lnTo>
                  <a:lnTo>
                    <a:pt x="11253" y="926"/>
                  </a:lnTo>
                  <a:lnTo>
                    <a:pt x="10936" y="755"/>
                  </a:lnTo>
                  <a:lnTo>
                    <a:pt x="10595" y="609"/>
                  </a:lnTo>
                  <a:lnTo>
                    <a:pt x="10254" y="463"/>
                  </a:lnTo>
                  <a:lnTo>
                    <a:pt x="9889" y="341"/>
                  </a:lnTo>
                  <a:lnTo>
                    <a:pt x="9524" y="244"/>
                  </a:lnTo>
                  <a:lnTo>
                    <a:pt x="9158" y="147"/>
                  </a:lnTo>
                  <a:lnTo>
                    <a:pt x="8793" y="98"/>
                  </a:lnTo>
                  <a:lnTo>
                    <a:pt x="8403" y="49"/>
                  </a:lnTo>
                  <a:lnTo>
                    <a:pt x="8014" y="0"/>
                  </a:lnTo>
                  <a:lnTo>
                    <a:pt x="7624" y="0"/>
                  </a:lnTo>
                  <a:lnTo>
                    <a:pt x="762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6" name="Shape 666"/>
            <p:cNvSpPr/>
            <p:nvPr/>
          </p:nvSpPr>
          <p:spPr>
            <a:xfrm>
              <a:off x="2869875" y="2503125"/>
              <a:ext cx="43875" cy="47525"/>
            </a:xfrm>
            <a:custGeom>
              <a:avLst/>
              <a:gdLst/>
              <a:ahLst/>
              <a:cxnLst/>
              <a:rect l="0" t="0" r="0" b="0"/>
              <a:pathLst>
                <a:path w="1755" h="1901" fill="none" extrusionOk="0">
                  <a:moveTo>
                    <a:pt x="877" y="0"/>
                  </a:moveTo>
                  <a:lnTo>
                    <a:pt x="877" y="0"/>
                  </a:lnTo>
                  <a:lnTo>
                    <a:pt x="1048" y="25"/>
                  </a:lnTo>
                  <a:lnTo>
                    <a:pt x="1218" y="73"/>
                  </a:lnTo>
                  <a:lnTo>
                    <a:pt x="1364" y="171"/>
                  </a:lnTo>
                  <a:lnTo>
                    <a:pt x="1510" y="268"/>
                  </a:lnTo>
                  <a:lnTo>
                    <a:pt x="1608" y="414"/>
                  </a:lnTo>
                  <a:lnTo>
                    <a:pt x="1681" y="585"/>
                  </a:lnTo>
                  <a:lnTo>
                    <a:pt x="1730" y="755"/>
                  </a:lnTo>
                  <a:lnTo>
                    <a:pt x="1754" y="950"/>
                  </a:lnTo>
                  <a:lnTo>
                    <a:pt x="1754" y="950"/>
                  </a:lnTo>
                  <a:lnTo>
                    <a:pt x="1730" y="1145"/>
                  </a:lnTo>
                  <a:lnTo>
                    <a:pt x="1681" y="1316"/>
                  </a:lnTo>
                  <a:lnTo>
                    <a:pt x="1608" y="1486"/>
                  </a:lnTo>
                  <a:lnTo>
                    <a:pt x="1510" y="1632"/>
                  </a:lnTo>
                  <a:lnTo>
                    <a:pt x="1364" y="1730"/>
                  </a:lnTo>
                  <a:lnTo>
                    <a:pt x="1218" y="1827"/>
                  </a:lnTo>
                  <a:lnTo>
                    <a:pt x="1048" y="1876"/>
                  </a:lnTo>
                  <a:lnTo>
                    <a:pt x="877" y="1900"/>
                  </a:lnTo>
                  <a:lnTo>
                    <a:pt x="877" y="1900"/>
                  </a:lnTo>
                  <a:lnTo>
                    <a:pt x="707" y="1876"/>
                  </a:lnTo>
                  <a:lnTo>
                    <a:pt x="536" y="1827"/>
                  </a:lnTo>
                  <a:lnTo>
                    <a:pt x="390" y="1730"/>
                  </a:lnTo>
                  <a:lnTo>
                    <a:pt x="244" y="1632"/>
                  </a:lnTo>
                  <a:lnTo>
                    <a:pt x="147" y="1486"/>
                  </a:lnTo>
                  <a:lnTo>
                    <a:pt x="74" y="1316"/>
                  </a:lnTo>
                  <a:lnTo>
                    <a:pt x="25" y="1145"/>
                  </a:lnTo>
                  <a:lnTo>
                    <a:pt x="0" y="950"/>
                  </a:lnTo>
                  <a:lnTo>
                    <a:pt x="0" y="950"/>
                  </a:lnTo>
                  <a:lnTo>
                    <a:pt x="25" y="755"/>
                  </a:lnTo>
                  <a:lnTo>
                    <a:pt x="74" y="585"/>
                  </a:lnTo>
                  <a:lnTo>
                    <a:pt x="147" y="414"/>
                  </a:lnTo>
                  <a:lnTo>
                    <a:pt x="244" y="268"/>
                  </a:lnTo>
                  <a:lnTo>
                    <a:pt x="390" y="171"/>
                  </a:lnTo>
                  <a:lnTo>
                    <a:pt x="536" y="73"/>
                  </a:lnTo>
                  <a:lnTo>
                    <a:pt x="707" y="25"/>
                  </a:lnTo>
                  <a:lnTo>
                    <a:pt x="877" y="0"/>
                  </a:lnTo>
                  <a:lnTo>
                    <a:pt x="877"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7" name="Shape 667"/>
            <p:cNvSpPr/>
            <p:nvPr/>
          </p:nvSpPr>
          <p:spPr>
            <a:xfrm>
              <a:off x="2714000" y="2503125"/>
              <a:ext cx="43875" cy="47525"/>
            </a:xfrm>
            <a:custGeom>
              <a:avLst/>
              <a:gdLst/>
              <a:ahLst/>
              <a:cxnLst/>
              <a:rect l="0" t="0" r="0" b="0"/>
              <a:pathLst>
                <a:path w="1755" h="1901" fill="none" extrusionOk="0">
                  <a:moveTo>
                    <a:pt x="877" y="1900"/>
                  </a:moveTo>
                  <a:lnTo>
                    <a:pt x="877" y="1900"/>
                  </a:lnTo>
                  <a:lnTo>
                    <a:pt x="707" y="1876"/>
                  </a:lnTo>
                  <a:lnTo>
                    <a:pt x="536"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6" y="73"/>
                  </a:lnTo>
                  <a:lnTo>
                    <a:pt x="707" y="25"/>
                  </a:lnTo>
                  <a:lnTo>
                    <a:pt x="877" y="0"/>
                  </a:lnTo>
                  <a:lnTo>
                    <a:pt x="877" y="0"/>
                  </a:lnTo>
                  <a:lnTo>
                    <a:pt x="1048" y="25"/>
                  </a:lnTo>
                  <a:lnTo>
                    <a:pt x="1218"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8" y="1827"/>
                  </a:lnTo>
                  <a:lnTo>
                    <a:pt x="1048" y="1876"/>
                  </a:lnTo>
                  <a:lnTo>
                    <a:pt x="877" y="1900"/>
                  </a:lnTo>
                  <a:lnTo>
                    <a:pt x="877" y="190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8" name="Shape 668"/>
            <p:cNvSpPr/>
            <p:nvPr/>
          </p:nvSpPr>
          <p:spPr>
            <a:xfrm>
              <a:off x="2810200" y="2595675"/>
              <a:ext cx="99875" cy="31075"/>
            </a:xfrm>
            <a:custGeom>
              <a:avLst/>
              <a:gdLst/>
              <a:ahLst/>
              <a:cxnLst/>
              <a:rect l="0" t="0" r="0" b="0"/>
              <a:pathLst>
                <a:path w="3995" h="1243" fill="none" extrusionOk="0">
                  <a:moveTo>
                    <a:pt x="1" y="1242"/>
                  </a:moveTo>
                  <a:lnTo>
                    <a:pt x="3995"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69" name="Shape 669"/>
          <p:cNvGrpSpPr/>
          <p:nvPr/>
        </p:nvGrpSpPr>
        <p:grpSpPr>
          <a:xfrm>
            <a:off x="2699907" y="2451953"/>
            <a:ext cx="154057" cy="384677"/>
            <a:chOff x="3384375" y="2267500"/>
            <a:chExt cx="203375" cy="507825"/>
          </a:xfrm>
        </p:grpSpPr>
        <p:sp>
          <p:nvSpPr>
            <p:cNvPr id="670" name="Shape 670"/>
            <p:cNvSpPr/>
            <p:nvPr/>
          </p:nvSpPr>
          <p:spPr>
            <a:xfrm>
              <a:off x="3384375" y="2373425"/>
              <a:ext cx="203375" cy="401900"/>
            </a:xfrm>
            <a:custGeom>
              <a:avLst/>
              <a:gdLst/>
              <a:ahLst/>
              <a:cxnLst/>
              <a:rect l="0" t="0" r="0" b="0"/>
              <a:pathLst>
                <a:path w="8135" h="16076" fill="none" extrusionOk="0">
                  <a:moveTo>
                    <a:pt x="4896" y="1"/>
                  </a:moveTo>
                  <a:lnTo>
                    <a:pt x="4896" y="1"/>
                  </a:lnTo>
                  <a:lnTo>
                    <a:pt x="4701" y="74"/>
                  </a:lnTo>
                  <a:lnTo>
                    <a:pt x="4506" y="147"/>
                  </a:lnTo>
                  <a:lnTo>
                    <a:pt x="4287" y="196"/>
                  </a:lnTo>
                  <a:lnTo>
                    <a:pt x="4068" y="196"/>
                  </a:lnTo>
                  <a:lnTo>
                    <a:pt x="4068" y="196"/>
                  </a:lnTo>
                  <a:lnTo>
                    <a:pt x="3848" y="196"/>
                  </a:lnTo>
                  <a:lnTo>
                    <a:pt x="3654" y="147"/>
                  </a:lnTo>
                  <a:lnTo>
                    <a:pt x="3434" y="98"/>
                  </a:lnTo>
                  <a:lnTo>
                    <a:pt x="3240" y="1"/>
                  </a:lnTo>
                  <a:lnTo>
                    <a:pt x="3240" y="1"/>
                  </a:lnTo>
                  <a:lnTo>
                    <a:pt x="2996" y="50"/>
                  </a:lnTo>
                  <a:lnTo>
                    <a:pt x="2777" y="98"/>
                  </a:lnTo>
                  <a:lnTo>
                    <a:pt x="2558" y="171"/>
                  </a:lnTo>
                  <a:lnTo>
                    <a:pt x="2363" y="269"/>
                  </a:lnTo>
                  <a:lnTo>
                    <a:pt x="2168" y="366"/>
                  </a:lnTo>
                  <a:lnTo>
                    <a:pt x="1973" y="464"/>
                  </a:lnTo>
                  <a:lnTo>
                    <a:pt x="1803" y="585"/>
                  </a:lnTo>
                  <a:lnTo>
                    <a:pt x="1632" y="731"/>
                  </a:lnTo>
                  <a:lnTo>
                    <a:pt x="1486" y="878"/>
                  </a:lnTo>
                  <a:lnTo>
                    <a:pt x="1340" y="1024"/>
                  </a:lnTo>
                  <a:lnTo>
                    <a:pt x="1072" y="1365"/>
                  </a:lnTo>
                  <a:lnTo>
                    <a:pt x="853" y="1779"/>
                  </a:lnTo>
                  <a:lnTo>
                    <a:pt x="658" y="2193"/>
                  </a:lnTo>
                  <a:lnTo>
                    <a:pt x="488" y="2680"/>
                  </a:lnTo>
                  <a:lnTo>
                    <a:pt x="341" y="3167"/>
                  </a:lnTo>
                  <a:lnTo>
                    <a:pt x="244" y="3727"/>
                  </a:lnTo>
                  <a:lnTo>
                    <a:pt x="147" y="4287"/>
                  </a:lnTo>
                  <a:lnTo>
                    <a:pt x="73" y="4896"/>
                  </a:lnTo>
                  <a:lnTo>
                    <a:pt x="49" y="5529"/>
                  </a:lnTo>
                  <a:lnTo>
                    <a:pt x="25" y="6187"/>
                  </a:lnTo>
                  <a:lnTo>
                    <a:pt x="0" y="6869"/>
                  </a:lnTo>
                  <a:lnTo>
                    <a:pt x="0" y="6869"/>
                  </a:lnTo>
                  <a:lnTo>
                    <a:pt x="25" y="7015"/>
                  </a:lnTo>
                  <a:lnTo>
                    <a:pt x="49" y="7161"/>
                  </a:lnTo>
                  <a:lnTo>
                    <a:pt x="98" y="7307"/>
                  </a:lnTo>
                  <a:lnTo>
                    <a:pt x="171" y="7405"/>
                  </a:lnTo>
                  <a:lnTo>
                    <a:pt x="268" y="7502"/>
                  </a:lnTo>
                  <a:lnTo>
                    <a:pt x="390" y="7575"/>
                  </a:lnTo>
                  <a:lnTo>
                    <a:pt x="512" y="7624"/>
                  </a:lnTo>
                  <a:lnTo>
                    <a:pt x="658" y="7648"/>
                  </a:lnTo>
                  <a:lnTo>
                    <a:pt x="658" y="7648"/>
                  </a:lnTo>
                  <a:lnTo>
                    <a:pt x="804" y="7624"/>
                  </a:lnTo>
                  <a:lnTo>
                    <a:pt x="926" y="7575"/>
                  </a:lnTo>
                  <a:lnTo>
                    <a:pt x="1048" y="7502"/>
                  </a:lnTo>
                  <a:lnTo>
                    <a:pt x="1145" y="7405"/>
                  </a:lnTo>
                  <a:lnTo>
                    <a:pt x="1218" y="7307"/>
                  </a:lnTo>
                  <a:lnTo>
                    <a:pt x="1267" y="7161"/>
                  </a:lnTo>
                  <a:lnTo>
                    <a:pt x="1291" y="7015"/>
                  </a:lnTo>
                  <a:lnTo>
                    <a:pt x="1316" y="6869"/>
                  </a:lnTo>
                  <a:lnTo>
                    <a:pt x="1316" y="6869"/>
                  </a:lnTo>
                  <a:lnTo>
                    <a:pt x="1340" y="6260"/>
                  </a:lnTo>
                  <a:lnTo>
                    <a:pt x="1413" y="5554"/>
                  </a:lnTo>
                  <a:lnTo>
                    <a:pt x="1510" y="4847"/>
                  </a:lnTo>
                  <a:lnTo>
                    <a:pt x="1632" y="4141"/>
                  </a:lnTo>
                  <a:lnTo>
                    <a:pt x="1754" y="3532"/>
                  </a:lnTo>
                  <a:lnTo>
                    <a:pt x="1876" y="3021"/>
                  </a:lnTo>
                  <a:lnTo>
                    <a:pt x="1998" y="2680"/>
                  </a:lnTo>
                  <a:lnTo>
                    <a:pt x="2046" y="2607"/>
                  </a:lnTo>
                  <a:lnTo>
                    <a:pt x="2095" y="2582"/>
                  </a:lnTo>
                  <a:lnTo>
                    <a:pt x="2095" y="2582"/>
                  </a:lnTo>
                  <a:lnTo>
                    <a:pt x="2095" y="2631"/>
                  </a:lnTo>
                  <a:lnTo>
                    <a:pt x="2119" y="2729"/>
                  </a:lnTo>
                  <a:lnTo>
                    <a:pt x="2119" y="3143"/>
                  </a:lnTo>
                  <a:lnTo>
                    <a:pt x="2071" y="4555"/>
                  </a:lnTo>
                  <a:lnTo>
                    <a:pt x="1949" y="6577"/>
                  </a:lnTo>
                  <a:lnTo>
                    <a:pt x="1827" y="8842"/>
                  </a:lnTo>
                  <a:lnTo>
                    <a:pt x="1535" y="13128"/>
                  </a:lnTo>
                  <a:lnTo>
                    <a:pt x="1389" y="15077"/>
                  </a:lnTo>
                  <a:lnTo>
                    <a:pt x="1389" y="15077"/>
                  </a:lnTo>
                  <a:lnTo>
                    <a:pt x="1389" y="15247"/>
                  </a:lnTo>
                  <a:lnTo>
                    <a:pt x="1413" y="15418"/>
                  </a:lnTo>
                  <a:lnTo>
                    <a:pt x="1462" y="15564"/>
                  </a:lnTo>
                  <a:lnTo>
                    <a:pt x="1559" y="15710"/>
                  </a:lnTo>
                  <a:lnTo>
                    <a:pt x="1657" y="15856"/>
                  </a:lnTo>
                  <a:lnTo>
                    <a:pt x="1778" y="15953"/>
                  </a:lnTo>
                  <a:lnTo>
                    <a:pt x="1924" y="16026"/>
                  </a:lnTo>
                  <a:lnTo>
                    <a:pt x="2095" y="16075"/>
                  </a:lnTo>
                  <a:lnTo>
                    <a:pt x="2095" y="16075"/>
                  </a:lnTo>
                  <a:lnTo>
                    <a:pt x="2217" y="16075"/>
                  </a:lnTo>
                  <a:lnTo>
                    <a:pt x="2217" y="16075"/>
                  </a:lnTo>
                  <a:lnTo>
                    <a:pt x="2387" y="16075"/>
                  </a:lnTo>
                  <a:lnTo>
                    <a:pt x="2509" y="16026"/>
                  </a:lnTo>
                  <a:lnTo>
                    <a:pt x="2655" y="15953"/>
                  </a:lnTo>
                  <a:lnTo>
                    <a:pt x="2777" y="15880"/>
                  </a:lnTo>
                  <a:lnTo>
                    <a:pt x="2874" y="15758"/>
                  </a:lnTo>
                  <a:lnTo>
                    <a:pt x="2947" y="15637"/>
                  </a:lnTo>
                  <a:lnTo>
                    <a:pt x="3020" y="15491"/>
                  </a:lnTo>
                  <a:lnTo>
                    <a:pt x="3045" y="15344"/>
                  </a:lnTo>
                  <a:lnTo>
                    <a:pt x="3702" y="8525"/>
                  </a:lnTo>
                  <a:lnTo>
                    <a:pt x="3702" y="8525"/>
                  </a:lnTo>
                  <a:lnTo>
                    <a:pt x="3727" y="8452"/>
                  </a:lnTo>
                  <a:lnTo>
                    <a:pt x="3775" y="8330"/>
                  </a:lnTo>
                  <a:lnTo>
                    <a:pt x="3824" y="8282"/>
                  </a:lnTo>
                  <a:lnTo>
                    <a:pt x="3873" y="8208"/>
                  </a:lnTo>
                  <a:lnTo>
                    <a:pt x="3970" y="8184"/>
                  </a:lnTo>
                  <a:lnTo>
                    <a:pt x="4068" y="8160"/>
                  </a:lnTo>
                  <a:lnTo>
                    <a:pt x="4068" y="8160"/>
                  </a:lnTo>
                  <a:lnTo>
                    <a:pt x="4165" y="8184"/>
                  </a:lnTo>
                  <a:lnTo>
                    <a:pt x="4263" y="8208"/>
                  </a:lnTo>
                  <a:lnTo>
                    <a:pt x="4311" y="8282"/>
                  </a:lnTo>
                  <a:lnTo>
                    <a:pt x="4360" y="8330"/>
                  </a:lnTo>
                  <a:lnTo>
                    <a:pt x="4409" y="8452"/>
                  </a:lnTo>
                  <a:lnTo>
                    <a:pt x="4433" y="8525"/>
                  </a:lnTo>
                  <a:lnTo>
                    <a:pt x="5091" y="15344"/>
                  </a:lnTo>
                  <a:lnTo>
                    <a:pt x="5091" y="15344"/>
                  </a:lnTo>
                  <a:lnTo>
                    <a:pt x="5115" y="15491"/>
                  </a:lnTo>
                  <a:lnTo>
                    <a:pt x="5188" y="15637"/>
                  </a:lnTo>
                  <a:lnTo>
                    <a:pt x="5261" y="15758"/>
                  </a:lnTo>
                  <a:lnTo>
                    <a:pt x="5358" y="15880"/>
                  </a:lnTo>
                  <a:lnTo>
                    <a:pt x="5480" y="15953"/>
                  </a:lnTo>
                  <a:lnTo>
                    <a:pt x="5626" y="16026"/>
                  </a:lnTo>
                  <a:lnTo>
                    <a:pt x="5748" y="16075"/>
                  </a:lnTo>
                  <a:lnTo>
                    <a:pt x="5919" y="16075"/>
                  </a:lnTo>
                  <a:lnTo>
                    <a:pt x="5919" y="16075"/>
                  </a:lnTo>
                  <a:lnTo>
                    <a:pt x="6040" y="16075"/>
                  </a:lnTo>
                  <a:lnTo>
                    <a:pt x="6040" y="16075"/>
                  </a:lnTo>
                  <a:lnTo>
                    <a:pt x="6211" y="16026"/>
                  </a:lnTo>
                  <a:lnTo>
                    <a:pt x="6357" y="15953"/>
                  </a:lnTo>
                  <a:lnTo>
                    <a:pt x="6479" y="15856"/>
                  </a:lnTo>
                  <a:lnTo>
                    <a:pt x="6576" y="15710"/>
                  </a:lnTo>
                  <a:lnTo>
                    <a:pt x="6674" y="15564"/>
                  </a:lnTo>
                  <a:lnTo>
                    <a:pt x="6722" y="15418"/>
                  </a:lnTo>
                  <a:lnTo>
                    <a:pt x="6747" y="15247"/>
                  </a:lnTo>
                  <a:lnTo>
                    <a:pt x="6747" y="15077"/>
                  </a:lnTo>
                  <a:lnTo>
                    <a:pt x="6747" y="15077"/>
                  </a:lnTo>
                  <a:lnTo>
                    <a:pt x="6601" y="13128"/>
                  </a:lnTo>
                  <a:lnTo>
                    <a:pt x="6333" y="8890"/>
                  </a:lnTo>
                  <a:lnTo>
                    <a:pt x="6187" y="6601"/>
                  </a:lnTo>
                  <a:lnTo>
                    <a:pt x="6089" y="4604"/>
                  </a:lnTo>
                  <a:lnTo>
                    <a:pt x="6040" y="3167"/>
                  </a:lnTo>
                  <a:lnTo>
                    <a:pt x="6040" y="2753"/>
                  </a:lnTo>
                  <a:lnTo>
                    <a:pt x="6040" y="2582"/>
                  </a:lnTo>
                  <a:lnTo>
                    <a:pt x="6040" y="2582"/>
                  </a:lnTo>
                  <a:lnTo>
                    <a:pt x="6065" y="2582"/>
                  </a:lnTo>
                  <a:lnTo>
                    <a:pt x="6089" y="2582"/>
                  </a:lnTo>
                  <a:lnTo>
                    <a:pt x="6138" y="2680"/>
                  </a:lnTo>
                  <a:lnTo>
                    <a:pt x="6235" y="2996"/>
                  </a:lnTo>
                  <a:lnTo>
                    <a:pt x="6381" y="3484"/>
                  </a:lnTo>
                  <a:lnTo>
                    <a:pt x="6503" y="4117"/>
                  </a:lnTo>
                  <a:lnTo>
                    <a:pt x="6625" y="4823"/>
                  </a:lnTo>
                  <a:lnTo>
                    <a:pt x="6722" y="5554"/>
                  </a:lnTo>
                  <a:lnTo>
                    <a:pt x="6795" y="6260"/>
                  </a:lnTo>
                  <a:lnTo>
                    <a:pt x="6820" y="6869"/>
                  </a:lnTo>
                  <a:lnTo>
                    <a:pt x="6820" y="6869"/>
                  </a:lnTo>
                  <a:lnTo>
                    <a:pt x="6844" y="7015"/>
                  </a:lnTo>
                  <a:lnTo>
                    <a:pt x="6869" y="7161"/>
                  </a:lnTo>
                  <a:lnTo>
                    <a:pt x="6917" y="7307"/>
                  </a:lnTo>
                  <a:lnTo>
                    <a:pt x="6990" y="7405"/>
                  </a:lnTo>
                  <a:lnTo>
                    <a:pt x="7088" y="7502"/>
                  </a:lnTo>
                  <a:lnTo>
                    <a:pt x="7209" y="7575"/>
                  </a:lnTo>
                  <a:lnTo>
                    <a:pt x="7331" y="7624"/>
                  </a:lnTo>
                  <a:lnTo>
                    <a:pt x="7477" y="7648"/>
                  </a:lnTo>
                  <a:lnTo>
                    <a:pt x="7477" y="7648"/>
                  </a:lnTo>
                  <a:lnTo>
                    <a:pt x="7624" y="7624"/>
                  </a:lnTo>
                  <a:lnTo>
                    <a:pt x="7745" y="7575"/>
                  </a:lnTo>
                  <a:lnTo>
                    <a:pt x="7867" y="7502"/>
                  </a:lnTo>
                  <a:lnTo>
                    <a:pt x="7964" y="7405"/>
                  </a:lnTo>
                  <a:lnTo>
                    <a:pt x="8038" y="7307"/>
                  </a:lnTo>
                  <a:lnTo>
                    <a:pt x="8086" y="7161"/>
                  </a:lnTo>
                  <a:lnTo>
                    <a:pt x="8111" y="7015"/>
                  </a:lnTo>
                  <a:lnTo>
                    <a:pt x="8135" y="6869"/>
                  </a:lnTo>
                  <a:lnTo>
                    <a:pt x="8135" y="6869"/>
                  </a:lnTo>
                  <a:lnTo>
                    <a:pt x="8111" y="5505"/>
                  </a:lnTo>
                  <a:lnTo>
                    <a:pt x="8086" y="4872"/>
                  </a:lnTo>
                  <a:lnTo>
                    <a:pt x="8038" y="4287"/>
                  </a:lnTo>
                  <a:lnTo>
                    <a:pt x="7964" y="3703"/>
                  </a:lnTo>
                  <a:lnTo>
                    <a:pt x="7867" y="3167"/>
                  </a:lnTo>
                  <a:lnTo>
                    <a:pt x="7745" y="2656"/>
                  </a:lnTo>
                  <a:lnTo>
                    <a:pt x="7599" y="2168"/>
                  </a:lnTo>
                  <a:lnTo>
                    <a:pt x="7404" y="1754"/>
                  </a:lnTo>
                  <a:lnTo>
                    <a:pt x="7185" y="1365"/>
                  </a:lnTo>
                  <a:lnTo>
                    <a:pt x="7063" y="1170"/>
                  </a:lnTo>
                  <a:lnTo>
                    <a:pt x="6917" y="999"/>
                  </a:lnTo>
                  <a:lnTo>
                    <a:pt x="6771" y="853"/>
                  </a:lnTo>
                  <a:lnTo>
                    <a:pt x="6625" y="707"/>
                  </a:lnTo>
                  <a:lnTo>
                    <a:pt x="6454" y="561"/>
                  </a:lnTo>
                  <a:lnTo>
                    <a:pt x="6260" y="439"/>
                  </a:lnTo>
                  <a:lnTo>
                    <a:pt x="6065" y="342"/>
                  </a:lnTo>
                  <a:lnTo>
                    <a:pt x="5870" y="244"/>
                  </a:lnTo>
                  <a:lnTo>
                    <a:pt x="5651" y="171"/>
                  </a:lnTo>
                  <a:lnTo>
                    <a:pt x="5407" y="98"/>
                  </a:lnTo>
                  <a:lnTo>
                    <a:pt x="5164" y="50"/>
                  </a:lnTo>
                  <a:lnTo>
                    <a:pt x="4896" y="1"/>
                  </a:lnTo>
                  <a:lnTo>
                    <a:pt x="4896"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1" name="Shape 671"/>
            <p:cNvSpPr/>
            <p:nvPr/>
          </p:nvSpPr>
          <p:spPr>
            <a:xfrm>
              <a:off x="3443425" y="2267500"/>
              <a:ext cx="85275" cy="93775"/>
            </a:xfrm>
            <a:custGeom>
              <a:avLst/>
              <a:gdLst/>
              <a:ahLst/>
              <a:cxnLst/>
              <a:rect l="0" t="0" r="0" b="0"/>
              <a:pathLst>
                <a:path w="3411" h="3751" fill="none" extrusionOk="0">
                  <a:moveTo>
                    <a:pt x="1" y="1705"/>
                  </a:moveTo>
                  <a:lnTo>
                    <a:pt x="1" y="1705"/>
                  </a:lnTo>
                  <a:lnTo>
                    <a:pt x="1" y="1510"/>
                  </a:lnTo>
                  <a:lnTo>
                    <a:pt x="25" y="1315"/>
                  </a:lnTo>
                  <a:lnTo>
                    <a:pt x="74" y="1145"/>
                  </a:lnTo>
                  <a:lnTo>
                    <a:pt x="123" y="999"/>
                  </a:lnTo>
                  <a:lnTo>
                    <a:pt x="196" y="852"/>
                  </a:lnTo>
                  <a:lnTo>
                    <a:pt x="293" y="706"/>
                  </a:lnTo>
                  <a:lnTo>
                    <a:pt x="391" y="585"/>
                  </a:lnTo>
                  <a:lnTo>
                    <a:pt x="488" y="463"/>
                  </a:lnTo>
                  <a:lnTo>
                    <a:pt x="610" y="341"/>
                  </a:lnTo>
                  <a:lnTo>
                    <a:pt x="756" y="268"/>
                  </a:lnTo>
                  <a:lnTo>
                    <a:pt x="902" y="171"/>
                  </a:lnTo>
                  <a:lnTo>
                    <a:pt x="1048" y="122"/>
                  </a:lnTo>
                  <a:lnTo>
                    <a:pt x="1194" y="49"/>
                  </a:lnTo>
                  <a:lnTo>
                    <a:pt x="1365" y="24"/>
                  </a:lnTo>
                  <a:lnTo>
                    <a:pt x="1535" y="0"/>
                  </a:lnTo>
                  <a:lnTo>
                    <a:pt x="1706" y="0"/>
                  </a:lnTo>
                  <a:lnTo>
                    <a:pt x="1706" y="0"/>
                  </a:lnTo>
                  <a:lnTo>
                    <a:pt x="1876" y="0"/>
                  </a:lnTo>
                  <a:lnTo>
                    <a:pt x="2047" y="24"/>
                  </a:lnTo>
                  <a:lnTo>
                    <a:pt x="2217" y="49"/>
                  </a:lnTo>
                  <a:lnTo>
                    <a:pt x="2363" y="122"/>
                  </a:lnTo>
                  <a:lnTo>
                    <a:pt x="2509" y="171"/>
                  </a:lnTo>
                  <a:lnTo>
                    <a:pt x="2656" y="268"/>
                  </a:lnTo>
                  <a:lnTo>
                    <a:pt x="2802" y="341"/>
                  </a:lnTo>
                  <a:lnTo>
                    <a:pt x="2923" y="463"/>
                  </a:lnTo>
                  <a:lnTo>
                    <a:pt x="3021" y="585"/>
                  </a:lnTo>
                  <a:lnTo>
                    <a:pt x="3118" y="706"/>
                  </a:lnTo>
                  <a:lnTo>
                    <a:pt x="3216" y="852"/>
                  </a:lnTo>
                  <a:lnTo>
                    <a:pt x="3289" y="999"/>
                  </a:lnTo>
                  <a:lnTo>
                    <a:pt x="3337" y="1145"/>
                  </a:lnTo>
                  <a:lnTo>
                    <a:pt x="3386" y="1315"/>
                  </a:lnTo>
                  <a:lnTo>
                    <a:pt x="3411" y="1510"/>
                  </a:lnTo>
                  <a:lnTo>
                    <a:pt x="3411" y="1705"/>
                  </a:lnTo>
                  <a:lnTo>
                    <a:pt x="3411" y="1705"/>
                  </a:lnTo>
                  <a:lnTo>
                    <a:pt x="3411" y="1900"/>
                  </a:lnTo>
                  <a:lnTo>
                    <a:pt x="3386" y="2095"/>
                  </a:lnTo>
                  <a:lnTo>
                    <a:pt x="3337" y="2265"/>
                  </a:lnTo>
                  <a:lnTo>
                    <a:pt x="3289" y="2460"/>
                  </a:lnTo>
                  <a:lnTo>
                    <a:pt x="3216" y="2630"/>
                  </a:lnTo>
                  <a:lnTo>
                    <a:pt x="3118" y="2801"/>
                  </a:lnTo>
                  <a:lnTo>
                    <a:pt x="3021" y="2971"/>
                  </a:lnTo>
                  <a:lnTo>
                    <a:pt x="2923" y="3117"/>
                  </a:lnTo>
                  <a:lnTo>
                    <a:pt x="2802" y="3264"/>
                  </a:lnTo>
                  <a:lnTo>
                    <a:pt x="2656" y="3385"/>
                  </a:lnTo>
                  <a:lnTo>
                    <a:pt x="2509" y="3483"/>
                  </a:lnTo>
                  <a:lnTo>
                    <a:pt x="2363" y="3580"/>
                  </a:lnTo>
                  <a:lnTo>
                    <a:pt x="2217" y="3653"/>
                  </a:lnTo>
                  <a:lnTo>
                    <a:pt x="2047" y="3702"/>
                  </a:lnTo>
                  <a:lnTo>
                    <a:pt x="1876" y="3751"/>
                  </a:lnTo>
                  <a:lnTo>
                    <a:pt x="1706" y="3751"/>
                  </a:lnTo>
                  <a:lnTo>
                    <a:pt x="1706" y="3751"/>
                  </a:lnTo>
                  <a:lnTo>
                    <a:pt x="1535" y="3751"/>
                  </a:lnTo>
                  <a:lnTo>
                    <a:pt x="1365" y="3702"/>
                  </a:lnTo>
                  <a:lnTo>
                    <a:pt x="1194" y="3653"/>
                  </a:lnTo>
                  <a:lnTo>
                    <a:pt x="1048" y="3580"/>
                  </a:lnTo>
                  <a:lnTo>
                    <a:pt x="902" y="3483"/>
                  </a:lnTo>
                  <a:lnTo>
                    <a:pt x="756" y="3385"/>
                  </a:lnTo>
                  <a:lnTo>
                    <a:pt x="610" y="3264"/>
                  </a:lnTo>
                  <a:lnTo>
                    <a:pt x="488" y="3117"/>
                  </a:lnTo>
                  <a:lnTo>
                    <a:pt x="391" y="2971"/>
                  </a:lnTo>
                  <a:lnTo>
                    <a:pt x="293" y="2801"/>
                  </a:lnTo>
                  <a:lnTo>
                    <a:pt x="196" y="2630"/>
                  </a:lnTo>
                  <a:lnTo>
                    <a:pt x="123" y="2460"/>
                  </a:lnTo>
                  <a:lnTo>
                    <a:pt x="74" y="2265"/>
                  </a:lnTo>
                  <a:lnTo>
                    <a:pt x="25" y="2095"/>
                  </a:lnTo>
                  <a:lnTo>
                    <a:pt x="1" y="1900"/>
                  </a:lnTo>
                  <a:lnTo>
                    <a:pt x="1" y="1705"/>
                  </a:lnTo>
                  <a:lnTo>
                    <a:pt x="1" y="170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72" name="Shape 672"/>
          <p:cNvGrpSpPr/>
          <p:nvPr/>
        </p:nvGrpSpPr>
        <p:grpSpPr>
          <a:xfrm>
            <a:off x="3732115" y="2500831"/>
            <a:ext cx="126389" cy="286903"/>
            <a:chOff x="4747025" y="2332025"/>
            <a:chExt cx="166850" cy="378750"/>
          </a:xfrm>
        </p:grpSpPr>
        <p:sp>
          <p:nvSpPr>
            <p:cNvPr id="673" name="Shape 673"/>
            <p:cNvSpPr/>
            <p:nvPr/>
          </p:nvSpPr>
          <p:spPr>
            <a:xfrm>
              <a:off x="4747025" y="2427025"/>
              <a:ext cx="166850" cy="283750"/>
            </a:xfrm>
            <a:custGeom>
              <a:avLst/>
              <a:gdLst/>
              <a:ahLst/>
              <a:cxnLst/>
              <a:rect l="0" t="0" r="0" b="0"/>
              <a:pathLst>
                <a:path w="6674" h="11350" fill="none" extrusionOk="0">
                  <a:moveTo>
                    <a:pt x="4019" y="0"/>
                  </a:moveTo>
                  <a:lnTo>
                    <a:pt x="4019" y="0"/>
                  </a:lnTo>
                  <a:lnTo>
                    <a:pt x="3873" y="73"/>
                  </a:lnTo>
                  <a:lnTo>
                    <a:pt x="3703" y="122"/>
                  </a:lnTo>
                  <a:lnTo>
                    <a:pt x="3508" y="171"/>
                  </a:lnTo>
                  <a:lnTo>
                    <a:pt x="3337" y="171"/>
                  </a:lnTo>
                  <a:lnTo>
                    <a:pt x="3337" y="171"/>
                  </a:lnTo>
                  <a:lnTo>
                    <a:pt x="3167" y="171"/>
                  </a:lnTo>
                  <a:lnTo>
                    <a:pt x="2996" y="146"/>
                  </a:lnTo>
                  <a:lnTo>
                    <a:pt x="2826" y="73"/>
                  </a:lnTo>
                  <a:lnTo>
                    <a:pt x="2655" y="24"/>
                  </a:lnTo>
                  <a:lnTo>
                    <a:pt x="2655" y="24"/>
                  </a:lnTo>
                  <a:lnTo>
                    <a:pt x="2412" y="24"/>
                  </a:lnTo>
                  <a:lnTo>
                    <a:pt x="2168" y="97"/>
                  </a:lnTo>
                  <a:lnTo>
                    <a:pt x="1949" y="171"/>
                  </a:lnTo>
                  <a:lnTo>
                    <a:pt x="1706" y="317"/>
                  </a:lnTo>
                  <a:lnTo>
                    <a:pt x="1486" y="487"/>
                  </a:lnTo>
                  <a:lnTo>
                    <a:pt x="1243" y="682"/>
                  </a:lnTo>
                  <a:lnTo>
                    <a:pt x="1048" y="926"/>
                  </a:lnTo>
                  <a:lnTo>
                    <a:pt x="853" y="1193"/>
                  </a:lnTo>
                  <a:lnTo>
                    <a:pt x="658" y="1510"/>
                  </a:lnTo>
                  <a:lnTo>
                    <a:pt x="512" y="1851"/>
                  </a:lnTo>
                  <a:lnTo>
                    <a:pt x="366" y="2216"/>
                  </a:lnTo>
                  <a:lnTo>
                    <a:pt x="244" y="2630"/>
                  </a:lnTo>
                  <a:lnTo>
                    <a:pt x="123" y="3093"/>
                  </a:lnTo>
                  <a:lnTo>
                    <a:pt x="49" y="3580"/>
                  </a:lnTo>
                  <a:lnTo>
                    <a:pt x="1" y="4092"/>
                  </a:lnTo>
                  <a:lnTo>
                    <a:pt x="1" y="4652"/>
                  </a:lnTo>
                  <a:lnTo>
                    <a:pt x="1" y="4652"/>
                  </a:lnTo>
                  <a:lnTo>
                    <a:pt x="1" y="4774"/>
                  </a:lnTo>
                  <a:lnTo>
                    <a:pt x="25" y="4895"/>
                  </a:lnTo>
                  <a:lnTo>
                    <a:pt x="74" y="4993"/>
                  </a:lnTo>
                  <a:lnTo>
                    <a:pt x="147" y="5090"/>
                  </a:lnTo>
                  <a:lnTo>
                    <a:pt x="220" y="5163"/>
                  </a:lnTo>
                  <a:lnTo>
                    <a:pt x="317" y="5236"/>
                  </a:lnTo>
                  <a:lnTo>
                    <a:pt x="415" y="5261"/>
                  </a:lnTo>
                  <a:lnTo>
                    <a:pt x="537" y="5285"/>
                  </a:lnTo>
                  <a:lnTo>
                    <a:pt x="537" y="5285"/>
                  </a:lnTo>
                  <a:lnTo>
                    <a:pt x="658" y="5261"/>
                  </a:lnTo>
                  <a:lnTo>
                    <a:pt x="756" y="5236"/>
                  </a:lnTo>
                  <a:lnTo>
                    <a:pt x="853" y="5163"/>
                  </a:lnTo>
                  <a:lnTo>
                    <a:pt x="926" y="5090"/>
                  </a:lnTo>
                  <a:lnTo>
                    <a:pt x="999" y="4993"/>
                  </a:lnTo>
                  <a:lnTo>
                    <a:pt x="1024" y="4895"/>
                  </a:lnTo>
                  <a:lnTo>
                    <a:pt x="1048" y="4774"/>
                  </a:lnTo>
                  <a:lnTo>
                    <a:pt x="1072" y="4652"/>
                  </a:lnTo>
                  <a:lnTo>
                    <a:pt x="1072" y="4652"/>
                  </a:lnTo>
                  <a:lnTo>
                    <a:pt x="1097" y="4189"/>
                  </a:lnTo>
                  <a:lnTo>
                    <a:pt x="1145" y="3726"/>
                  </a:lnTo>
                  <a:lnTo>
                    <a:pt x="1218" y="3312"/>
                  </a:lnTo>
                  <a:lnTo>
                    <a:pt x="1316" y="2923"/>
                  </a:lnTo>
                  <a:lnTo>
                    <a:pt x="1438" y="2582"/>
                  </a:lnTo>
                  <a:lnTo>
                    <a:pt x="1535" y="2338"/>
                  </a:lnTo>
                  <a:lnTo>
                    <a:pt x="1633" y="2168"/>
                  </a:lnTo>
                  <a:lnTo>
                    <a:pt x="1681" y="2143"/>
                  </a:lnTo>
                  <a:lnTo>
                    <a:pt x="1706" y="2143"/>
                  </a:lnTo>
                  <a:lnTo>
                    <a:pt x="1706" y="2143"/>
                  </a:lnTo>
                  <a:lnTo>
                    <a:pt x="1730" y="2241"/>
                  </a:lnTo>
                  <a:lnTo>
                    <a:pt x="1730" y="2509"/>
                  </a:lnTo>
                  <a:lnTo>
                    <a:pt x="1681" y="3483"/>
                  </a:lnTo>
                  <a:lnTo>
                    <a:pt x="1608" y="4822"/>
                  </a:lnTo>
                  <a:lnTo>
                    <a:pt x="1486" y="6357"/>
                  </a:lnTo>
                  <a:lnTo>
                    <a:pt x="1243" y="9231"/>
                  </a:lnTo>
                  <a:lnTo>
                    <a:pt x="1145" y="10521"/>
                  </a:lnTo>
                  <a:lnTo>
                    <a:pt x="1145" y="10521"/>
                  </a:lnTo>
                  <a:lnTo>
                    <a:pt x="1145" y="10668"/>
                  </a:lnTo>
                  <a:lnTo>
                    <a:pt x="1145" y="10814"/>
                  </a:lnTo>
                  <a:lnTo>
                    <a:pt x="1194" y="10935"/>
                  </a:lnTo>
                  <a:lnTo>
                    <a:pt x="1267" y="11057"/>
                  </a:lnTo>
                  <a:lnTo>
                    <a:pt x="1340" y="11155"/>
                  </a:lnTo>
                  <a:lnTo>
                    <a:pt x="1462" y="11252"/>
                  </a:lnTo>
                  <a:lnTo>
                    <a:pt x="1584" y="11325"/>
                  </a:lnTo>
                  <a:lnTo>
                    <a:pt x="1706" y="11349"/>
                  </a:lnTo>
                  <a:lnTo>
                    <a:pt x="1706" y="11349"/>
                  </a:lnTo>
                  <a:lnTo>
                    <a:pt x="1827" y="11349"/>
                  </a:lnTo>
                  <a:lnTo>
                    <a:pt x="1827" y="11349"/>
                  </a:lnTo>
                  <a:lnTo>
                    <a:pt x="1949" y="11349"/>
                  </a:lnTo>
                  <a:lnTo>
                    <a:pt x="2071" y="11325"/>
                  </a:lnTo>
                  <a:lnTo>
                    <a:pt x="2168" y="11252"/>
                  </a:lnTo>
                  <a:lnTo>
                    <a:pt x="2266" y="11179"/>
                  </a:lnTo>
                  <a:lnTo>
                    <a:pt x="2339" y="11106"/>
                  </a:lnTo>
                  <a:lnTo>
                    <a:pt x="2412" y="11008"/>
                  </a:lnTo>
                  <a:lnTo>
                    <a:pt x="2461" y="10887"/>
                  </a:lnTo>
                  <a:lnTo>
                    <a:pt x="2509" y="10765"/>
                  </a:lnTo>
                  <a:lnTo>
                    <a:pt x="3045" y="7014"/>
                  </a:lnTo>
                  <a:lnTo>
                    <a:pt x="3045" y="7014"/>
                  </a:lnTo>
                  <a:lnTo>
                    <a:pt x="3045" y="6966"/>
                  </a:lnTo>
                  <a:lnTo>
                    <a:pt x="3094" y="6868"/>
                  </a:lnTo>
                  <a:lnTo>
                    <a:pt x="3143" y="6819"/>
                  </a:lnTo>
                  <a:lnTo>
                    <a:pt x="3191" y="6771"/>
                  </a:lnTo>
                  <a:lnTo>
                    <a:pt x="3264" y="6746"/>
                  </a:lnTo>
                  <a:lnTo>
                    <a:pt x="3337" y="6722"/>
                  </a:lnTo>
                  <a:lnTo>
                    <a:pt x="3337" y="6722"/>
                  </a:lnTo>
                  <a:lnTo>
                    <a:pt x="3410" y="6746"/>
                  </a:lnTo>
                  <a:lnTo>
                    <a:pt x="3484" y="6771"/>
                  </a:lnTo>
                  <a:lnTo>
                    <a:pt x="3532" y="6819"/>
                  </a:lnTo>
                  <a:lnTo>
                    <a:pt x="3581" y="6868"/>
                  </a:lnTo>
                  <a:lnTo>
                    <a:pt x="3630" y="6966"/>
                  </a:lnTo>
                  <a:lnTo>
                    <a:pt x="3630" y="7014"/>
                  </a:lnTo>
                  <a:lnTo>
                    <a:pt x="4165" y="10765"/>
                  </a:lnTo>
                  <a:lnTo>
                    <a:pt x="4165" y="10765"/>
                  </a:lnTo>
                  <a:lnTo>
                    <a:pt x="4214" y="10887"/>
                  </a:lnTo>
                  <a:lnTo>
                    <a:pt x="4263" y="11008"/>
                  </a:lnTo>
                  <a:lnTo>
                    <a:pt x="4336" y="11106"/>
                  </a:lnTo>
                  <a:lnTo>
                    <a:pt x="4409" y="11179"/>
                  </a:lnTo>
                  <a:lnTo>
                    <a:pt x="4506" y="11252"/>
                  </a:lnTo>
                  <a:lnTo>
                    <a:pt x="4604" y="11325"/>
                  </a:lnTo>
                  <a:lnTo>
                    <a:pt x="4726" y="11349"/>
                  </a:lnTo>
                  <a:lnTo>
                    <a:pt x="4847" y="11349"/>
                  </a:lnTo>
                  <a:lnTo>
                    <a:pt x="4847" y="11349"/>
                  </a:lnTo>
                  <a:lnTo>
                    <a:pt x="4969" y="11349"/>
                  </a:lnTo>
                  <a:lnTo>
                    <a:pt x="4969" y="11349"/>
                  </a:lnTo>
                  <a:lnTo>
                    <a:pt x="5091" y="11325"/>
                  </a:lnTo>
                  <a:lnTo>
                    <a:pt x="5213" y="11252"/>
                  </a:lnTo>
                  <a:lnTo>
                    <a:pt x="5334" y="11155"/>
                  </a:lnTo>
                  <a:lnTo>
                    <a:pt x="5408" y="11057"/>
                  </a:lnTo>
                  <a:lnTo>
                    <a:pt x="5481" y="10935"/>
                  </a:lnTo>
                  <a:lnTo>
                    <a:pt x="5529" y="10814"/>
                  </a:lnTo>
                  <a:lnTo>
                    <a:pt x="5529" y="10668"/>
                  </a:lnTo>
                  <a:lnTo>
                    <a:pt x="5529" y="10521"/>
                  </a:lnTo>
                  <a:lnTo>
                    <a:pt x="5529" y="10521"/>
                  </a:lnTo>
                  <a:lnTo>
                    <a:pt x="5188" y="6381"/>
                  </a:lnTo>
                  <a:lnTo>
                    <a:pt x="4994" y="3507"/>
                  </a:lnTo>
                  <a:lnTo>
                    <a:pt x="4945" y="2533"/>
                  </a:lnTo>
                  <a:lnTo>
                    <a:pt x="4945" y="2241"/>
                  </a:lnTo>
                  <a:lnTo>
                    <a:pt x="4969" y="2143"/>
                  </a:lnTo>
                  <a:lnTo>
                    <a:pt x="4969" y="2143"/>
                  </a:lnTo>
                  <a:lnTo>
                    <a:pt x="4994" y="2143"/>
                  </a:lnTo>
                  <a:lnTo>
                    <a:pt x="5042" y="2168"/>
                  </a:lnTo>
                  <a:lnTo>
                    <a:pt x="5140" y="2314"/>
                  </a:lnTo>
                  <a:lnTo>
                    <a:pt x="5237" y="2557"/>
                  </a:lnTo>
                  <a:lnTo>
                    <a:pt x="5334" y="2898"/>
                  </a:lnTo>
                  <a:lnTo>
                    <a:pt x="5432" y="3288"/>
                  </a:lnTo>
                  <a:lnTo>
                    <a:pt x="5529" y="3726"/>
                  </a:lnTo>
                  <a:lnTo>
                    <a:pt x="5578" y="4189"/>
                  </a:lnTo>
                  <a:lnTo>
                    <a:pt x="5602" y="4652"/>
                  </a:lnTo>
                  <a:lnTo>
                    <a:pt x="5602" y="4652"/>
                  </a:lnTo>
                  <a:lnTo>
                    <a:pt x="5627" y="4774"/>
                  </a:lnTo>
                  <a:lnTo>
                    <a:pt x="5651" y="4895"/>
                  </a:lnTo>
                  <a:lnTo>
                    <a:pt x="5675" y="4993"/>
                  </a:lnTo>
                  <a:lnTo>
                    <a:pt x="5749" y="5090"/>
                  </a:lnTo>
                  <a:lnTo>
                    <a:pt x="5822" y="5163"/>
                  </a:lnTo>
                  <a:lnTo>
                    <a:pt x="5919" y="5236"/>
                  </a:lnTo>
                  <a:lnTo>
                    <a:pt x="6016" y="5261"/>
                  </a:lnTo>
                  <a:lnTo>
                    <a:pt x="6138" y="5285"/>
                  </a:lnTo>
                  <a:lnTo>
                    <a:pt x="6138" y="5285"/>
                  </a:lnTo>
                  <a:lnTo>
                    <a:pt x="6260" y="5261"/>
                  </a:lnTo>
                  <a:lnTo>
                    <a:pt x="6357" y="5236"/>
                  </a:lnTo>
                  <a:lnTo>
                    <a:pt x="6455" y="5163"/>
                  </a:lnTo>
                  <a:lnTo>
                    <a:pt x="6528" y="5090"/>
                  </a:lnTo>
                  <a:lnTo>
                    <a:pt x="6601" y="4993"/>
                  </a:lnTo>
                  <a:lnTo>
                    <a:pt x="6650" y="4895"/>
                  </a:lnTo>
                  <a:lnTo>
                    <a:pt x="6674" y="4774"/>
                  </a:lnTo>
                  <a:lnTo>
                    <a:pt x="6674" y="4652"/>
                  </a:lnTo>
                  <a:lnTo>
                    <a:pt x="6674" y="4652"/>
                  </a:lnTo>
                  <a:lnTo>
                    <a:pt x="6674" y="4092"/>
                  </a:lnTo>
                  <a:lnTo>
                    <a:pt x="6625" y="3556"/>
                  </a:lnTo>
                  <a:lnTo>
                    <a:pt x="6552" y="3069"/>
                  </a:lnTo>
                  <a:lnTo>
                    <a:pt x="6455" y="2630"/>
                  </a:lnTo>
                  <a:lnTo>
                    <a:pt x="6357" y="2216"/>
                  </a:lnTo>
                  <a:lnTo>
                    <a:pt x="6211" y="1827"/>
                  </a:lnTo>
                  <a:lnTo>
                    <a:pt x="6065" y="1486"/>
                  </a:lnTo>
                  <a:lnTo>
                    <a:pt x="5895" y="1169"/>
                  </a:lnTo>
                  <a:lnTo>
                    <a:pt x="5700" y="901"/>
                  </a:lnTo>
                  <a:lnTo>
                    <a:pt x="5505" y="658"/>
                  </a:lnTo>
                  <a:lnTo>
                    <a:pt x="5286" y="463"/>
                  </a:lnTo>
                  <a:lnTo>
                    <a:pt x="5042" y="292"/>
                  </a:lnTo>
                  <a:lnTo>
                    <a:pt x="4799" y="171"/>
                  </a:lnTo>
                  <a:lnTo>
                    <a:pt x="4555" y="73"/>
                  </a:lnTo>
                  <a:lnTo>
                    <a:pt x="4287" y="24"/>
                  </a:lnTo>
                  <a:lnTo>
                    <a:pt x="4019" y="0"/>
                  </a:lnTo>
                  <a:lnTo>
                    <a:pt x="4019"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4" name="Shape 674"/>
            <p:cNvSpPr/>
            <p:nvPr/>
          </p:nvSpPr>
          <p:spPr>
            <a:xfrm>
              <a:off x="4792100" y="2332025"/>
              <a:ext cx="76725" cy="84050"/>
            </a:xfrm>
            <a:custGeom>
              <a:avLst/>
              <a:gdLst/>
              <a:ahLst/>
              <a:cxnLst/>
              <a:rect l="0" t="0" r="0" b="0"/>
              <a:pathLst>
                <a:path w="3069" h="3362" fill="none" extrusionOk="0">
                  <a:moveTo>
                    <a:pt x="0" y="1511"/>
                  </a:moveTo>
                  <a:lnTo>
                    <a:pt x="0" y="1511"/>
                  </a:lnTo>
                  <a:lnTo>
                    <a:pt x="24" y="1340"/>
                  </a:lnTo>
                  <a:lnTo>
                    <a:pt x="49" y="1170"/>
                  </a:lnTo>
                  <a:lnTo>
                    <a:pt x="73" y="1024"/>
                  </a:lnTo>
                  <a:lnTo>
                    <a:pt x="122" y="877"/>
                  </a:lnTo>
                  <a:lnTo>
                    <a:pt x="195" y="756"/>
                  </a:lnTo>
                  <a:lnTo>
                    <a:pt x="268" y="634"/>
                  </a:lnTo>
                  <a:lnTo>
                    <a:pt x="365" y="512"/>
                  </a:lnTo>
                  <a:lnTo>
                    <a:pt x="463" y="415"/>
                  </a:lnTo>
                  <a:lnTo>
                    <a:pt x="682" y="220"/>
                  </a:lnTo>
                  <a:lnTo>
                    <a:pt x="950" y="98"/>
                  </a:lnTo>
                  <a:lnTo>
                    <a:pt x="1218" y="25"/>
                  </a:lnTo>
                  <a:lnTo>
                    <a:pt x="1534" y="1"/>
                  </a:lnTo>
                  <a:lnTo>
                    <a:pt x="1534" y="1"/>
                  </a:lnTo>
                  <a:lnTo>
                    <a:pt x="1851" y="25"/>
                  </a:lnTo>
                  <a:lnTo>
                    <a:pt x="2119" y="98"/>
                  </a:lnTo>
                  <a:lnTo>
                    <a:pt x="2387" y="220"/>
                  </a:lnTo>
                  <a:lnTo>
                    <a:pt x="2606" y="415"/>
                  </a:lnTo>
                  <a:lnTo>
                    <a:pt x="2703" y="512"/>
                  </a:lnTo>
                  <a:lnTo>
                    <a:pt x="2801" y="634"/>
                  </a:lnTo>
                  <a:lnTo>
                    <a:pt x="2874" y="756"/>
                  </a:lnTo>
                  <a:lnTo>
                    <a:pt x="2947" y="877"/>
                  </a:lnTo>
                  <a:lnTo>
                    <a:pt x="2996" y="1024"/>
                  </a:lnTo>
                  <a:lnTo>
                    <a:pt x="3020" y="1170"/>
                  </a:lnTo>
                  <a:lnTo>
                    <a:pt x="3044" y="1340"/>
                  </a:lnTo>
                  <a:lnTo>
                    <a:pt x="3069" y="1511"/>
                  </a:lnTo>
                  <a:lnTo>
                    <a:pt x="3069" y="1511"/>
                  </a:lnTo>
                  <a:lnTo>
                    <a:pt x="3044" y="1681"/>
                  </a:lnTo>
                  <a:lnTo>
                    <a:pt x="3020" y="1852"/>
                  </a:lnTo>
                  <a:lnTo>
                    <a:pt x="2947" y="2193"/>
                  </a:lnTo>
                  <a:lnTo>
                    <a:pt x="2801" y="2509"/>
                  </a:lnTo>
                  <a:lnTo>
                    <a:pt x="2606" y="2777"/>
                  </a:lnTo>
                  <a:lnTo>
                    <a:pt x="2509" y="2899"/>
                  </a:lnTo>
                  <a:lnTo>
                    <a:pt x="2387" y="3021"/>
                  </a:lnTo>
                  <a:lnTo>
                    <a:pt x="2265" y="3118"/>
                  </a:lnTo>
                  <a:lnTo>
                    <a:pt x="2119" y="3191"/>
                  </a:lnTo>
                  <a:lnTo>
                    <a:pt x="1997" y="3264"/>
                  </a:lnTo>
                  <a:lnTo>
                    <a:pt x="1851" y="3313"/>
                  </a:lnTo>
                  <a:lnTo>
                    <a:pt x="1681" y="3337"/>
                  </a:lnTo>
                  <a:lnTo>
                    <a:pt x="1534" y="3362"/>
                  </a:lnTo>
                  <a:lnTo>
                    <a:pt x="1534" y="3362"/>
                  </a:lnTo>
                  <a:lnTo>
                    <a:pt x="1388" y="3337"/>
                  </a:lnTo>
                  <a:lnTo>
                    <a:pt x="1218" y="3313"/>
                  </a:lnTo>
                  <a:lnTo>
                    <a:pt x="1072" y="3264"/>
                  </a:lnTo>
                  <a:lnTo>
                    <a:pt x="950" y="3191"/>
                  </a:lnTo>
                  <a:lnTo>
                    <a:pt x="804" y="3118"/>
                  </a:lnTo>
                  <a:lnTo>
                    <a:pt x="682" y="3021"/>
                  </a:lnTo>
                  <a:lnTo>
                    <a:pt x="560" y="2899"/>
                  </a:lnTo>
                  <a:lnTo>
                    <a:pt x="463" y="2777"/>
                  </a:lnTo>
                  <a:lnTo>
                    <a:pt x="268" y="2509"/>
                  </a:lnTo>
                  <a:lnTo>
                    <a:pt x="122" y="2193"/>
                  </a:lnTo>
                  <a:lnTo>
                    <a:pt x="49" y="1852"/>
                  </a:lnTo>
                  <a:lnTo>
                    <a:pt x="24" y="1681"/>
                  </a:lnTo>
                  <a:lnTo>
                    <a:pt x="0" y="1511"/>
                  </a:lnTo>
                  <a:lnTo>
                    <a:pt x="0" y="151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75" name="Shape 675"/>
          <p:cNvGrpSpPr/>
          <p:nvPr/>
        </p:nvGrpSpPr>
        <p:grpSpPr>
          <a:xfrm>
            <a:off x="3220632" y="2453790"/>
            <a:ext cx="130991" cy="380985"/>
            <a:chOff x="4071800" y="2269925"/>
            <a:chExt cx="172925" cy="502950"/>
          </a:xfrm>
        </p:grpSpPr>
        <p:sp>
          <p:nvSpPr>
            <p:cNvPr id="676" name="Shape 676"/>
            <p:cNvSpPr/>
            <p:nvPr/>
          </p:nvSpPr>
          <p:spPr>
            <a:xfrm>
              <a:off x="4118075" y="2269925"/>
              <a:ext cx="80375" cy="91350"/>
            </a:xfrm>
            <a:custGeom>
              <a:avLst/>
              <a:gdLst/>
              <a:ahLst/>
              <a:cxnLst/>
              <a:rect l="0" t="0" r="0" b="0"/>
              <a:pathLst>
                <a:path w="3215" h="3654" fill="none" extrusionOk="0">
                  <a:moveTo>
                    <a:pt x="0" y="1657"/>
                  </a:moveTo>
                  <a:lnTo>
                    <a:pt x="0" y="1657"/>
                  </a:lnTo>
                  <a:lnTo>
                    <a:pt x="0" y="1462"/>
                  </a:lnTo>
                  <a:lnTo>
                    <a:pt x="24" y="1291"/>
                  </a:lnTo>
                  <a:lnTo>
                    <a:pt x="73" y="1121"/>
                  </a:lnTo>
                  <a:lnTo>
                    <a:pt x="122" y="975"/>
                  </a:lnTo>
                  <a:lnTo>
                    <a:pt x="195" y="829"/>
                  </a:lnTo>
                  <a:lnTo>
                    <a:pt x="268" y="682"/>
                  </a:lnTo>
                  <a:lnTo>
                    <a:pt x="365" y="561"/>
                  </a:lnTo>
                  <a:lnTo>
                    <a:pt x="463" y="439"/>
                  </a:lnTo>
                  <a:lnTo>
                    <a:pt x="585" y="341"/>
                  </a:lnTo>
                  <a:lnTo>
                    <a:pt x="706" y="244"/>
                  </a:lnTo>
                  <a:lnTo>
                    <a:pt x="853" y="171"/>
                  </a:lnTo>
                  <a:lnTo>
                    <a:pt x="974" y="122"/>
                  </a:lnTo>
                  <a:lnTo>
                    <a:pt x="1120" y="74"/>
                  </a:lnTo>
                  <a:lnTo>
                    <a:pt x="1291" y="25"/>
                  </a:lnTo>
                  <a:lnTo>
                    <a:pt x="1437" y="0"/>
                  </a:lnTo>
                  <a:lnTo>
                    <a:pt x="1608" y="0"/>
                  </a:lnTo>
                  <a:lnTo>
                    <a:pt x="1608" y="0"/>
                  </a:lnTo>
                  <a:lnTo>
                    <a:pt x="1778" y="0"/>
                  </a:lnTo>
                  <a:lnTo>
                    <a:pt x="1924" y="25"/>
                  </a:lnTo>
                  <a:lnTo>
                    <a:pt x="2095" y="74"/>
                  </a:lnTo>
                  <a:lnTo>
                    <a:pt x="2241" y="122"/>
                  </a:lnTo>
                  <a:lnTo>
                    <a:pt x="2363" y="171"/>
                  </a:lnTo>
                  <a:lnTo>
                    <a:pt x="2509" y="244"/>
                  </a:lnTo>
                  <a:lnTo>
                    <a:pt x="2630" y="341"/>
                  </a:lnTo>
                  <a:lnTo>
                    <a:pt x="2752" y="439"/>
                  </a:lnTo>
                  <a:lnTo>
                    <a:pt x="2850" y="561"/>
                  </a:lnTo>
                  <a:lnTo>
                    <a:pt x="2947" y="682"/>
                  </a:lnTo>
                  <a:lnTo>
                    <a:pt x="3020" y="829"/>
                  </a:lnTo>
                  <a:lnTo>
                    <a:pt x="3093" y="975"/>
                  </a:lnTo>
                  <a:lnTo>
                    <a:pt x="3142" y="1121"/>
                  </a:lnTo>
                  <a:lnTo>
                    <a:pt x="3191" y="1291"/>
                  </a:lnTo>
                  <a:lnTo>
                    <a:pt x="3215" y="1462"/>
                  </a:lnTo>
                  <a:lnTo>
                    <a:pt x="3215" y="1657"/>
                  </a:lnTo>
                  <a:lnTo>
                    <a:pt x="3215" y="1657"/>
                  </a:lnTo>
                  <a:lnTo>
                    <a:pt x="3215" y="1827"/>
                  </a:lnTo>
                  <a:lnTo>
                    <a:pt x="3191" y="2022"/>
                  </a:lnTo>
                  <a:lnTo>
                    <a:pt x="3142" y="2217"/>
                  </a:lnTo>
                  <a:lnTo>
                    <a:pt x="3093" y="2387"/>
                  </a:lnTo>
                  <a:lnTo>
                    <a:pt x="3020" y="2558"/>
                  </a:lnTo>
                  <a:lnTo>
                    <a:pt x="2947" y="2728"/>
                  </a:lnTo>
                  <a:lnTo>
                    <a:pt x="2850" y="2874"/>
                  </a:lnTo>
                  <a:lnTo>
                    <a:pt x="2752" y="3020"/>
                  </a:lnTo>
                  <a:lnTo>
                    <a:pt x="2630" y="3167"/>
                  </a:lnTo>
                  <a:lnTo>
                    <a:pt x="2509" y="3288"/>
                  </a:lnTo>
                  <a:lnTo>
                    <a:pt x="2363" y="3386"/>
                  </a:lnTo>
                  <a:lnTo>
                    <a:pt x="2241" y="3483"/>
                  </a:lnTo>
                  <a:lnTo>
                    <a:pt x="2095" y="3556"/>
                  </a:lnTo>
                  <a:lnTo>
                    <a:pt x="1924" y="3605"/>
                  </a:lnTo>
                  <a:lnTo>
                    <a:pt x="1778" y="3629"/>
                  </a:lnTo>
                  <a:lnTo>
                    <a:pt x="1608" y="3654"/>
                  </a:lnTo>
                  <a:lnTo>
                    <a:pt x="1608" y="3654"/>
                  </a:lnTo>
                  <a:lnTo>
                    <a:pt x="1437" y="3629"/>
                  </a:lnTo>
                  <a:lnTo>
                    <a:pt x="1291" y="3605"/>
                  </a:lnTo>
                  <a:lnTo>
                    <a:pt x="1120" y="3556"/>
                  </a:lnTo>
                  <a:lnTo>
                    <a:pt x="974" y="3483"/>
                  </a:lnTo>
                  <a:lnTo>
                    <a:pt x="853" y="3386"/>
                  </a:lnTo>
                  <a:lnTo>
                    <a:pt x="706" y="3288"/>
                  </a:lnTo>
                  <a:lnTo>
                    <a:pt x="585" y="3167"/>
                  </a:lnTo>
                  <a:lnTo>
                    <a:pt x="463" y="3020"/>
                  </a:lnTo>
                  <a:lnTo>
                    <a:pt x="365" y="2874"/>
                  </a:lnTo>
                  <a:lnTo>
                    <a:pt x="268" y="2728"/>
                  </a:lnTo>
                  <a:lnTo>
                    <a:pt x="195" y="2558"/>
                  </a:lnTo>
                  <a:lnTo>
                    <a:pt x="122" y="2387"/>
                  </a:lnTo>
                  <a:lnTo>
                    <a:pt x="73" y="2217"/>
                  </a:lnTo>
                  <a:lnTo>
                    <a:pt x="24" y="2022"/>
                  </a:lnTo>
                  <a:lnTo>
                    <a:pt x="0" y="1827"/>
                  </a:lnTo>
                  <a:lnTo>
                    <a:pt x="0" y="1657"/>
                  </a:lnTo>
                  <a:lnTo>
                    <a:pt x="0" y="1657"/>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7" name="Shape 677"/>
            <p:cNvSpPr/>
            <p:nvPr/>
          </p:nvSpPr>
          <p:spPr>
            <a:xfrm>
              <a:off x="4071800" y="2372825"/>
              <a:ext cx="172925" cy="400050"/>
            </a:xfrm>
            <a:custGeom>
              <a:avLst/>
              <a:gdLst/>
              <a:ahLst/>
              <a:cxnLst/>
              <a:rect l="0" t="0" r="0" b="0"/>
              <a:pathLst>
                <a:path w="6917" h="16002" fill="none" extrusionOk="0">
                  <a:moveTo>
                    <a:pt x="4189" y="0"/>
                  </a:moveTo>
                  <a:lnTo>
                    <a:pt x="4189" y="0"/>
                  </a:lnTo>
                  <a:lnTo>
                    <a:pt x="4019" y="98"/>
                  </a:lnTo>
                  <a:lnTo>
                    <a:pt x="3848" y="147"/>
                  </a:lnTo>
                  <a:lnTo>
                    <a:pt x="3653" y="195"/>
                  </a:lnTo>
                  <a:lnTo>
                    <a:pt x="3459" y="220"/>
                  </a:lnTo>
                  <a:lnTo>
                    <a:pt x="3459" y="220"/>
                  </a:lnTo>
                  <a:lnTo>
                    <a:pt x="3264" y="195"/>
                  </a:lnTo>
                  <a:lnTo>
                    <a:pt x="3069" y="147"/>
                  </a:lnTo>
                  <a:lnTo>
                    <a:pt x="2898" y="98"/>
                  </a:lnTo>
                  <a:lnTo>
                    <a:pt x="2728" y="0"/>
                  </a:lnTo>
                  <a:lnTo>
                    <a:pt x="2728" y="0"/>
                  </a:lnTo>
                  <a:lnTo>
                    <a:pt x="2533" y="49"/>
                  </a:lnTo>
                  <a:lnTo>
                    <a:pt x="2338" y="122"/>
                  </a:lnTo>
                  <a:lnTo>
                    <a:pt x="2168" y="195"/>
                  </a:lnTo>
                  <a:lnTo>
                    <a:pt x="2022" y="293"/>
                  </a:lnTo>
                  <a:lnTo>
                    <a:pt x="1705" y="488"/>
                  </a:lnTo>
                  <a:lnTo>
                    <a:pt x="1437" y="755"/>
                  </a:lnTo>
                  <a:lnTo>
                    <a:pt x="1169" y="1072"/>
                  </a:lnTo>
                  <a:lnTo>
                    <a:pt x="950" y="1413"/>
                  </a:lnTo>
                  <a:lnTo>
                    <a:pt x="755" y="1803"/>
                  </a:lnTo>
                  <a:lnTo>
                    <a:pt x="585" y="2217"/>
                  </a:lnTo>
                  <a:lnTo>
                    <a:pt x="439" y="2704"/>
                  </a:lnTo>
                  <a:lnTo>
                    <a:pt x="317" y="3191"/>
                  </a:lnTo>
                  <a:lnTo>
                    <a:pt x="219" y="3727"/>
                  </a:lnTo>
                  <a:lnTo>
                    <a:pt x="146" y="4311"/>
                  </a:lnTo>
                  <a:lnTo>
                    <a:pt x="73" y="4896"/>
                  </a:lnTo>
                  <a:lnTo>
                    <a:pt x="24" y="5529"/>
                  </a:lnTo>
                  <a:lnTo>
                    <a:pt x="0" y="6187"/>
                  </a:lnTo>
                  <a:lnTo>
                    <a:pt x="0" y="6869"/>
                  </a:lnTo>
                  <a:lnTo>
                    <a:pt x="0" y="6869"/>
                  </a:lnTo>
                  <a:lnTo>
                    <a:pt x="24" y="7015"/>
                  </a:lnTo>
                  <a:lnTo>
                    <a:pt x="49" y="7161"/>
                  </a:lnTo>
                  <a:lnTo>
                    <a:pt x="98" y="7307"/>
                  </a:lnTo>
                  <a:lnTo>
                    <a:pt x="171" y="7404"/>
                  </a:lnTo>
                  <a:lnTo>
                    <a:pt x="244" y="7502"/>
                  </a:lnTo>
                  <a:lnTo>
                    <a:pt x="317" y="7575"/>
                  </a:lnTo>
                  <a:lnTo>
                    <a:pt x="414" y="7624"/>
                  </a:lnTo>
                  <a:lnTo>
                    <a:pt x="487" y="7624"/>
                  </a:lnTo>
                  <a:lnTo>
                    <a:pt x="487" y="7624"/>
                  </a:lnTo>
                  <a:lnTo>
                    <a:pt x="633" y="7624"/>
                  </a:lnTo>
                  <a:lnTo>
                    <a:pt x="731" y="7575"/>
                  </a:lnTo>
                  <a:lnTo>
                    <a:pt x="804" y="7502"/>
                  </a:lnTo>
                  <a:lnTo>
                    <a:pt x="877" y="7404"/>
                  </a:lnTo>
                  <a:lnTo>
                    <a:pt x="926" y="7307"/>
                  </a:lnTo>
                  <a:lnTo>
                    <a:pt x="950" y="7161"/>
                  </a:lnTo>
                  <a:lnTo>
                    <a:pt x="974" y="6869"/>
                  </a:lnTo>
                  <a:lnTo>
                    <a:pt x="974" y="6869"/>
                  </a:lnTo>
                  <a:lnTo>
                    <a:pt x="999" y="6503"/>
                  </a:lnTo>
                  <a:lnTo>
                    <a:pt x="1023" y="6089"/>
                  </a:lnTo>
                  <a:lnTo>
                    <a:pt x="1145" y="5091"/>
                  </a:lnTo>
                  <a:lnTo>
                    <a:pt x="1291" y="4092"/>
                  </a:lnTo>
                  <a:lnTo>
                    <a:pt x="1364" y="3654"/>
                  </a:lnTo>
                  <a:lnTo>
                    <a:pt x="1461" y="3288"/>
                  </a:lnTo>
                  <a:lnTo>
                    <a:pt x="1461" y="3288"/>
                  </a:lnTo>
                  <a:lnTo>
                    <a:pt x="1413" y="3094"/>
                  </a:lnTo>
                  <a:lnTo>
                    <a:pt x="1388" y="2899"/>
                  </a:lnTo>
                  <a:lnTo>
                    <a:pt x="1388" y="2704"/>
                  </a:lnTo>
                  <a:lnTo>
                    <a:pt x="1413" y="2533"/>
                  </a:lnTo>
                  <a:lnTo>
                    <a:pt x="1437" y="2387"/>
                  </a:lnTo>
                  <a:lnTo>
                    <a:pt x="1510" y="2241"/>
                  </a:lnTo>
                  <a:lnTo>
                    <a:pt x="1583" y="2119"/>
                  </a:lnTo>
                  <a:lnTo>
                    <a:pt x="1656" y="2046"/>
                  </a:lnTo>
                  <a:lnTo>
                    <a:pt x="1656" y="2046"/>
                  </a:lnTo>
                  <a:lnTo>
                    <a:pt x="1583" y="2144"/>
                  </a:lnTo>
                  <a:lnTo>
                    <a:pt x="1534" y="2290"/>
                  </a:lnTo>
                  <a:lnTo>
                    <a:pt x="1486" y="2485"/>
                  </a:lnTo>
                  <a:lnTo>
                    <a:pt x="1486" y="2680"/>
                  </a:lnTo>
                  <a:lnTo>
                    <a:pt x="1510" y="2874"/>
                  </a:lnTo>
                  <a:lnTo>
                    <a:pt x="1559" y="3069"/>
                  </a:lnTo>
                  <a:lnTo>
                    <a:pt x="1608" y="3167"/>
                  </a:lnTo>
                  <a:lnTo>
                    <a:pt x="1681" y="3264"/>
                  </a:lnTo>
                  <a:lnTo>
                    <a:pt x="1754" y="3337"/>
                  </a:lnTo>
                  <a:lnTo>
                    <a:pt x="1851" y="3410"/>
                  </a:lnTo>
                  <a:lnTo>
                    <a:pt x="1851" y="3410"/>
                  </a:lnTo>
                  <a:lnTo>
                    <a:pt x="1900" y="3775"/>
                  </a:lnTo>
                  <a:lnTo>
                    <a:pt x="1924" y="3970"/>
                  </a:lnTo>
                  <a:lnTo>
                    <a:pt x="1949" y="4190"/>
                  </a:lnTo>
                  <a:lnTo>
                    <a:pt x="1924" y="4433"/>
                  </a:lnTo>
                  <a:lnTo>
                    <a:pt x="1900" y="4725"/>
                  </a:lnTo>
                  <a:lnTo>
                    <a:pt x="1827" y="5018"/>
                  </a:lnTo>
                  <a:lnTo>
                    <a:pt x="1705" y="5383"/>
                  </a:lnTo>
                  <a:lnTo>
                    <a:pt x="1705" y="5383"/>
                  </a:lnTo>
                  <a:lnTo>
                    <a:pt x="1510" y="5894"/>
                  </a:lnTo>
                  <a:lnTo>
                    <a:pt x="1364" y="6381"/>
                  </a:lnTo>
                  <a:lnTo>
                    <a:pt x="1267" y="6820"/>
                  </a:lnTo>
                  <a:lnTo>
                    <a:pt x="1218" y="7210"/>
                  </a:lnTo>
                  <a:lnTo>
                    <a:pt x="1169" y="7599"/>
                  </a:lnTo>
                  <a:lnTo>
                    <a:pt x="1169" y="7989"/>
                  </a:lnTo>
                  <a:lnTo>
                    <a:pt x="1194" y="8793"/>
                  </a:lnTo>
                  <a:lnTo>
                    <a:pt x="1194" y="8793"/>
                  </a:lnTo>
                  <a:lnTo>
                    <a:pt x="1242" y="9962"/>
                  </a:lnTo>
                  <a:lnTo>
                    <a:pt x="1291" y="11131"/>
                  </a:lnTo>
                  <a:lnTo>
                    <a:pt x="1315" y="13201"/>
                  </a:lnTo>
                  <a:lnTo>
                    <a:pt x="1340" y="14686"/>
                  </a:lnTo>
                  <a:lnTo>
                    <a:pt x="1340" y="15271"/>
                  </a:lnTo>
                  <a:lnTo>
                    <a:pt x="1340" y="15271"/>
                  </a:lnTo>
                  <a:lnTo>
                    <a:pt x="1364" y="15490"/>
                  </a:lnTo>
                  <a:lnTo>
                    <a:pt x="1413" y="15661"/>
                  </a:lnTo>
                  <a:lnTo>
                    <a:pt x="1486" y="15782"/>
                  </a:lnTo>
                  <a:lnTo>
                    <a:pt x="1583" y="15880"/>
                  </a:lnTo>
                  <a:lnTo>
                    <a:pt x="1656" y="15953"/>
                  </a:lnTo>
                  <a:lnTo>
                    <a:pt x="1729" y="15977"/>
                  </a:lnTo>
                  <a:lnTo>
                    <a:pt x="1827" y="16002"/>
                  </a:lnTo>
                  <a:lnTo>
                    <a:pt x="1827" y="16002"/>
                  </a:lnTo>
                  <a:lnTo>
                    <a:pt x="1949" y="16002"/>
                  </a:lnTo>
                  <a:lnTo>
                    <a:pt x="2070" y="15953"/>
                  </a:lnTo>
                  <a:lnTo>
                    <a:pt x="2168" y="15904"/>
                  </a:lnTo>
                  <a:lnTo>
                    <a:pt x="2241" y="15831"/>
                  </a:lnTo>
                  <a:lnTo>
                    <a:pt x="2314" y="15758"/>
                  </a:lnTo>
                  <a:lnTo>
                    <a:pt x="2387" y="15636"/>
                  </a:lnTo>
                  <a:lnTo>
                    <a:pt x="2411" y="15490"/>
                  </a:lnTo>
                  <a:lnTo>
                    <a:pt x="2460" y="15344"/>
                  </a:lnTo>
                  <a:lnTo>
                    <a:pt x="3142" y="8525"/>
                  </a:lnTo>
                  <a:lnTo>
                    <a:pt x="3142" y="8525"/>
                  </a:lnTo>
                  <a:lnTo>
                    <a:pt x="3142" y="8427"/>
                  </a:lnTo>
                  <a:lnTo>
                    <a:pt x="3191" y="8257"/>
                  </a:lnTo>
                  <a:lnTo>
                    <a:pt x="3239" y="8159"/>
                  </a:lnTo>
                  <a:lnTo>
                    <a:pt x="3288" y="8062"/>
                  </a:lnTo>
                  <a:lnTo>
                    <a:pt x="3361" y="7989"/>
                  </a:lnTo>
                  <a:lnTo>
                    <a:pt x="3459" y="7965"/>
                  </a:lnTo>
                  <a:lnTo>
                    <a:pt x="3459" y="7965"/>
                  </a:lnTo>
                  <a:lnTo>
                    <a:pt x="3556" y="7989"/>
                  </a:lnTo>
                  <a:lnTo>
                    <a:pt x="3629" y="8062"/>
                  </a:lnTo>
                  <a:lnTo>
                    <a:pt x="3678" y="8159"/>
                  </a:lnTo>
                  <a:lnTo>
                    <a:pt x="3726" y="8257"/>
                  </a:lnTo>
                  <a:lnTo>
                    <a:pt x="3775" y="8427"/>
                  </a:lnTo>
                  <a:lnTo>
                    <a:pt x="3775" y="8525"/>
                  </a:lnTo>
                  <a:lnTo>
                    <a:pt x="4457" y="15344"/>
                  </a:lnTo>
                  <a:lnTo>
                    <a:pt x="4457" y="15344"/>
                  </a:lnTo>
                  <a:lnTo>
                    <a:pt x="4506" y="15490"/>
                  </a:lnTo>
                  <a:lnTo>
                    <a:pt x="4530" y="15636"/>
                  </a:lnTo>
                  <a:lnTo>
                    <a:pt x="4603" y="15758"/>
                  </a:lnTo>
                  <a:lnTo>
                    <a:pt x="4676" y="15831"/>
                  </a:lnTo>
                  <a:lnTo>
                    <a:pt x="4749" y="15904"/>
                  </a:lnTo>
                  <a:lnTo>
                    <a:pt x="4847" y="15953"/>
                  </a:lnTo>
                  <a:lnTo>
                    <a:pt x="4969" y="16002"/>
                  </a:lnTo>
                  <a:lnTo>
                    <a:pt x="5090" y="16002"/>
                  </a:lnTo>
                  <a:lnTo>
                    <a:pt x="5090" y="16002"/>
                  </a:lnTo>
                  <a:lnTo>
                    <a:pt x="5188" y="15977"/>
                  </a:lnTo>
                  <a:lnTo>
                    <a:pt x="5261" y="15953"/>
                  </a:lnTo>
                  <a:lnTo>
                    <a:pt x="5334" y="15880"/>
                  </a:lnTo>
                  <a:lnTo>
                    <a:pt x="5431" y="15782"/>
                  </a:lnTo>
                  <a:lnTo>
                    <a:pt x="5504" y="15661"/>
                  </a:lnTo>
                  <a:lnTo>
                    <a:pt x="5553" y="15490"/>
                  </a:lnTo>
                  <a:lnTo>
                    <a:pt x="5577" y="15271"/>
                  </a:lnTo>
                  <a:lnTo>
                    <a:pt x="5577" y="15271"/>
                  </a:lnTo>
                  <a:lnTo>
                    <a:pt x="5577" y="14686"/>
                  </a:lnTo>
                  <a:lnTo>
                    <a:pt x="5602" y="13201"/>
                  </a:lnTo>
                  <a:lnTo>
                    <a:pt x="5626" y="11131"/>
                  </a:lnTo>
                  <a:lnTo>
                    <a:pt x="5675" y="9962"/>
                  </a:lnTo>
                  <a:lnTo>
                    <a:pt x="5724" y="8793"/>
                  </a:lnTo>
                  <a:lnTo>
                    <a:pt x="5724" y="8793"/>
                  </a:lnTo>
                  <a:lnTo>
                    <a:pt x="5748" y="7989"/>
                  </a:lnTo>
                  <a:lnTo>
                    <a:pt x="5748" y="7599"/>
                  </a:lnTo>
                  <a:lnTo>
                    <a:pt x="5699" y="7210"/>
                  </a:lnTo>
                  <a:lnTo>
                    <a:pt x="5650" y="6820"/>
                  </a:lnTo>
                  <a:lnTo>
                    <a:pt x="5553" y="6381"/>
                  </a:lnTo>
                  <a:lnTo>
                    <a:pt x="5407" y="5894"/>
                  </a:lnTo>
                  <a:lnTo>
                    <a:pt x="5212" y="5383"/>
                  </a:lnTo>
                  <a:lnTo>
                    <a:pt x="5212" y="5383"/>
                  </a:lnTo>
                  <a:lnTo>
                    <a:pt x="5090" y="5018"/>
                  </a:lnTo>
                  <a:lnTo>
                    <a:pt x="5017" y="4725"/>
                  </a:lnTo>
                  <a:lnTo>
                    <a:pt x="4993" y="4433"/>
                  </a:lnTo>
                  <a:lnTo>
                    <a:pt x="4969" y="4190"/>
                  </a:lnTo>
                  <a:lnTo>
                    <a:pt x="4993" y="3970"/>
                  </a:lnTo>
                  <a:lnTo>
                    <a:pt x="5017" y="3775"/>
                  </a:lnTo>
                  <a:lnTo>
                    <a:pt x="5066" y="3410"/>
                  </a:lnTo>
                  <a:lnTo>
                    <a:pt x="5066" y="3410"/>
                  </a:lnTo>
                  <a:lnTo>
                    <a:pt x="5163" y="3337"/>
                  </a:lnTo>
                  <a:lnTo>
                    <a:pt x="5236" y="3264"/>
                  </a:lnTo>
                  <a:lnTo>
                    <a:pt x="5310" y="3167"/>
                  </a:lnTo>
                  <a:lnTo>
                    <a:pt x="5358" y="3069"/>
                  </a:lnTo>
                  <a:lnTo>
                    <a:pt x="5407" y="2874"/>
                  </a:lnTo>
                  <a:lnTo>
                    <a:pt x="5431" y="2680"/>
                  </a:lnTo>
                  <a:lnTo>
                    <a:pt x="5431" y="2485"/>
                  </a:lnTo>
                  <a:lnTo>
                    <a:pt x="5383" y="2290"/>
                  </a:lnTo>
                  <a:lnTo>
                    <a:pt x="5334" y="2144"/>
                  </a:lnTo>
                  <a:lnTo>
                    <a:pt x="5261" y="2046"/>
                  </a:lnTo>
                  <a:lnTo>
                    <a:pt x="5261" y="2046"/>
                  </a:lnTo>
                  <a:lnTo>
                    <a:pt x="5334" y="2119"/>
                  </a:lnTo>
                  <a:lnTo>
                    <a:pt x="5407" y="2241"/>
                  </a:lnTo>
                  <a:lnTo>
                    <a:pt x="5480" y="2387"/>
                  </a:lnTo>
                  <a:lnTo>
                    <a:pt x="5504" y="2533"/>
                  </a:lnTo>
                  <a:lnTo>
                    <a:pt x="5529" y="2704"/>
                  </a:lnTo>
                  <a:lnTo>
                    <a:pt x="5529" y="2899"/>
                  </a:lnTo>
                  <a:lnTo>
                    <a:pt x="5504" y="3094"/>
                  </a:lnTo>
                  <a:lnTo>
                    <a:pt x="5456" y="3288"/>
                  </a:lnTo>
                  <a:lnTo>
                    <a:pt x="5456" y="3288"/>
                  </a:lnTo>
                  <a:lnTo>
                    <a:pt x="5553" y="3654"/>
                  </a:lnTo>
                  <a:lnTo>
                    <a:pt x="5626" y="4092"/>
                  </a:lnTo>
                  <a:lnTo>
                    <a:pt x="5772" y="5091"/>
                  </a:lnTo>
                  <a:lnTo>
                    <a:pt x="5894" y="6089"/>
                  </a:lnTo>
                  <a:lnTo>
                    <a:pt x="5918" y="6503"/>
                  </a:lnTo>
                  <a:lnTo>
                    <a:pt x="5943" y="6869"/>
                  </a:lnTo>
                  <a:lnTo>
                    <a:pt x="5943" y="6869"/>
                  </a:lnTo>
                  <a:lnTo>
                    <a:pt x="5967" y="7161"/>
                  </a:lnTo>
                  <a:lnTo>
                    <a:pt x="5991" y="7307"/>
                  </a:lnTo>
                  <a:lnTo>
                    <a:pt x="6040" y="7404"/>
                  </a:lnTo>
                  <a:lnTo>
                    <a:pt x="6113" y="7502"/>
                  </a:lnTo>
                  <a:lnTo>
                    <a:pt x="6186" y="7575"/>
                  </a:lnTo>
                  <a:lnTo>
                    <a:pt x="6284" y="7624"/>
                  </a:lnTo>
                  <a:lnTo>
                    <a:pt x="6430" y="7624"/>
                  </a:lnTo>
                  <a:lnTo>
                    <a:pt x="6430" y="7624"/>
                  </a:lnTo>
                  <a:lnTo>
                    <a:pt x="6503" y="7624"/>
                  </a:lnTo>
                  <a:lnTo>
                    <a:pt x="6600" y="7575"/>
                  </a:lnTo>
                  <a:lnTo>
                    <a:pt x="6673" y="7502"/>
                  </a:lnTo>
                  <a:lnTo>
                    <a:pt x="6746" y="7404"/>
                  </a:lnTo>
                  <a:lnTo>
                    <a:pt x="6820" y="7307"/>
                  </a:lnTo>
                  <a:lnTo>
                    <a:pt x="6868" y="7161"/>
                  </a:lnTo>
                  <a:lnTo>
                    <a:pt x="6893" y="7015"/>
                  </a:lnTo>
                  <a:lnTo>
                    <a:pt x="6917" y="6869"/>
                  </a:lnTo>
                  <a:lnTo>
                    <a:pt x="6917" y="6869"/>
                  </a:lnTo>
                  <a:lnTo>
                    <a:pt x="6917" y="6187"/>
                  </a:lnTo>
                  <a:lnTo>
                    <a:pt x="6893" y="5529"/>
                  </a:lnTo>
                  <a:lnTo>
                    <a:pt x="6844" y="4896"/>
                  </a:lnTo>
                  <a:lnTo>
                    <a:pt x="6771" y="4311"/>
                  </a:lnTo>
                  <a:lnTo>
                    <a:pt x="6698" y="3727"/>
                  </a:lnTo>
                  <a:lnTo>
                    <a:pt x="6600" y="3191"/>
                  </a:lnTo>
                  <a:lnTo>
                    <a:pt x="6479" y="2704"/>
                  </a:lnTo>
                  <a:lnTo>
                    <a:pt x="6332" y="2217"/>
                  </a:lnTo>
                  <a:lnTo>
                    <a:pt x="6162" y="1803"/>
                  </a:lnTo>
                  <a:lnTo>
                    <a:pt x="5967" y="1413"/>
                  </a:lnTo>
                  <a:lnTo>
                    <a:pt x="5748" y="1072"/>
                  </a:lnTo>
                  <a:lnTo>
                    <a:pt x="5480" y="755"/>
                  </a:lnTo>
                  <a:lnTo>
                    <a:pt x="5212" y="488"/>
                  </a:lnTo>
                  <a:lnTo>
                    <a:pt x="4895" y="293"/>
                  </a:lnTo>
                  <a:lnTo>
                    <a:pt x="4749" y="195"/>
                  </a:lnTo>
                  <a:lnTo>
                    <a:pt x="4579" y="122"/>
                  </a:lnTo>
                  <a:lnTo>
                    <a:pt x="4384" y="49"/>
                  </a:lnTo>
                  <a:lnTo>
                    <a:pt x="4189" y="0"/>
                  </a:lnTo>
                  <a:lnTo>
                    <a:pt x="4189"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78" name="Shape 678"/>
          <p:cNvSpPr/>
          <p:nvPr/>
        </p:nvSpPr>
        <p:spPr>
          <a:xfrm>
            <a:off x="4160229" y="2493953"/>
            <a:ext cx="288740" cy="304420"/>
          </a:xfrm>
          <a:custGeom>
            <a:avLst/>
            <a:gdLst/>
            <a:ahLst/>
            <a:cxnLst/>
            <a:rect l="0" t="0" r="0" b="0"/>
            <a:pathLst>
              <a:path w="15247" h="16075" fill="none" extrusionOk="0">
                <a:moveTo>
                  <a:pt x="9401" y="10717"/>
                </a:moveTo>
                <a:lnTo>
                  <a:pt x="9401" y="10717"/>
                </a:lnTo>
                <a:lnTo>
                  <a:pt x="9085" y="10692"/>
                </a:lnTo>
                <a:lnTo>
                  <a:pt x="9085" y="9596"/>
                </a:lnTo>
                <a:lnTo>
                  <a:pt x="9085" y="9596"/>
                </a:lnTo>
                <a:lnTo>
                  <a:pt x="9401" y="9377"/>
                </a:lnTo>
                <a:lnTo>
                  <a:pt x="9718" y="9133"/>
                </a:lnTo>
                <a:lnTo>
                  <a:pt x="10010" y="8866"/>
                </a:lnTo>
                <a:lnTo>
                  <a:pt x="10302" y="8573"/>
                </a:lnTo>
                <a:lnTo>
                  <a:pt x="10546" y="8232"/>
                </a:lnTo>
                <a:lnTo>
                  <a:pt x="10765" y="7867"/>
                </a:lnTo>
                <a:lnTo>
                  <a:pt x="10984" y="7502"/>
                </a:lnTo>
                <a:lnTo>
                  <a:pt x="11155" y="7088"/>
                </a:lnTo>
                <a:lnTo>
                  <a:pt x="11155" y="7088"/>
                </a:lnTo>
                <a:lnTo>
                  <a:pt x="11228" y="7112"/>
                </a:lnTo>
                <a:lnTo>
                  <a:pt x="11228" y="7112"/>
                </a:lnTo>
                <a:lnTo>
                  <a:pt x="11374" y="7112"/>
                </a:lnTo>
                <a:lnTo>
                  <a:pt x="11496" y="7039"/>
                </a:lnTo>
                <a:lnTo>
                  <a:pt x="11617" y="6942"/>
                </a:lnTo>
                <a:lnTo>
                  <a:pt x="11715" y="6771"/>
                </a:lnTo>
                <a:lnTo>
                  <a:pt x="11812" y="6601"/>
                </a:lnTo>
                <a:lnTo>
                  <a:pt x="11910" y="6381"/>
                </a:lnTo>
                <a:lnTo>
                  <a:pt x="11958" y="6138"/>
                </a:lnTo>
                <a:lnTo>
                  <a:pt x="12007" y="5870"/>
                </a:lnTo>
                <a:lnTo>
                  <a:pt x="12007" y="5870"/>
                </a:lnTo>
                <a:lnTo>
                  <a:pt x="12031" y="5626"/>
                </a:lnTo>
                <a:lnTo>
                  <a:pt x="12007" y="5383"/>
                </a:lnTo>
                <a:lnTo>
                  <a:pt x="11983" y="5188"/>
                </a:lnTo>
                <a:lnTo>
                  <a:pt x="11934" y="4993"/>
                </a:lnTo>
                <a:lnTo>
                  <a:pt x="11885" y="4823"/>
                </a:lnTo>
                <a:lnTo>
                  <a:pt x="11812" y="4677"/>
                </a:lnTo>
                <a:lnTo>
                  <a:pt x="11715" y="4579"/>
                </a:lnTo>
                <a:lnTo>
                  <a:pt x="11593" y="4506"/>
                </a:lnTo>
                <a:lnTo>
                  <a:pt x="11593" y="4506"/>
                </a:lnTo>
                <a:lnTo>
                  <a:pt x="11666" y="4141"/>
                </a:lnTo>
                <a:lnTo>
                  <a:pt x="11690" y="3800"/>
                </a:lnTo>
                <a:lnTo>
                  <a:pt x="11690" y="3483"/>
                </a:lnTo>
                <a:lnTo>
                  <a:pt x="11690" y="3191"/>
                </a:lnTo>
                <a:lnTo>
                  <a:pt x="11666" y="2899"/>
                </a:lnTo>
                <a:lnTo>
                  <a:pt x="11617" y="2631"/>
                </a:lnTo>
                <a:lnTo>
                  <a:pt x="11544" y="2387"/>
                </a:lnTo>
                <a:lnTo>
                  <a:pt x="11471" y="2144"/>
                </a:lnTo>
                <a:lnTo>
                  <a:pt x="11374" y="1924"/>
                </a:lnTo>
                <a:lnTo>
                  <a:pt x="11276" y="1705"/>
                </a:lnTo>
                <a:lnTo>
                  <a:pt x="11155" y="1510"/>
                </a:lnTo>
                <a:lnTo>
                  <a:pt x="11009" y="1340"/>
                </a:lnTo>
                <a:lnTo>
                  <a:pt x="10862" y="1169"/>
                </a:lnTo>
                <a:lnTo>
                  <a:pt x="10716" y="1023"/>
                </a:lnTo>
                <a:lnTo>
                  <a:pt x="10400" y="755"/>
                </a:lnTo>
                <a:lnTo>
                  <a:pt x="10034" y="561"/>
                </a:lnTo>
                <a:lnTo>
                  <a:pt x="9669" y="366"/>
                </a:lnTo>
                <a:lnTo>
                  <a:pt x="9304" y="244"/>
                </a:lnTo>
                <a:lnTo>
                  <a:pt x="8938" y="146"/>
                </a:lnTo>
                <a:lnTo>
                  <a:pt x="8573" y="73"/>
                </a:lnTo>
                <a:lnTo>
                  <a:pt x="8232" y="25"/>
                </a:lnTo>
                <a:lnTo>
                  <a:pt x="7915" y="0"/>
                </a:lnTo>
                <a:lnTo>
                  <a:pt x="7623" y="0"/>
                </a:lnTo>
                <a:lnTo>
                  <a:pt x="7623" y="0"/>
                </a:lnTo>
                <a:lnTo>
                  <a:pt x="7282" y="25"/>
                </a:lnTo>
                <a:lnTo>
                  <a:pt x="6990" y="98"/>
                </a:lnTo>
                <a:lnTo>
                  <a:pt x="6746" y="171"/>
                </a:lnTo>
                <a:lnTo>
                  <a:pt x="6527" y="293"/>
                </a:lnTo>
                <a:lnTo>
                  <a:pt x="6332" y="390"/>
                </a:lnTo>
                <a:lnTo>
                  <a:pt x="6186" y="536"/>
                </a:lnTo>
                <a:lnTo>
                  <a:pt x="6040" y="658"/>
                </a:lnTo>
                <a:lnTo>
                  <a:pt x="5943" y="780"/>
                </a:lnTo>
                <a:lnTo>
                  <a:pt x="5943" y="780"/>
                </a:lnTo>
                <a:lnTo>
                  <a:pt x="5943" y="780"/>
                </a:lnTo>
                <a:lnTo>
                  <a:pt x="5943" y="780"/>
                </a:lnTo>
                <a:lnTo>
                  <a:pt x="5553" y="853"/>
                </a:lnTo>
                <a:lnTo>
                  <a:pt x="5188" y="975"/>
                </a:lnTo>
                <a:lnTo>
                  <a:pt x="4871" y="1145"/>
                </a:lnTo>
                <a:lnTo>
                  <a:pt x="4603" y="1316"/>
                </a:lnTo>
                <a:lnTo>
                  <a:pt x="4360" y="1535"/>
                </a:lnTo>
                <a:lnTo>
                  <a:pt x="4165" y="1754"/>
                </a:lnTo>
                <a:lnTo>
                  <a:pt x="4019" y="2022"/>
                </a:lnTo>
                <a:lnTo>
                  <a:pt x="3897" y="2290"/>
                </a:lnTo>
                <a:lnTo>
                  <a:pt x="3799" y="2558"/>
                </a:lnTo>
                <a:lnTo>
                  <a:pt x="3726" y="2826"/>
                </a:lnTo>
                <a:lnTo>
                  <a:pt x="3678" y="3118"/>
                </a:lnTo>
                <a:lnTo>
                  <a:pt x="3629" y="3410"/>
                </a:lnTo>
                <a:lnTo>
                  <a:pt x="3629" y="3702"/>
                </a:lnTo>
                <a:lnTo>
                  <a:pt x="3629" y="3970"/>
                </a:lnTo>
                <a:lnTo>
                  <a:pt x="3678" y="4482"/>
                </a:lnTo>
                <a:lnTo>
                  <a:pt x="3678" y="4482"/>
                </a:lnTo>
                <a:lnTo>
                  <a:pt x="3678" y="4506"/>
                </a:lnTo>
                <a:lnTo>
                  <a:pt x="3678" y="4506"/>
                </a:lnTo>
                <a:lnTo>
                  <a:pt x="3556" y="4555"/>
                </a:lnTo>
                <a:lnTo>
                  <a:pt x="3459" y="4652"/>
                </a:lnTo>
                <a:lnTo>
                  <a:pt x="3385" y="4798"/>
                </a:lnTo>
                <a:lnTo>
                  <a:pt x="3312" y="4969"/>
                </a:lnTo>
                <a:lnTo>
                  <a:pt x="3264" y="5164"/>
                </a:lnTo>
                <a:lnTo>
                  <a:pt x="3239" y="5383"/>
                </a:lnTo>
                <a:lnTo>
                  <a:pt x="3215" y="5626"/>
                </a:lnTo>
                <a:lnTo>
                  <a:pt x="3239" y="5870"/>
                </a:lnTo>
                <a:lnTo>
                  <a:pt x="3239" y="5870"/>
                </a:lnTo>
                <a:lnTo>
                  <a:pt x="3288" y="6138"/>
                </a:lnTo>
                <a:lnTo>
                  <a:pt x="3337" y="6381"/>
                </a:lnTo>
                <a:lnTo>
                  <a:pt x="3434" y="6601"/>
                </a:lnTo>
                <a:lnTo>
                  <a:pt x="3532" y="6771"/>
                </a:lnTo>
                <a:lnTo>
                  <a:pt x="3629" y="6942"/>
                </a:lnTo>
                <a:lnTo>
                  <a:pt x="3751" y="7039"/>
                </a:lnTo>
                <a:lnTo>
                  <a:pt x="3873" y="7112"/>
                </a:lnTo>
                <a:lnTo>
                  <a:pt x="4019" y="7112"/>
                </a:lnTo>
                <a:lnTo>
                  <a:pt x="4019" y="7112"/>
                </a:lnTo>
                <a:lnTo>
                  <a:pt x="4092" y="7088"/>
                </a:lnTo>
                <a:lnTo>
                  <a:pt x="4092" y="7088"/>
                </a:lnTo>
                <a:lnTo>
                  <a:pt x="4262" y="7502"/>
                </a:lnTo>
                <a:lnTo>
                  <a:pt x="4481" y="7867"/>
                </a:lnTo>
                <a:lnTo>
                  <a:pt x="4701" y="8232"/>
                </a:lnTo>
                <a:lnTo>
                  <a:pt x="4969" y="8573"/>
                </a:lnTo>
                <a:lnTo>
                  <a:pt x="5236" y="8866"/>
                </a:lnTo>
                <a:lnTo>
                  <a:pt x="5529" y="9133"/>
                </a:lnTo>
                <a:lnTo>
                  <a:pt x="5845" y="9377"/>
                </a:lnTo>
                <a:lnTo>
                  <a:pt x="6162" y="9596"/>
                </a:lnTo>
                <a:lnTo>
                  <a:pt x="6162" y="10668"/>
                </a:lnTo>
                <a:lnTo>
                  <a:pt x="6162" y="10668"/>
                </a:lnTo>
                <a:lnTo>
                  <a:pt x="5650" y="10717"/>
                </a:lnTo>
                <a:lnTo>
                  <a:pt x="5650" y="10717"/>
                </a:lnTo>
                <a:lnTo>
                  <a:pt x="5066" y="10814"/>
                </a:lnTo>
                <a:lnTo>
                  <a:pt x="4506" y="10936"/>
                </a:lnTo>
                <a:lnTo>
                  <a:pt x="3946" y="11058"/>
                </a:lnTo>
                <a:lnTo>
                  <a:pt x="3410" y="11228"/>
                </a:lnTo>
                <a:lnTo>
                  <a:pt x="2923" y="11423"/>
                </a:lnTo>
                <a:lnTo>
                  <a:pt x="2460" y="11642"/>
                </a:lnTo>
                <a:lnTo>
                  <a:pt x="2022" y="11886"/>
                </a:lnTo>
                <a:lnTo>
                  <a:pt x="1632" y="12153"/>
                </a:lnTo>
                <a:lnTo>
                  <a:pt x="1267" y="12421"/>
                </a:lnTo>
                <a:lnTo>
                  <a:pt x="950" y="12738"/>
                </a:lnTo>
                <a:lnTo>
                  <a:pt x="682" y="13079"/>
                </a:lnTo>
                <a:lnTo>
                  <a:pt x="439" y="13420"/>
                </a:lnTo>
                <a:lnTo>
                  <a:pt x="268" y="13810"/>
                </a:lnTo>
                <a:lnTo>
                  <a:pt x="122" y="14199"/>
                </a:lnTo>
                <a:lnTo>
                  <a:pt x="49" y="14638"/>
                </a:lnTo>
                <a:lnTo>
                  <a:pt x="0" y="15076"/>
                </a:lnTo>
                <a:lnTo>
                  <a:pt x="0" y="15076"/>
                </a:lnTo>
                <a:lnTo>
                  <a:pt x="49" y="15125"/>
                </a:lnTo>
                <a:lnTo>
                  <a:pt x="244" y="15222"/>
                </a:lnTo>
                <a:lnTo>
                  <a:pt x="414" y="15295"/>
                </a:lnTo>
                <a:lnTo>
                  <a:pt x="633" y="15393"/>
                </a:lnTo>
                <a:lnTo>
                  <a:pt x="901" y="15490"/>
                </a:lnTo>
                <a:lnTo>
                  <a:pt x="1267" y="15563"/>
                </a:lnTo>
                <a:lnTo>
                  <a:pt x="1705" y="15661"/>
                </a:lnTo>
                <a:lnTo>
                  <a:pt x="2216" y="15758"/>
                </a:lnTo>
                <a:lnTo>
                  <a:pt x="2825" y="15831"/>
                </a:lnTo>
                <a:lnTo>
                  <a:pt x="3556" y="15928"/>
                </a:lnTo>
                <a:lnTo>
                  <a:pt x="4384" y="15977"/>
                </a:lnTo>
                <a:lnTo>
                  <a:pt x="5309" y="16026"/>
                </a:lnTo>
                <a:lnTo>
                  <a:pt x="6381" y="16050"/>
                </a:lnTo>
                <a:lnTo>
                  <a:pt x="7599" y="16075"/>
                </a:lnTo>
                <a:lnTo>
                  <a:pt x="7599" y="16075"/>
                </a:lnTo>
                <a:lnTo>
                  <a:pt x="8792" y="16050"/>
                </a:lnTo>
                <a:lnTo>
                  <a:pt x="9864" y="16026"/>
                </a:lnTo>
                <a:lnTo>
                  <a:pt x="10814" y="15977"/>
                </a:lnTo>
                <a:lnTo>
                  <a:pt x="11642" y="15928"/>
                </a:lnTo>
                <a:lnTo>
                  <a:pt x="12372" y="15831"/>
                </a:lnTo>
                <a:lnTo>
                  <a:pt x="12981" y="15758"/>
                </a:lnTo>
                <a:lnTo>
                  <a:pt x="13517" y="15661"/>
                </a:lnTo>
                <a:lnTo>
                  <a:pt x="13955" y="15563"/>
                </a:lnTo>
                <a:lnTo>
                  <a:pt x="14321" y="15490"/>
                </a:lnTo>
                <a:lnTo>
                  <a:pt x="14613" y="15393"/>
                </a:lnTo>
                <a:lnTo>
                  <a:pt x="14832" y="15295"/>
                </a:lnTo>
                <a:lnTo>
                  <a:pt x="15003" y="15222"/>
                </a:lnTo>
                <a:lnTo>
                  <a:pt x="15173" y="15125"/>
                </a:lnTo>
                <a:lnTo>
                  <a:pt x="15246" y="15076"/>
                </a:lnTo>
                <a:lnTo>
                  <a:pt x="15246" y="15076"/>
                </a:lnTo>
                <a:lnTo>
                  <a:pt x="15198" y="14613"/>
                </a:lnTo>
                <a:lnTo>
                  <a:pt x="15125" y="14175"/>
                </a:lnTo>
                <a:lnTo>
                  <a:pt x="15003" y="13761"/>
                </a:lnTo>
                <a:lnTo>
                  <a:pt x="14832" y="13371"/>
                </a:lnTo>
                <a:lnTo>
                  <a:pt x="14589" y="13006"/>
                </a:lnTo>
                <a:lnTo>
                  <a:pt x="14321" y="12665"/>
                </a:lnTo>
                <a:lnTo>
                  <a:pt x="14004" y="12373"/>
                </a:lnTo>
                <a:lnTo>
                  <a:pt x="13639" y="12080"/>
                </a:lnTo>
                <a:lnTo>
                  <a:pt x="13249" y="11813"/>
                </a:lnTo>
                <a:lnTo>
                  <a:pt x="12811" y="11593"/>
                </a:lnTo>
                <a:lnTo>
                  <a:pt x="12324" y="11374"/>
                </a:lnTo>
                <a:lnTo>
                  <a:pt x="11812" y="11204"/>
                </a:lnTo>
                <a:lnTo>
                  <a:pt x="11252" y="11033"/>
                </a:lnTo>
                <a:lnTo>
                  <a:pt x="10668" y="10911"/>
                </a:lnTo>
                <a:lnTo>
                  <a:pt x="10034" y="10790"/>
                </a:lnTo>
                <a:lnTo>
                  <a:pt x="9401" y="10717"/>
                </a:lnTo>
                <a:lnTo>
                  <a:pt x="9401" y="10717"/>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679" name="Shape 679"/>
          <p:cNvGrpSpPr/>
          <p:nvPr/>
        </p:nvGrpSpPr>
        <p:grpSpPr>
          <a:xfrm>
            <a:off x="4660563" y="2499449"/>
            <a:ext cx="311806" cy="293361"/>
            <a:chOff x="5972700" y="2330200"/>
            <a:chExt cx="411625" cy="387275"/>
          </a:xfrm>
        </p:grpSpPr>
        <p:sp>
          <p:nvSpPr>
            <p:cNvPr id="680" name="Shape 680"/>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1" name="Shape 681"/>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82" name="Shape 682"/>
          <p:cNvGrpSpPr/>
          <p:nvPr/>
        </p:nvGrpSpPr>
        <p:grpSpPr>
          <a:xfrm>
            <a:off x="690828" y="2975424"/>
            <a:ext cx="98721" cy="359775"/>
            <a:chOff x="732125" y="2958550"/>
            <a:chExt cx="130325" cy="474950"/>
          </a:xfrm>
        </p:grpSpPr>
        <p:sp>
          <p:nvSpPr>
            <p:cNvPr id="683" name="Shape 683"/>
            <p:cNvSpPr/>
            <p:nvPr/>
          </p:nvSpPr>
          <p:spPr>
            <a:xfrm>
              <a:off x="732125" y="2958550"/>
              <a:ext cx="130325" cy="474950"/>
            </a:xfrm>
            <a:custGeom>
              <a:avLst/>
              <a:gdLst/>
              <a:ahLst/>
              <a:cxnLst/>
              <a:rect l="0" t="0" r="0" b="0"/>
              <a:pathLst>
                <a:path w="5213" h="18998" fill="none" extrusionOk="0">
                  <a:moveTo>
                    <a:pt x="4336" y="14443"/>
                  </a:moveTo>
                  <a:lnTo>
                    <a:pt x="4336" y="1754"/>
                  </a:lnTo>
                  <a:lnTo>
                    <a:pt x="4336" y="1754"/>
                  </a:lnTo>
                  <a:lnTo>
                    <a:pt x="4336" y="1584"/>
                  </a:lnTo>
                  <a:lnTo>
                    <a:pt x="4311" y="1389"/>
                  </a:lnTo>
                  <a:lnTo>
                    <a:pt x="4262" y="1243"/>
                  </a:lnTo>
                  <a:lnTo>
                    <a:pt x="4214" y="1073"/>
                  </a:lnTo>
                  <a:lnTo>
                    <a:pt x="4141" y="926"/>
                  </a:lnTo>
                  <a:lnTo>
                    <a:pt x="4043" y="780"/>
                  </a:lnTo>
                  <a:lnTo>
                    <a:pt x="3946" y="634"/>
                  </a:lnTo>
                  <a:lnTo>
                    <a:pt x="3824" y="512"/>
                  </a:lnTo>
                  <a:lnTo>
                    <a:pt x="3702" y="415"/>
                  </a:lnTo>
                  <a:lnTo>
                    <a:pt x="3580" y="318"/>
                  </a:lnTo>
                  <a:lnTo>
                    <a:pt x="3434" y="220"/>
                  </a:lnTo>
                  <a:lnTo>
                    <a:pt x="3288" y="147"/>
                  </a:lnTo>
                  <a:lnTo>
                    <a:pt x="3118" y="98"/>
                  </a:lnTo>
                  <a:lnTo>
                    <a:pt x="2947" y="50"/>
                  </a:lnTo>
                  <a:lnTo>
                    <a:pt x="2777" y="25"/>
                  </a:lnTo>
                  <a:lnTo>
                    <a:pt x="2606" y="1"/>
                  </a:lnTo>
                  <a:lnTo>
                    <a:pt x="2606" y="1"/>
                  </a:lnTo>
                  <a:lnTo>
                    <a:pt x="2436" y="25"/>
                  </a:lnTo>
                  <a:lnTo>
                    <a:pt x="2265" y="50"/>
                  </a:lnTo>
                  <a:lnTo>
                    <a:pt x="2095" y="98"/>
                  </a:lnTo>
                  <a:lnTo>
                    <a:pt x="1924" y="147"/>
                  </a:lnTo>
                  <a:lnTo>
                    <a:pt x="1778" y="220"/>
                  </a:lnTo>
                  <a:lnTo>
                    <a:pt x="1632" y="318"/>
                  </a:lnTo>
                  <a:lnTo>
                    <a:pt x="1510" y="415"/>
                  </a:lnTo>
                  <a:lnTo>
                    <a:pt x="1389" y="512"/>
                  </a:lnTo>
                  <a:lnTo>
                    <a:pt x="1267" y="634"/>
                  </a:lnTo>
                  <a:lnTo>
                    <a:pt x="1169" y="780"/>
                  </a:lnTo>
                  <a:lnTo>
                    <a:pt x="1072" y="926"/>
                  </a:lnTo>
                  <a:lnTo>
                    <a:pt x="999" y="1073"/>
                  </a:lnTo>
                  <a:lnTo>
                    <a:pt x="950" y="1243"/>
                  </a:lnTo>
                  <a:lnTo>
                    <a:pt x="901" y="1389"/>
                  </a:lnTo>
                  <a:lnTo>
                    <a:pt x="877" y="1584"/>
                  </a:lnTo>
                  <a:lnTo>
                    <a:pt x="877" y="1754"/>
                  </a:lnTo>
                  <a:lnTo>
                    <a:pt x="877" y="14443"/>
                  </a:lnTo>
                  <a:lnTo>
                    <a:pt x="877" y="14443"/>
                  </a:lnTo>
                  <a:lnTo>
                    <a:pt x="682" y="14638"/>
                  </a:lnTo>
                  <a:lnTo>
                    <a:pt x="512" y="14833"/>
                  </a:lnTo>
                  <a:lnTo>
                    <a:pt x="366" y="15052"/>
                  </a:lnTo>
                  <a:lnTo>
                    <a:pt x="244" y="15296"/>
                  </a:lnTo>
                  <a:lnTo>
                    <a:pt x="146" y="15564"/>
                  </a:lnTo>
                  <a:lnTo>
                    <a:pt x="73" y="15832"/>
                  </a:lnTo>
                  <a:lnTo>
                    <a:pt x="25" y="16100"/>
                  </a:lnTo>
                  <a:lnTo>
                    <a:pt x="0" y="16392"/>
                  </a:lnTo>
                  <a:lnTo>
                    <a:pt x="0" y="16392"/>
                  </a:lnTo>
                  <a:lnTo>
                    <a:pt x="25" y="16635"/>
                  </a:lnTo>
                  <a:lnTo>
                    <a:pt x="49" y="16903"/>
                  </a:lnTo>
                  <a:lnTo>
                    <a:pt x="122" y="17147"/>
                  </a:lnTo>
                  <a:lnTo>
                    <a:pt x="195" y="17390"/>
                  </a:lnTo>
                  <a:lnTo>
                    <a:pt x="317" y="17634"/>
                  </a:lnTo>
                  <a:lnTo>
                    <a:pt x="439" y="17829"/>
                  </a:lnTo>
                  <a:lnTo>
                    <a:pt x="609" y="18048"/>
                  </a:lnTo>
                  <a:lnTo>
                    <a:pt x="755" y="18218"/>
                  </a:lnTo>
                  <a:lnTo>
                    <a:pt x="950" y="18389"/>
                  </a:lnTo>
                  <a:lnTo>
                    <a:pt x="1145" y="18535"/>
                  </a:lnTo>
                  <a:lnTo>
                    <a:pt x="1364" y="18681"/>
                  </a:lnTo>
                  <a:lnTo>
                    <a:pt x="1583" y="18779"/>
                  </a:lnTo>
                  <a:lnTo>
                    <a:pt x="1827" y="18876"/>
                  </a:lnTo>
                  <a:lnTo>
                    <a:pt x="2070" y="18925"/>
                  </a:lnTo>
                  <a:lnTo>
                    <a:pt x="2338" y="18973"/>
                  </a:lnTo>
                  <a:lnTo>
                    <a:pt x="2606" y="18998"/>
                  </a:lnTo>
                  <a:lnTo>
                    <a:pt x="2606" y="18998"/>
                  </a:lnTo>
                  <a:lnTo>
                    <a:pt x="2874" y="18973"/>
                  </a:lnTo>
                  <a:lnTo>
                    <a:pt x="3142" y="18925"/>
                  </a:lnTo>
                  <a:lnTo>
                    <a:pt x="3386" y="18876"/>
                  </a:lnTo>
                  <a:lnTo>
                    <a:pt x="3629" y="18779"/>
                  </a:lnTo>
                  <a:lnTo>
                    <a:pt x="3848" y="18681"/>
                  </a:lnTo>
                  <a:lnTo>
                    <a:pt x="4068" y="18535"/>
                  </a:lnTo>
                  <a:lnTo>
                    <a:pt x="4262" y="18389"/>
                  </a:lnTo>
                  <a:lnTo>
                    <a:pt x="4457" y="18218"/>
                  </a:lnTo>
                  <a:lnTo>
                    <a:pt x="4603" y="18048"/>
                  </a:lnTo>
                  <a:lnTo>
                    <a:pt x="4774" y="17829"/>
                  </a:lnTo>
                  <a:lnTo>
                    <a:pt x="4896" y="17634"/>
                  </a:lnTo>
                  <a:lnTo>
                    <a:pt x="5017" y="17390"/>
                  </a:lnTo>
                  <a:lnTo>
                    <a:pt x="5091" y="17147"/>
                  </a:lnTo>
                  <a:lnTo>
                    <a:pt x="5164" y="16903"/>
                  </a:lnTo>
                  <a:lnTo>
                    <a:pt x="5188" y="16635"/>
                  </a:lnTo>
                  <a:lnTo>
                    <a:pt x="5212" y="16392"/>
                  </a:lnTo>
                  <a:lnTo>
                    <a:pt x="5212" y="16392"/>
                  </a:lnTo>
                  <a:lnTo>
                    <a:pt x="5188" y="16100"/>
                  </a:lnTo>
                  <a:lnTo>
                    <a:pt x="5139" y="15832"/>
                  </a:lnTo>
                  <a:lnTo>
                    <a:pt x="5066" y="15564"/>
                  </a:lnTo>
                  <a:lnTo>
                    <a:pt x="4969" y="15296"/>
                  </a:lnTo>
                  <a:lnTo>
                    <a:pt x="4847" y="15052"/>
                  </a:lnTo>
                  <a:lnTo>
                    <a:pt x="4701" y="14833"/>
                  </a:lnTo>
                  <a:lnTo>
                    <a:pt x="4530" y="14638"/>
                  </a:lnTo>
                  <a:lnTo>
                    <a:pt x="4336" y="14443"/>
                  </a:lnTo>
                  <a:lnTo>
                    <a:pt x="4336" y="14443"/>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4" name="Shape 684"/>
            <p:cNvSpPr/>
            <p:nvPr/>
          </p:nvSpPr>
          <p:spPr>
            <a:xfrm>
              <a:off x="756475" y="3090675"/>
              <a:ext cx="81625" cy="318475"/>
            </a:xfrm>
            <a:custGeom>
              <a:avLst/>
              <a:gdLst/>
              <a:ahLst/>
              <a:cxnLst/>
              <a:rect l="0" t="0" r="0" b="0"/>
              <a:pathLst>
                <a:path w="3265" h="12739" fill="none" extrusionOk="0">
                  <a:moveTo>
                    <a:pt x="2387" y="1"/>
                  </a:moveTo>
                  <a:lnTo>
                    <a:pt x="877" y="1"/>
                  </a:lnTo>
                  <a:lnTo>
                    <a:pt x="877" y="9158"/>
                  </a:lnTo>
                  <a:lnTo>
                    <a:pt x="877" y="9158"/>
                  </a:lnTo>
                  <a:lnTo>
                    <a:pt x="853" y="9353"/>
                  </a:lnTo>
                  <a:lnTo>
                    <a:pt x="780" y="9548"/>
                  </a:lnTo>
                  <a:lnTo>
                    <a:pt x="682" y="9719"/>
                  </a:lnTo>
                  <a:lnTo>
                    <a:pt x="536" y="9889"/>
                  </a:lnTo>
                  <a:lnTo>
                    <a:pt x="536" y="9889"/>
                  </a:lnTo>
                  <a:lnTo>
                    <a:pt x="415" y="10011"/>
                  </a:lnTo>
                  <a:lnTo>
                    <a:pt x="317" y="10133"/>
                  </a:lnTo>
                  <a:lnTo>
                    <a:pt x="220" y="10279"/>
                  </a:lnTo>
                  <a:lnTo>
                    <a:pt x="147" y="10425"/>
                  </a:lnTo>
                  <a:lnTo>
                    <a:pt x="74" y="10595"/>
                  </a:lnTo>
                  <a:lnTo>
                    <a:pt x="49" y="10766"/>
                  </a:lnTo>
                  <a:lnTo>
                    <a:pt x="1" y="10936"/>
                  </a:lnTo>
                  <a:lnTo>
                    <a:pt x="1" y="11107"/>
                  </a:lnTo>
                  <a:lnTo>
                    <a:pt x="1" y="11107"/>
                  </a:lnTo>
                  <a:lnTo>
                    <a:pt x="1" y="11253"/>
                  </a:lnTo>
                  <a:lnTo>
                    <a:pt x="25" y="11423"/>
                  </a:lnTo>
                  <a:lnTo>
                    <a:pt x="74" y="11570"/>
                  </a:lnTo>
                  <a:lnTo>
                    <a:pt x="122" y="11740"/>
                  </a:lnTo>
                  <a:lnTo>
                    <a:pt x="195" y="11862"/>
                  </a:lnTo>
                  <a:lnTo>
                    <a:pt x="293" y="12008"/>
                  </a:lnTo>
                  <a:lnTo>
                    <a:pt x="366" y="12130"/>
                  </a:lnTo>
                  <a:lnTo>
                    <a:pt x="488" y="12251"/>
                  </a:lnTo>
                  <a:lnTo>
                    <a:pt x="585" y="12349"/>
                  </a:lnTo>
                  <a:lnTo>
                    <a:pt x="731" y="12446"/>
                  </a:lnTo>
                  <a:lnTo>
                    <a:pt x="853" y="12519"/>
                  </a:lnTo>
                  <a:lnTo>
                    <a:pt x="999" y="12592"/>
                  </a:lnTo>
                  <a:lnTo>
                    <a:pt x="1145" y="12666"/>
                  </a:lnTo>
                  <a:lnTo>
                    <a:pt x="1316" y="12690"/>
                  </a:lnTo>
                  <a:lnTo>
                    <a:pt x="1462" y="12714"/>
                  </a:lnTo>
                  <a:lnTo>
                    <a:pt x="1632" y="12739"/>
                  </a:lnTo>
                  <a:lnTo>
                    <a:pt x="1632" y="12739"/>
                  </a:lnTo>
                  <a:lnTo>
                    <a:pt x="1803" y="12714"/>
                  </a:lnTo>
                  <a:lnTo>
                    <a:pt x="1949" y="12690"/>
                  </a:lnTo>
                  <a:lnTo>
                    <a:pt x="2119" y="12666"/>
                  </a:lnTo>
                  <a:lnTo>
                    <a:pt x="2266" y="12592"/>
                  </a:lnTo>
                  <a:lnTo>
                    <a:pt x="2412" y="12519"/>
                  </a:lnTo>
                  <a:lnTo>
                    <a:pt x="2533" y="12446"/>
                  </a:lnTo>
                  <a:lnTo>
                    <a:pt x="2680" y="12349"/>
                  </a:lnTo>
                  <a:lnTo>
                    <a:pt x="2777" y="12251"/>
                  </a:lnTo>
                  <a:lnTo>
                    <a:pt x="2899" y="12130"/>
                  </a:lnTo>
                  <a:lnTo>
                    <a:pt x="2972" y="12008"/>
                  </a:lnTo>
                  <a:lnTo>
                    <a:pt x="3069" y="11862"/>
                  </a:lnTo>
                  <a:lnTo>
                    <a:pt x="3142" y="11740"/>
                  </a:lnTo>
                  <a:lnTo>
                    <a:pt x="3191" y="11570"/>
                  </a:lnTo>
                  <a:lnTo>
                    <a:pt x="3240" y="11423"/>
                  </a:lnTo>
                  <a:lnTo>
                    <a:pt x="3264" y="11253"/>
                  </a:lnTo>
                  <a:lnTo>
                    <a:pt x="3264" y="11107"/>
                  </a:lnTo>
                  <a:lnTo>
                    <a:pt x="3264" y="11107"/>
                  </a:lnTo>
                  <a:lnTo>
                    <a:pt x="3264" y="10936"/>
                  </a:lnTo>
                  <a:lnTo>
                    <a:pt x="3215" y="10766"/>
                  </a:lnTo>
                  <a:lnTo>
                    <a:pt x="3191" y="10595"/>
                  </a:lnTo>
                  <a:lnTo>
                    <a:pt x="3118" y="10425"/>
                  </a:lnTo>
                  <a:lnTo>
                    <a:pt x="3045" y="10279"/>
                  </a:lnTo>
                  <a:lnTo>
                    <a:pt x="2947" y="10133"/>
                  </a:lnTo>
                  <a:lnTo>
                    <a:pt x="2850" y="10011"/>
                  </a:lnTo>
                  <a:lnTo>
                    <a:pt x="2728" y="9889"/>
                  </a:lnTo>
                  <a:lnTo>
                    <a:pt x="2728" y="9889"/>
                  </a:lnTo>
                  <a:lnTo>
                    <a:pt x="2582" y="9719"/>
                  </a:lnTo>
                  <a:lnTo>
                    <a:pt x="2485" y="9548"/>
                  </a:lnTo>
                  <a:lnTo>
                    <a:pt x="2412" y="9353"/>
                  </a:lnTo>
                  <a:lnTo>
                    <a:pt x="2387" y="9158"/>
                  </a:lnTo>
                  <a:lnTo>
                    <a:pt x="2387"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5" name="Shape 685"/>
            <p:cNvSpPr/>
            <p:nvPr/>
          </p:nvSpPr>
          <p:spPr>
            <a:xfrm>
              <a:off x="802750" y="3129050"/>
              <a:ext cx="13425" cy="25"/>
            </a:xfrm>
            <a:custGeom>
              <a:avLst/>
              <a:gdLst/>
              <a:ahLst/>
              <a:cxnLst/>
              <a:rect l="0" t="0" r="0" b="0"/>
              <a:pathLst>
                <a:path w="537" h="1" fill="none" extrusionOk="0">
                  <a:moveTo>
                    <a:pt x="536"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6" name="Shape 686"/>
            <p:cNvSpPr/>
            <p:nvPr/>
          </p:nvSpPr>
          <p:spPr>
            <a:xfrm>
              <a:off x="802750" y="3162525"/>
              <a:ext cx="13425" cy="25"/>
            </a:xfrm>
            <a:custGeom>
              <a:avLst/>
              <a:gdLst/>
              <a:ahLst/>
              <a:cxnLst/>
              <a:rect l="0" t="0" r="0" b="0"/>
              <a:pathLst>
                <a:path w="537" h="1" fill="none" extrusionOk="0">
                  <a:moveTo>
                    <a:pt x="536"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7" name="Shape 687"/>
            <p:cNvSpPr/>
            <p:nvPr/>
          </p:nvSpPr>
          <p:spPr>
            <a:xfrm>
              <a:off x="802750" y="3196025"/>
              <a:ext cx="13425" cy="25"/>
            </a:xfrm>
            <a:custGeom>
              <a:avLst/>
              <a:gdLst/>
              <a:ahLst/>
              <a:cxnLst/>
              <a:rect l="0" t="0" r="0" b="0"/>
              <a:pathLst>
                <a:path w="537" h="1" fill="none" extrusionOk="0">
                  <a:moveTo>
                    <a:pt x="536"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8" name="Shape 688"/>
            <p:cNvSpPr/>
            <p:nvPr/>
          </p:nvSpPr>
          <p:spPr>
            <a:xfrm>
              <a:off x="802750" y="3229500"/>
              <a:ext cx="13425" cy="25"/>
            </a:xfrm>
            <a:custGeom>
              <a:avLst/>
              <a:gdLst/>
              <a:ahLst/>
              <a:cxnLst/>
              <a:rect l="0" t="0" r="0" b="0"/>
              <a:pathLst>
                <a:path w="537" h="1" fill="none" extrusionOk="0">
                  <a:moveTo>
                    <a:pt x="536"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9" name="Shape 689"/>
            <p:cNvSpPr/>
            <p:nvPr/>
          </p:nvSpPr>
          <p:spPr>
            <a:xfrm>
              <a:off x="802750" y="3263000"/>
              <a:ext cx="13425" cy="25"/>
            </a:xfrm>
            <a:custGeom>
              <a:avLst/>
              <a:gdLst/>
              <a:ahLst/>
              <a:cxnLst/>
              <a:rect l="0" t="0" r="0" b="0"/>
              <a:pathLst>
                <a:path w="537" h="1" fill="none" extrusionOk="0">
                  <a:moveTo>
                    <a:pt x="536"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0" name="Shape 690"/>
            <p:cNvSpPr/>
            <p:nvPr/>
          </p:nvSpPr>
          <p:spPr>
            <a:xfrm>
              <a:off x="802750" y="3296475"/>
              <a:ext cx="13425" cy="25"/>
            </a:xfrm>
            <a:custGeom>
              <a:avLst/>
              <a:gdLst/>
              <a:ahLst/>
              <a:cxnLst/>
              <a:rect l="0" t="0" r="0" b="0"/>
              <a:pathLst>
                <a:path w="537" h="1" fill="none" extrusionOk="0">
                  <a:moveTo>
                    <a:pt x="536"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91" name="Shape 691"/>
          <p:cNvSpPr/>
          <p:nvPr/>
        </p:nvSpPr>
        <p:spPr>
          <a:xfrm>
            <a:off x="1607303" y="2961169"/>
            <a:ext cx="302583" cy="388370"/>
          </a:xfrm>
          <a:custGeom>
            <a:avLst/>
            <a:gdLst/>
            <a:ahLst/>
            <a:cxnLst/>
            <a:rect l="0" t="0" r="0" b="0"/>
            <a:pathLst>
              <a:path w="15978" h="20508" fill="none" extrusionOk="0">
                <a:moveTo>
                  <a:pt x="15977" y="1292"/>
                </a:moveTo>
                <a:lnTo>
                  <a:pt x="15977" y="19217"/>
                </a:lnTo>
                <a:lnTo>
                  <a:pt x="15977" y="19217"/>
                </a:lnTo>
                <a:lnTo>
                  <a:pt x="15953" y="19485"/>
                </a:lnTo>
                <a:lnTo>
                  <a:pt x="15880" y="19728"/>
                </a:lnTo>
                <a:lnTo>
                  <a:pt x="15758" y="19948"/>
                </a:lnTo>
                <a:lnTo>
                  <a:pt x="15612" y="20142"/>
                </a:lnTo>
                <a:lnTo>
                  <a:pt x="15417" y="20289"/>
                </a:lnTo>
                <a:lnTo>
                  <a:pt x="15198" y="20410"/>
                </a:lnTo>
                <a:lnTo>
                  <a:pt x="14955" y="20483"/>
                </a:lnTo>
                <a:lnTo>
                  <a:pt x="14711" y="20508"/>
                </a:lnTo>
                <a:lnTo>
                  <a:pt x="1267" y="20508"/>
                </a:lnTo>
                <a:lnTo>
                  <a:pt x="1267" y="20508"/>
                </a:lnTo>
                <a:lnTo>
                  <a:pt x="1023" y="20483"/>
                </a:lnTo>
                <a:lnTo>
                  <a:pt x="780" y="20410"/>
                </a:lnTo>
                <a:lnTo>
                  <a:pt x="561" y="20289"/>
                </a:lnTo>
                <a:lnTo>
                  <a:pt x="366" y="20142"/>
                </a:lnTo>
                <a:lnTo>
                  <a:pt x="220" y="19948"/>
                </a:lnTo>
                <a:lnTo>
                  <a:pt x="98" y="19728"/>
                </a:lnTo>
                <a:lnTo>
                  <a:pt x="25" y="19485"/>
                </a:lnTo>
                <a:lnTo>
                  <a:pt x="1" y="19217"/>
                </a:lnTo>
                <a:lnTo>
                  <a:pt x="1" y="1292"/>
                </a:lnTo>
                <a:lnTo>
                  <a:pt x="1" y="1292"/>
                </a:lnTo>
                <a:lnTo>
                  <a:pt x="25" y="1024"/>
                </a:lnTo>
                <a:lnTo>
                  <a:pt x="98" y="780"/>
                </a:lnTo>
                <a:lnTo>
                  <a:pt x="220" y="561"/>
                </a:lnTo>
                <a:lnTo>
                  <a:pt x="366" y="366"/>
                </a:lnTo>
                <a:lnTo>
                  <a:pt x="561" y="220"/>
                </a:lnTo>
                <a:lnTo>
                  <a:pt x="780" y="98"/>
                </a:lnTo>
                <a:lnTo>
                  <a:pt x="1023" y="25"/>
                </a:lnTo>
                <a:lnTo>
                  <a:pt x="1267" y="1"/>
                </a:lnTo>
                <a:lnTo>
                  <a:pt x="14711" y="1"/>
                </a:lnTo>
                <a:lnTo>
                  <a:pt x="14711" y="1"/>
                </a:lnTo>
                <a:lnTo>
                  <a:pt x="14955" y="25"/>
                </a:lnTo>
                <a:lnTo>
                  <a:pt x="15198" y="98"/>
                </a:lnTo>
                <a:lnTo>
                  <a:pt x="15417" y="220"/>
                </a:lnTo>
                <a:lnTo>
                  <a:pt x="15612" y="366"/>
                </a:lnTo>
                <a:lnTo>
                  <a:pt x="15758" y="561"/>
                </a:lnTo>
                <a:lnTo>
                  <a:pt x="15880" y="780"/>
                </a:lnTo>
                <a:lnTo>
                  <a:pt x="15953" y="1024"/>
                </a:lnTo>
                <a:lnTo>
                  <a:pt x="15977" y="1292"/>
                </a:lnTo>
                <a:lnTo>
                  <a:pt x="15977" y="1292"/>
                </a:lnTo>
                <a:close/>
                <a:moveTo>
                  <a:pt x="7989" y="19899"/>
                </a:moveTo>
                <a:lnTo>
                  <a:pt x="7989" y="19899"/>
                </a:lnTo>
                <a:lnTo>
                  <a:pt x="8159" y="19875"/>
                </a:lnTo>
                <a:lnTo>
                  <a:pt x="8306" y="19826"/>
                </a:lnTo>
                <a:lnTo>
                  <a:pt x="8452" y="19753"/>
                </a:lnTo>
                <a:lnTo>
                  <a:pt x="8574" y="19655"/>
                </a:lnTo>
                <a:lnTo>
                  <a:pt x="8671" y="19534"/>
                </a:lnTo>
                <a:lnTo>
                  <a:pt x="8744" y="19387"/>
                </a:lnTo>
                <a:lnTo>
                  <a:pt x="8793" y="19241"/>
                </a:lnTo>
                <a:lnTo>
                  <a:pt x="8817" y="19071"/>
                </a:lnTo>
                <a:lnTo>
                  <a:pt x="8817" y="19071"/>
                </a:lnTo>
                <a:lnTo>
                  <a:pt x="8793" y="18900"/>
                </a:lnTo>
                <a:lnTo>
                  <a:pt x="8744" y="18754"/>
                </a:lnTo>
                <a:lnTo>
                  <a:pt x="8671" y="18608"/>
                </a:lnTo>
                <a:lnTo>
                  <a:pt x="8574" y="18486"/>
                </a:lnTo>
                <a:lnTo>
                  <a:pt x="8452" y="18389"/>
                </a:lnTo>
                <a:lnTo>
                  <a:pt x="8306" y="18316"/>
                </a:lnTo>
                <a:lnTo>
                  <a:pt x="8159" y="18267"/>
                </a:lnTo>
                <a:lnTo>
                  <a:pt x="7989" y="18243"/>
                </a:lnTo>
                <a:lnTo>
                  <a:pt x="7989" y="18243"/>
                </a:lnTo>
                <a:lnTo>
                  <a:pt x="7819" y="18267"/>
                </a:lnTo>
                <a:lnTo>
                  <a:pt x="7672" y="18316"/>
                </a:lnTo>
                <a:lnTo>
                  <a:pt x="7526" y="18389"/>
                </a:lnTo>
                <a:lnTo>
                  <a:pt x="7404" y="18486"/>
                </a:lnTo>
                <a:lnTo>
                  <a:pt x="7307" y="18608"/>
                </a:lnTo>
                <a:lnTo>
                  <a:pt x="7234" y="18754"/>
                </a:lnTo>
                <a:lnTo>
                  <a:pt x="7185" y="18900"/>
                </a:lnTo>
                <a:lnTo>
                  <a:pt x="7161" y="19071"/>
                </a:lnTo>
                <a:lnTo>
                  <a:pt x="7161" y="19071"/>
                </a:lnTo>
                <a:lnTo>
                  <a:pt x="7185" y="19241"/>
                </a:lnTo>
                <a:lnTo>
                  <a:pt x="7234" y="19387"/>
                </a:lnTo>
                <a:lnTo>
                  <a:pt x="7307" y="19534"/>
                </a:lnTo>
                <a:lnTo>
                  <a:pt x="7404" y="19655"/>
                </a:lnTo>
                <a:lnTo>
                  <a:pt x="7526" y="19753"/>
                </a:lnTo>
                <a:lnTo>
                  <a:pt x="7672" y="19826"/>
                </a:lnTo>
                <a:lnTo>
                  <a:pt x="7819" y="19875"/>
                </a:lnTo>
                <a:lnTo>
                  <a:pt x="7989" y="19899"/>
                </a:lnTo>
                <a:lnTo>
                  <a:pt x="7989" y="19899"/>
                </a:lnTo>
                <a:close/>
                <a:moveTo>
                  <a:pt x="14394" y="1584"/>
                </a:moveTo>
                <a:lnTo>
                  <a:pt x="1584" y="1584"/>
                </a:lnTo>
                <a:lnTo>
                  <a:pt x="1584" y="17634"/>
                </a:lnTo>
                <a:lnTo>
                  <a:pt x="14394" y="17634"/>
                </a:lnTo>
                <a:lnTo>
                  <a:pt x="14394" y="158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2" name="Shape 692"/>
          <p:cNvSpPr/>
          <p:nvPr/>
        </p:nvSpPr>
        <p:spPr>
          <a:xfrm>
            <a:off x="1137302" y="2961169"/>
            <a:ext cx="224182" cy="388370"/>
          </a:xfrm>
          <a:custGeom>
            <a:avLst/>
            <a:gdLst/>
            <a:ahLst/>
            <a:cxnLst/>
            <a:rect l="0" t="0" r="0" b="0"/>
            <a:pathLst>
              <a:path w="11838" h="20508" fill="none" extrusionOk="0">
                <a:moveTo>
                  <a:pt x="10547" y="1"/>
                </a:moveTo>
                <a:lnTo>
                  <a:pt x="1292" y="1"/>
                </a:lnTo>
                <a:lnTo>
                  <a:pt x="1292" y="1"/>
                </a:lnTo>
                <a:lnTo>
                  <a:pt x="1024" y="25"/>
                </a:lnTo>
                <a:lnTo>
                  <a:pt x="780" y="98"/>
                </a:lnTo>
                <a:lnTo>
                  <a:pt x="561" y="220"/>
                </a:lnTo>
                <a:lnTo>
                  <a:pt x="366" y="366"/>
                </a:lnTo>
                <a:lnTo>
                  <a:pt x="220" y="561"/>
                </a:lnTo>
                <a:lnTo>
                  <a:pt x="98" y="780"/>
                </a:lnTo>
                <a:lnTo>
                  <a:pt x="25" y="1024"/>
                </a:lnTo>
                <a:lnTo>
                  <a:pt x="1" y="1292"/>
                </a:lnTo>
                <a:lnTo>
                  <a:pt x="1" y="19217"/>
                </a:lnTo>
                <a:lnTo>
                  <a:pt x="1" y="19217"/>
                </a:lnTo>
                <a:lnTo>
                  <a:pt x="25" y="19485"/>
                </a:lnTo>
                <a:lnTo>
                  <a:pt x="98" y="19728"/>
                </a:lnTo>
                <a:lnTo>
                  <a:pt x="220" y="19948"/>
                </a:lnTo>
                <a:lnTo>
                  <a:pt x="366" y="20142"/>
                </a:lnTo>
                <a:lnTo>
                  <a:pt x="561" y="20289"/>
                </a:lnTo>
                <a:lnTo>
                  <a:pt x="780" y="20410"/>
                </a:lnTo>
                <a:lnTo>
                  <a:pt x="1024" y="20483"/>
                </a:lnTo>
                <a:lnTo>
                  <a:pt x="1292" y="20508"/>
                </a:lnTo>
                <a:lnTo>
                  <a:pt x="10547" y="20508"/>
                </a:lnTo>
                <a:lnTo>
                  <a:pt x="10547" y="20508"/>
                </a:lnTo>
                <a:lnTo>
                  <a:pt x="10814" y="20483"/>
                </a:lnTo>
                <a:lnTo>
                  <a:pt x="11058" y="20410"/>
                </a:lnTo>
                <a:lnTo>
                  <a:pt x="11277" y="20289"/>
                </a:lnTo>
                <a:lnTo>
                  <a:pt x="11472" y="20142"/>
                </a:lnTo>
                <a:lnTo>
                  <a:pt x="11618" y="19948"/>
                </a:lnTo>
                <a:lnTo>
                  <a:pt x="11740" y="19728"/>
                </a:lnTo>
                <a:lnTo>
                  <a:pt x="11813" y="19485"/>
                </a:lnTo>
                <a:lnTo>
                  <a:pt x="11837" y="19217"/>
                </a:lnTo>
                <a:lnTo>
                  <a:pt x="11837" y="1292"/>
                </a:lnTo>
                <a:lnTo>
                  <a:pt x="11837" y="1292"/>
                </a:lnTo>
                <a:lnTo>
                  <a:pt x="11813" y="1024"/>
                </a:lnTo>
                <a:lnTo>
                  <a:pt x="11740" y="780"/>
                </a:lnTo>
                <a:lnTo>
                  <a:pt x="11618" y="561"/>
                </a:lnTo>
                <a:lnTo>
                  <a:pt x="11472" y="366"/>
                </a:lnTo>
                <a:lnTo>
                  <a:pt x="11277" y="220"/>
                </a:lnTo>
                <a:lnTo>
                  <a:pt x="11058" y="98"/>
                </a:lnTo>
                <a:lnTo>
                  <a:pt x="10814" y="25"/>
                </a:lnTo>
                <a:lnTo>
                  <a:pt x="10547" y="1"/>
                </a:lnTo>
                <a:lnTo>
                  <a:pt x="10547" y="1"/>
                </a:lnTo>
                <a:close/>
                <a:moveTo>
                  <a:pt x="5554" y="975"/>
                </a:moveTo>
                <a:lnTo>
                  <a:pt x="6284" y="975"/>
                </a:lnTo>
                <a:lnTo>
                  <a:pt x="6284" y="975"/>
                </a:lnTo>
                <a:lnTo>
                  <a:pt x="6406" y="999"/>
                </a:lnTo>
                <a:lnTo>
                  <a:pt x="6479" y="1073"/>
                </a:lnTo>
                <a:lnTo>
                  <a:pt x="6552" y="1146"/>
                </a:lnTo>
                <a:lnTo>
                  <a:pt x="6577" y="1267"/>
                </a:lnTo>
                <a:lnTo>
                  <a:pt x="6577" y="1267"/>
                </a:lnTo>
                <a:lnTo>
                  <a:pt x="6552" y="1365"/>
                </a:lnTo>
                <a:lnTo>
                  <a:pt x="6479" y="1462"/>
                </a:lnTo>
                <a:lnTo>
                  <a:pt x="6406" y="1511"/>
                </a:lnTo>
                <a:lnTo>
                  <a:pt x="6284" y="1535"/>
                </a:lnTo>
                <a:lnTo>
                  <a:pt x="5554" y="1535"/>
                </a:lnTo>
                <a:lnTo>
                  <a:pt x="5554" y="1535"/>
                </a:lnTo>
                <a:lnTo>
                  <a:pt x="5432" y="1511"/>
                </a:lnTo>
                <a:lnTo>
                  <a:pt x="5359" y="1462"/>
                </a:lnTo>
                <a:lnTo>
                  <a:pt x="5286" y="1365"/>
                </a:lnTo>
                <a:lnTo>
                  <a:pt x="5262" y="1267"/>
                </a:lnTo>
                <a:lnTo>
                  <a:pt x="5262" y="1267"/>
                </a:lnTo>
                <a:lnTo>
                  <a:pt x="5286" y="1146"/>
                </a:lnTo>
                <a:lnTo>
                  <a:pt x="5359" y="1073"/>
                </a:lnTo>
                <a:lnTo>
                  <a:pt x="5432" y="999"/>
                </a:lnTo>
                <a:lnTo>
                  <a:pt x="5554" y="975"/>
                </a:lnTo>
                <a:lnTo>
                  <a:pt x="5554" y="975"/>
                </a:lnTo>
                <a:close/>
                <a:moveTo>
                  <a:pt x="5919" y="19436"/>
                </a:moveTo>
                <a:lnTo>
                  <a:pt x="5919" y="19436"/>
                </a:lnTo>
                <a:lnTo>
                  <a:pt x="5749" y="19412"/>
                </a:lnTo>
                <a:lnTo>
                  <a:pt x="5578" y="19363"/>
                </a:lnTo>
                <a:lnTo>
                  <a:pt x="5432" y="19290"/>
                </a:lnTo>
                <a:lnTo>
                  <a:pt x="5310" y="19193"/>
                </a:lnTo>
                <a:lnTo>
                  <a:pt x="5213" y="19071"/>
                </a:lnTo>
                <a:lnTo>
                  <a:pt x="5140" y="18925"/>
                </a:lnTo>
                <a:lnTo>
                  <a:pt x="5091" y="18754"/>
                </a:lnTo>
                <a:lnTo>
                  <a:pt x="5067" y="18584"/>
                </a:lnTo>
                <a:lnTo>
                  <a:pt x="5067" y="18584"/>
                </a:lnTo>
                <a:lnTo>
                  <a:pt x="5091" y="18413"/>
                </a:lnTo>
                <a:lnTo>
                  <a:pt x="5140" y="18243"/>
                </a:lnTo>
                <a:lnTo>
                  <a:pt x="5213" y="18097"/>
                </a:lnTo>
                <a:lnTo>
                  <a:pt x="5310" y="17975"/>
                </a:lnTo>
                <a:lnTo>
                  <a:pt x="5432" y="17877"/>
                </a:lnTo>
                <a:lnTo>
                  <a:pt x="5578" y="17804"/>
                </a:lnTo>
                <a:lnTo>
                  <a:pt x="5749" y="17756"/>
                </a:lnTo>
                <a:lnTo>
                  <a:pt x="5919" y="17731"/>
                </a:lnTo>
                <a:lnTo>
                  <a:pt x="5919" y="17731"/>
                </a:lnTo>
                <a:lnTo>
                  <a:pt x="6090" y="17756"/>
                </a:lnTo>
                <a:lnTo>
                  <a:pt x="6260" y="17804"/>
                </a:lnTo>
                <a:lnTo>
                  <a:pt x="6406" y="17877"/>
                </a:lnTo>
                <a:lnTo>
                  <a:pt x="6528" y="17975"/>
                </a:lnTo>
                <a:lnTo>
                  <a:pt x="6625" y="18097"/>
                </a:lnTo>
                <a:lnTo>
                  <a:pt x="6699" y="18243"/>
                </a:lnTo>
                <a:lnTo>
                  <a:pt x="6747" y="18413"/>
                </a:lnTo>
                <a:lnTo>
                  <a:pt x="6772" y="18584"/>
                </a:lnTo>
                <a:lnTo>
                  <a:pt x="6772" y="18584"/>
                </a:lnTo>
                <a:lnTo>
                  <a:pt x="6747" y="18754"/>
                </a:lnTo>
                <a:lnTo>
                  <a:pt x="6699" y="18925"/>
                </a:lnTo>
                <a:lnTo>
                  <a:pt x="6625" y="19071"/>
                </a:lnTo>
                <a:lnTo>
                  <a:pt x="6528" y="19193"/>
                </a:lnTo>
                <a:lnTo>
                  <a:pt x="6406" y="19290"/>
                </a:lnTo>
                <a:lnTo>
                  <a:pt x="6260" y="19363"/>
                </a:lnTo>
                <a:lnTo>
                  <a:pt x="6090" y="19412"/>
                </a:lnTo>
                <a:lnTo>
                  <a:pt x="5919" y="19436"/>
                </a:lnTo>
                <a:lnTo>
                  <a:pt x="5919" y="19436"/>
                </a:lnTo>
                <a:close/>
                <a:moveTo>
                  <a:pt x="10547" y="16660"/>
                </a:moveTo>
                <a:lnTo>
                  <a:pt x="1292" y="16660"/>
                </a:lnTo>
                <a:lnTo>
                  <a:pt x="1292" y="2558"/>
                </a:lnTo>
                <a:lnTo>
                  <a:pt x="10547" y="2558"/>
                </a:lnTo>
                <a:lnTo>
                  <a:pt x="10547" y="1666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693" name="Shape 693"/>
          <p:cNvGrpSpPr/>
          <p:nvPr/>
        </p:nvGrpSpPr>
        <p:grpSpPr>
          <a:xfrm>
            <a:off x="2092941" y="2986957"/>
            <a:ext cx="349624" cy="331179"/>
            <a:chOff x="2583100" y="2973775"/>
            <a:chExt cx="461550" cy="437200"/>
          </a:xfrm>
        </p:grpSpPr>
        <p:sp>
          <p:nvSpPr>
            <p:cNvPr id="694" name="Shape 694"/>
            <p:cNvSpPr/>
            <p:nvPr/>
          </p:nvSpPr>
          <p:spPr>
            <a:xfrm>
              <a:off x="2701225" y="3315975"/>
              <a:ext cx="225300" cy="95000"/>
            </a:xfrm>
            <a:custGeom>
              <a:avLst/>
              <a:gdLst/>
              <a:ahLst/>
              <a:cxnLst/>
              <a:rect l="0" t="0" r="0" b="0"/>
              <a:pathLst>
                <a:path w="9012" h="3800" fill="none" extrusionOk="0">
                  <a:moveTo>
                    <a:pt x="2947" y="0"/>
                  </a:moveTo>
                  <a:lnTo>
                    <a:pt x="2947" y="2947"/>
                  </a:lnTo>
                  <a:lnTo>
                    <a:pt x="853" y="2947"/>
                  </a:lnTo>
                  <a:lnTo>
                    <a:pt x="853" y="2947"/>
                  </a:lnTo>
                  <a:lnTo>
                    <a:pt x="682" y="2947"/>
                  </a:lnTo>
                  <a:lnTo>
                    <a:pt x="512" y="2996"/>
                  </a:lnTo>
                  <a:lnTo>
                    <a:pt x="365" y="3093"/>
                  </a:lnTo>
                  <a:lnTo>
                    <a:pt x="244" y="3191"/>
                  </a:lnTo>
                  <a:lnTo>
                    <a:pt x="146" y="3313"/>
                  </a:lnTo>
                  <a:lnTo>
                    <a:pt x="49" y="3459"/>
                  </a:lnTo>
                  <a:lnTo>
                    <a:pt x="0" y="3629"/>
                  </a:lnTo>
                  <a:lnTo>
                    <a:pt x="0" y="3800"/>
                  </a:lnTo>
                  <a:lnTo>
                    <a:pt x="9011" y="3800"/>
                  </a:lnTo>
                  <a:lnTo>
                    <a:pt x="9011" y="3800"/>
                  </a:lnTo>
                  <a:lnTo>
                    <a:pt x="9011" y="3629"/>
                  </a:lnTo>
                  <a:lnTo>
                    <a:pt x="8963" y="3459"/>
                  </a:lnTo>
                  <a:lnTo>
                    <a:pt x="8865" y="3313"/>
                  </a:lnTo>
                  <a:lnTo>
                    <a:pt x="8768" y="3191"/>
                  </a:lnTo>
                  <a:lnTo>
                    <a:pt x="8646" y="3093"/>
                  </a:lnTo>
                  <a:lnTo>
                    <a:pt x="8500" y="2996"/>
                  </a:lnTo>
                  <a:lnTo>
                    <a:pt x="8330" y="2947"/>
                  </a:lnTo>
                  <a:lnTo>
                    <a:pt x="8159" y="2947"/>
                  </a:lnTo>
                  <a:lnTo>
                    <a:pt x="6065" y="2947"/>
                  </a:lnTo>
                  <a:lnTo>
                    <a:pt x="6065"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5" name="Shape 695"/>
            <p:cNvSpPr/>
            <p:nvPr/>
          </p:nvSpPr>
          <p:spPr>
            <a:xfrm>
              <a:off x="2583100" y="2973775"/>
              <a:ext cx="461550" cy="336125"/>
            </a:xfrm>
            <a:custGeom>
              <a:avLst/>
              <a:gdLst/>
              <a:ahLst/>
              <a:cxnLst/>
              <a:rect l="0" t="0" r="0" b="0"/>
              <a:pathLst>
                <a:path w="18462" h="13445" fill="none" extrusionOk="0">
                  <a:moveTo>
                    <a:pt x="17974" y="1"/>
                  </a:moveTo>
                  <a:lnTo>
                    <a:pt x="487" y="1"/>
                  </a:lnTo>
                  <a:lnTo>
                    <a:pt x="487" y="1"/>
                  </a:lnTo>
                  <a:lnTo>
                    <a:pt x="390" y="1"/>
                  </a:lnTo>
                  <a:lnTo>
                    <a:pt x="317" y="50"/>
                  </a:lnTo>
                  <a:lnTo>
                    <a:pt x="220" y="74"/>
                  </a:lnTo>
                  <a:lnTo>
                    <a:pt x="146" y="147"/>
                  </a:lnTo>
                  <a:lnTo>
                    <a:pt x="98" y="220"/>
                  </a:lnTo>
                  <a:lnTo>
                    <a:pt x="49" y="293"/>
                  </a:lnTo>
                  <a:lnTo>
                    <a:pt x="25" y="390"/>
                  </a:lnTo>
                  <a:lnTo>
                    <a:pt x="0" y="488"/>
                  </a:lnTo>
                  <a:lnTo>
                    <a:pt x="0" y="12958"/>
                  </a:lnTo>
                  <a:lnTo>
                    <a:pt x="0" y="12958"/>
                  </a:lnTo>
                  <a:lnTo>
                    <a:pt x="25" y="13055"/>
                  </a:lnTo>
                  <a:lnTo>
                    <a:pt x="49" y="13152"/>
                  </a:lnTo>
                  <a:lnTo>
                    <a:pt x="98" y="13226"/>
                  </a:lnTo>
                  <a:lnTo>
                    <a:pt x="146" y="13299"/>
                  </a:lnTo>
                  <a:lnTo>
                    <a:pt x="220" y="13372"/>
                  </a:lnTo>
                  <a:lnTo>
                    <a:pt x="317" y="13396"/>
                  </a:lnTo>
                  <a:lnTo>
                    <a:pt x="390" y="13445"/>
                  </a:lnTo>
                  <a:lnTo>
                    <a:pt x="487" y="13445"/>
                  </a:lnTo>
                  <a:lnTo>
                    <a:pt x="17974" y="13445"/>
                  </a:lnTo>
                  <a:lnTo>
                    <a:pt x="17974" y="13445"/>
                  </a:lnTo>
                  <a:lnTo>
                    <a:pt x="18072" y="13445"/>
                  </a:lnTo>
                  <a:lnTo>
                    <a:pt x="18145" y="13396"/>
                  </a:lnTo>
                  <a:lnTo>
                    <a:pt x="18242" y="13372"/>
                  </a:lnTo>
                  <a:lnTo>
                    <a:pt x="18315" y="13299"/>
                  </a:lnTo>
                  <a:lnTo>
                    <a:pt x="18364" y="13226"/>
                  </a:lnTo>
                  <a:lnTo>
                    <a:pt x="18413" y="13152"/>
                  </a:lnTo>
                  <a:lnTo>
                    <a:pt x="18437" y="13055"/>
                  </a:lnTo>
                  <a:lnTo>
                    <a:pt x="18461" y="12958"/>
                  </a:lnTo>
                  <a:lnTo>
                    <a:pt x="18461" y="488"/>
                  </a:lnTo>
                  <a:lnTo>
                    <a:pt x="18461" y="488"/>
                  </a:lnTo>
                  <a:lnTo>
                    <a:pt x="18437" y="390"/>
                  </a:lnTo>
                  <a:lnTo>
                    <a:pt x="18413" y="293"/>
                  </a:lnTo>
                  <a:lnTo>
                    <a:pt x="18364" y="220"/>
                  </a:lnTo>
                  <a:lnTo>
                    <a:pt x="18315" y="147"/>
                  </a:lnTo>
                  <a:lnTo>
                    <a:pt x="18242" y="74"/>
                  </a:lnTo>
                  <a:lnTo>
                    <a:pt x="18145" y="50"/>
                  </a:lnTo>
                  <a:lnTo>
                    <a:pt x="18072" y="1"/>
                  </a:lnTo>
                  <a:lnTo>
                    <a:pt x="17974" y="1"/>
                  </a:lnTo>
                  <a:lnTo>
                    <a:pt x="17974" y="1"/>
                  </a:lnTo>
                  <a:close/>
                  <a:moveTo>
                    <a:pt x="17000" y="11983"/>
                  </a:moveTo>
                  <a:lnTo>
                    <a:pt x="1462" y="11983"/>
                  </a:lnTo>
                  <a:lnTo>
                    <a:pt x="1462" y="1462"/>
                  </a:lnTo>
                  <a:lnTo>
                    <a:pt x="17000" y="1462"/>
                  </a:lnTo>
                  <a:lnTo>
                    <a:pt x="17000" y="11983"/>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96" name="Shape 696"/>
          <p:cNvSpPr/>
          <p:nvPr/>
        </p:nvSpPr>
        <p:spPr>
          <a:xfrm>
            <a:off x="3634873" y="2994840"/>
            <a:ext cx="321028" cy="321028"/>
          </a:xfrm>
          <a:custGeom>
            <a:avLst/>
            <a:gdLst/>
            <a:ahLst/>
            <a:cxnLst/>
            <a:rect l="0" t="0" r="0" b="0"/>
            <a:pathLst>
              <a:path w="16952" h="16952" fill="none" extrusionOk="0">
                <a:moveTo>
                  <a:pt x="16173" y="7015"/>
                </a:moveTo>
                <a:lnTo>
                  <a:pt x="14419" y="6820"/>
                </a:lnTo>
                <a:lnTo>
                  <a:pt x="14419" y="6820"/>
                </a:lnTo>
                <a:lnTo>
                  <a:pt x="14322" y="6479"/>
                </a:lnTo>
                <a:lnTo>
                  <a:pt x="14175" y="6114"/>
                </a:lnTo>
                <a:lnTo>
                  <a:pt x="14029" y="5773"/>
                </a:lnTo>
                <a:lnTo>
                  <a:pt x="13859" y="5432"/>
                </a:lnTo>
                <a:lnTo>
                  <a:pt x="14955" y="4068"/>
                </a:lnTo>
                <a:lnTo>
                  <a:pt x="14955" y="4068"/>
                </a:lnTo>
                <a:lnTo>
                  <a:pt x="15028" y="3922"/>
                </a:lnTo>
                <a:lnTo>
                  <a:pt x="15077" y="3776"/>
                </a:lnTo>
                <a:lnTo>
                  <a:pt x="15125" y="3630"/>
                </a:lnTo>
                <a:lnTo>
                  <a:pt x="15125" y="3484"/>
                </a:lnTo>
                <a:lnTo>
                  <a:pt x="15101" y="3313"/>
                </a:lnTo>
                <a:lnTo>
                  <a:pt x="15052" y="3167"/>
                </a:lnTo>
                <a:lnTo>
                  <a:pt x="14979" y="3021"/>
                </a:lnTo>
                <a:lnTo>
                  <a:pt x="14882" y="2899"/>
                </a:lnTo>
                <a:lnTo>
                  <a:pt x="14054" y="2071"/>
                </a:lnTo>
                <a:lnTo>
                  <a:pt x="14054" y="2071"/>
                </a:lnTo>
                <a:lnTo>
                  <a:pt x="13932" y="1974"/>
                </a:lnTo>
                <a:lnTo>
                  <a:pt x="13786" y="1901"/>
                </a:lnTo>
                <a:lnTo>
                  <a:pt x="13640" y="1852"/>
                </a:lnTo>
                <a:lnTo>
                  <a:pt x="13469" y="1827"/>
                </a:lnTo>
                <a:lnTo>
                  <a:pt x="13323" y="1827"/>
                </a:lnTo>
                <a:lnTo>
                  <a:pt x="13177" y="1876"/>
                </a:lnTo>
                <a:lnTo>
                  <a:pt x="13031" y="1925"/>
                </a:lnTo>
                <a:lnTo>
                  <a:pt x="12885" y="2022"/>
                </a:lnTo>
                <a:lnTo>
                  <a:pt x="11521" y="3094"/>
                </a:lnTo>
                <a:lnTo>
                  <a:pt x="11521" y="3094"/>
                </a:lnTo>
                <a:lnTo>
                  <a:pt x="11180" y="2923"/>
                </a:lnTo>
                <a:lnTo>
                  <a:pt x="10839" y="2777"/>
                </a:lnTo>
                <a:lnTo>
                  <a:pt x="10473" y="2631"/>
                </a:lnTo>
                <a:lnTo>
                  <a:pt x="10133" y="2534"/>
                </a:lnTo>
                <a:lnTo>
                  <a:pt x="9938" y="780"/>
                </a:lnTo>
                <a:lnTo>
                  <a:pt x="9938" y="780"/>
                </a:lnTo>
                <a:lnTo>
                  <a:pt x="9889" y="634"/>
                </a:lnTo>
                <a:lnTo>
                  <a:pt x="9840" y="488"/>
                </a:lnTo>
                <a:lnTo>
                  <a:pt x="9743" y="342"/>
                </a:lnTo>
                <a:lnTo>
                  <a:pt x="9645" y="244"/>
                </a:lnTo>
                <a:lnTo>
                  <a:pt x="9499" y="147"/>
                </a:lnTo>
                <a:lnTo>
                  <a:pt x="9378" y="74"/>
                </a:lnTo>
                <a:lnTo>
                  <a:pt x="9231" y="25"/>
                </a:lnTo>
                <a:lnTo>
                  <a:pt x="9061" y="1"/>
                </a:lnTo>
                <a:lnTo>
                  <a:pt x="7892" y="1"/>
                </a:lnTo>
                <a:lnTo>
                  <a:pt x="7892" y="1"/>
                </a:lnTo>
                <a:lnTo>
                  <a:pt x="7721" y="25"/>
                </a:lnTo>
                <a:lnTo>
                  <a:pt x="7575" y="74"/>
                </a:lnTo>
                <a:lnTo>
                  <a:pt x="7453" y="147"/>
                </a:lnTo>
                <a:lnTo>
                  <a:pt x="7307" y="244"/>
                </a:lnTo>
                <a:lnTo>
                  <a:pt x="7210" y="342"/>
                </a:lnTo>
                <a:lnTo>
                  <a:pt x="7112" y="488"/>
                </a:lnTo>
                <a:lnTo>
                  <a:pt x="7064" y="634"/>
                </a:lnTo>
                <a:lnTo>
                  <a:pt x="7015" y="780"/>
                </a:lnTo>
                <a:lnTo>
                  <a:pt x="6820" y="2534"/>
                </a:lnTo>
                <a:lnTo>
                  <a:pt x="6820" y="2534"/>
                </a:lnTo>
                <a:lnTo>
                  <a:pt x="6479" y="2631"/>
                </a:lnTo>
                <a:lnTo>
                  <a:pt x="6114" y="2777"/>
                </a:lnTo>
                <a:lnTo>
                  <a:pt x="5773" y="2923"/>
                </a:lnTo>
                <a:lnTo>
                  <a:pt x="5432" y="3094"/>
                </a:lnTo>
                <a:lnTo>
                  <a:pt x="4068" y="2022"/>
                </a:lnTo>
                <a:lnTo>
                  <a:pt x="4068" y="2022"/>
                </a:lnTo>
                <a:lnTo>
                  <a:pt x="3922" y="1925"/>
                </a:lnTo>
                <a:lnTo>
                  <a:pt x="3776" y="1876"/>
                </a:lnTo>
                <a:lnTo>
                  <a:pt x="3630" y="1827"/>
                </a:lnTo>
                <a:lnTo>
                  <a:pt x="3484" y="1827"/>
                </a:lnTo>
                <a:lnTo>
                  <a:pt x="3313" y="1852"/>
                </a:lnTo>
                <a:lnTo>
                  <a:pt x="3167" y="1901"/>
                </a:lnTo>
                <a:lnTo>
                  <a:pt x="3021" y="1974"/>
                </a:lnTo>
                <a:lnTo>
                  <a:pt x="2899" y="2071"/>
                </a:lnTo>
                <a:lnTo>
                  <a:pt x="2071" y="2899"/>
                </a:lnTo>
                <a:lnTo>
                  <a:pt x="2071" y="2899"/>
                </a:lnTo>
                <a:lnTo>
                  <a:pt x="1974" y="3021"/>
                </a:lnTo>
                <a:lnTo>
                  <a:pt x="1901" y="3167"/>
                </a:lnTo>
                <a:lnTo>
                  <a:pt x="1852" y="3313"/>
                </a:lnTo>
                <a:lnTo>
                  <a:pt x="1827" y="3484"/>
                </a:lnTo>
                <a:lnTo>
                  <a:pt x="1827" y="3630"/>
                </a:lnTo>
                <a:lnTo>
                  <a:pt x="1876" y="3776"/>
                </a:lnTo>
                <a:lnTo>
                  <a:pt x="1925" y="3922"/>
                </a:lnTo>
                <a:lnTo>
                  <a:pt x="2022" y="4068"/>
                </a:lnTo>
                <a:lnTo>
                  <a:pt x="3094" y="5432"/>
                </a:lnTo>
                <a:lnTo>
                  <a:pt x="3094" y="5432"/>
                </a:lnTo>
                <a:lnTo>
                  <a:pt x="2923" y="5773"/>
                </a:lnTo>
                <a:lnTo>
                  <a:pt x="2777" y="6114"/>
                </a:lnTo>
                <a:lnTo>
                  <a:pt x="2631" y="6479"/>
                </a:lnTo>
                <a:lnTo>
                  <a:pt x="2534" y="6820"/>
                </a:lnTo>
                <a:lnTo>
                  <a:pt x="780" y="7015"/>
                </a:lnTo>
                <a:lnTo>
                  <a:pt x="780" y="7015"/>
                </a:lnTo>
                <a:lnTo>
                  <a:pt x="634" y="7064"/>
                </a:lnTo>
                <a:lnTo>
                  <a:pt x="488" y="7112"/>
                </a:lnTo>
                <a:lnTo>
                  <a:pt x="342" y="7210"/>
                </a:lnTo>
                <a:lnTo>
                  <a:pt x="244" y="7307"/>
                </a:lnTo>
                <a:lnTo>
                  <a:pt x="147" y="7453"/>
                </a:lnTo>
                <a:lnTo>
                  <a:pt x="74" y="7575"/>
                </a:lnTo>
                <a:lnTo>
                  <a:pt x="25" y="7721"/>
                </a:lnTo>
                <a:lnTo>
                  <a:pt x="1" y="7892"/>
                </a:lnTo>
                <a:lnTo>
                  <a:pt x="1" y="9061"/>
                </a:lnTo>
                <a:lnTo>
                  <a:pt x="1" y="9061"/>
                </a:lnTo>
                <a:lnTo>
                  <a:pt x="25" y="9231"/>
                </a:lnTo>
                <a:lnTo>
                  <a:pt x="74" y="9377"/>
                </a:lnTo>
                <a:lnTo>
                  <a:pt x="147" y="9499"/>
                </a:lnTo>
                <a:lnTo>
                  <a:pt x="244" y="9645"/>
                </a:lnTo>
                <a:lnTo>
                  <a:pt x="342" y="9743"/>
                </a:lnTo>
                <a:lnTo>
                  <a:pt x="488" y="9840"/>
                </a:lnTo>
                <a:lnTo>
                  <a:pt x="634" y="9889"/>
                </a:lnTo>
                <a:lnTo>
                  <a:pt x="780" y="9938"/>
                </a:lnTo>
                <a:lnTo>
                  <a:pt x="2534" y="10132"/>
                </a:lnTo>
                <a:lnTo>
                  <a:pt x="2534" y="10132"/>
                </a:lnTo>
                <a:lnTo>
                  <a:pt x="2631" y="10473"/>
                </a:lnTo>
                <a:lnTo>
                  <a:pt x="2777" y="10839"/>
                </a:lnTo>
                <a:lnTo>
                  <a:pt x="2923" y="11180"/>
                </a:lnTo>
                <a:lnTo>
                  <a:pt x="3094" y="11521"/>
                </a:lnTo>
                <a:lnTo>
                  <a:pt x="2022" y="12885"/>
                </a:lnTo>
                <a:lnTo>
                  <a:pt x="2022" y="12885"/>
                </a:lnTo>
                <a:lnTo>
                  <a:pt x="1925" y="13031"/>
                </a:lnTo>
                <a:lnTo>
                  <a:pt x="1876" y="13177"/>
                </a:lnTo>
                <a:lnTo>
                  <a:pt x="1827" y="13323"/>
                </a:lnTo>
                <a:lnTo>
                  <a:pt x="1827" y="13469"/>
                </a:lnTo>
                <a:lnTo>
                  <a:pt x="1852" y="13640"/>
                </a:lnTo>
                <a:lnTo>
                  <a:pt x="1901" y="13786"/>
                </a:lnTo>
                <a:lnTo>
                  <a:pt x="1974" y="13932"/>
                </a:lnTo>
                <a:lnTo>
                  <a:pt x="2071" y="14054"/>
                </a:lnTo>
                <a:lnTo>
                  <a:pt x="2899" y="14882"/>
                </a:lnTo>
                <a:lnTo>
                  <a:pt x="2899" y="14882"/>
                </a:lnTo>
                <a:lnTo>
                  <a:pt x="3021" y="14979"/>
                </a:lnTo>
                <a:lnTo>
                  <a:pt x="3167" y="15052"/>
                </a:lnTo>
                <a:lnTo>
                  <a:pt x="3313" y="15101"/>
                </a:lnTo>
                <a:lnTo>
                  <a:pt x="3484" y="15125"/>
                </a:lnTo>
                <a:lnTo>
                  <a:pt x="3630" y="15125"/>
                </a:lnTo>
                <a:lnTo>
                  <a:pt x="3776" y="15077"/>
                </a:lnTo>
                <a:lnTo>
                  <a:pt x="3922" y="15028"/>
                </a:lnTo>
                <a:lnTo>
                  <a:pt x="4068" y="14955"/>
                </a:lnTo>
                <a:lnTo>
                  <a:pt x="5432" y="13859"/>
                </a:lnTo>
                <a:lnTo>
                  <a:pt x="5432" y="13859"/>
                </a:lnTo>
                <a:lnTo>
                  <a:pt x="5773" y="14029"/>
                </a:lnTo>
                <a:lnTo>
                  <a:pt x="6114" y="14175"/>
                </a:lnTo>
                <a:lnTo>
                  <a:pt x="6479" y="14322"/>
                </a:lnTo>
                <a:lnTo>
                  <a:pt x="6820" y="14419"/>
                </a:lnTo>
                <a:lnTo>
                  <a:pt x="7015" y="16173"/>
                </a:lnTo>
                <a:lnTo>
                  <a:pt x="7015" y="16173"/>
                </a:lnTo>
                <a:lnTo>
                  <a:pt x="7064" y="16319"/>
                </a:lnTo>
                <a:lnTo>
                  <a:pt x="7112" y="16465"/>
                </a:lnTo>
                <a:lnTo>
                  <a:pt x="7210" y="16611"/>
                </a:lnTo>
                <a:lnTo>
                  <a:pt x="7307" y="16708"/>
                </a:lnTo>
                <a:lnTo>
                  <a:pt x="7453" y="16806"/>
                </a:lnTo>
                <a:lnTo>
                  <a:pt x="7575" y="16879"/>
                </a:lnTo>
                <a:lnTo>
                  <a:pt x="7721" y="16928"/>
                </a:lnTo>
                <a:lnTo>
                  <a:pt x="7892" y="16952"/>
                </a:lnTo>
                <a:lnTo>
                  <a:pt x="9061" y="16952"/>
                </a:lnTo>
                <a:lnTo>
                  <a:pt x="9061" y="16952"/>
                </a:lnTo>
                <a:lnTo>
                  <a:pt x="9231" y="16928"/>
                </a:lnTo>
                <a:lnTo>
                  <a:pt x="9378" y="16879"/>
                </a:lnTo>
                <a:lnTo>
                  <a:pt x="9499" y="16806"/>
                </a:lnTo>
                <a:lnTo>
                  <a:pt x="9645" y="16708"/>
                </a:lnTo>
                <a:lnTo>
                  <a:pt x="9743" y="16611"/>
                </a:lnTo>
                <a:lnTo>
                  <a:pt x="9840" y="16465"/>
                </a:lnTo>
                <a:lnTo>
                  <a:pt x="9889" y="16319"/>
                </a:lnTo>
                <a:lnTo>
                  <a:pt x="9938" y="16173"/>
                </a:lnTo>
                <a:lnTo>
                  <a:pt x="10133" y="14419"/>
                </a:lnTo>
                <a:lnTo>
                  <a:pt x="10133" y="14419"/>
                </a:lnTo>
                <a:lnTo>
                  <a:pt x="10473" y="14322"/>
                </a:lnTo>
                <a:lnTo>
                  <a:pt x="10839" y="14175"/>
                </a:lnTo>
                <a:lnTo>
                  <a:pt x="11180" y="14029"/>
                </a:lnTo>
                <a:lnTo>
                  <a:pt x="11521" y="13859"/>
                </a:lnTo>
                <a:lnTo>
                  <a:pt x="12885" y="14955"/>
                </a:lnTo>
                <a:lnTo>
                  <a:pt x="12885" y="14955"/>
                </a:lnTo>
                <a:lnTo>
                  <a:pt x="13031" y="15028"/>
                </a:lnTo>
                <a:lnTo>
                  <a:pt x="13177" y="15077"/>
                </a:lnTo>
                <a:lnTo>
                  <a:pt x="13323" y="15125"/>
                </a:lnTo>
                <a:lnTo>
                  <a:pt x="13469" y="15125"/>
                </a:lnTo>
                <a:lnTo>
                  <a:pt x="13640" y="15101"/>
                </a:lnTo>
                <a:lnTo>
                  <a:pt x="13786" y="15052"/>
                </a:lnTo>
                <a:lnTo>
                  <a:pt x="13932" y="14979"/>
                </a:lnTo>
                <a:lnTo>
                  <a:pt x="14054" y="14882"/>
                </a:lnTo>
                <a:lnTo>
                  <a:pt x="14882" y="14054"/>
                </a:lnTo>
                <a:lnTo>
                  <a:pt x="14882" y="14054"/>
                </a:lnTo>
                <a:lnTo>
                  <a:pt x="14979" y="13932"/>
                </a:lnTo>
                <a:lnTo>
                  <a:pt x="15052" y="13786"/>
                </a:lnTo>
                <a:lnTo>
                  <a:pt x="15101" y="13640"/>
                </a:lnTo>
                <a:lnTo>
                  <a:pt x="15125" y="13469"/>
                </a:lnTo>
                <a:lnTo>
                  <a:pt x="15125" y="13323"/>
                </a:lnTo>
                <a:lnTo>
                  <a:pt x="15077" y="13177"/>
                </a:lnTo>
                <a:lnTo>
                  <a:pt x="15028" y="13031"/>
                </a:lnTo>
                <a:lnTo>
                  <a:pt x="14955" y="12885"/>
                </a:lnTo>
                <a:lnTo>
                  <a:pt x="13859" y="11521"/>
                </a:lnTo>
                <a:lnTo>
                  <a:pt x="13859" y="11521"/>
                </a:lnTo>
                <a:lnTo>
                  <a:pt x="14029" y="11180"/>
                </a:lnTo>
                <a:lnTo>
                  <a:pt x="14175" y="10839"/>
                </a:lnTo>
                <a:lnTo>
                  <a:pt x="14322" y="10473"/>
                </a:lnTo>
                <a:lnTo>
                  <a:pt x="14419" y="10132"/>
                </a:lnTo>
                <a:lnTo>
                  <a:pt x="16173" y="9938"/>
                </a:lnTo>
                <a:lnTo>
                  <a:pt x="16173" y="9938"/>
                </a:lnTo>
                <a:lnTo>
                  <a:pt x="16319" y="9889"/>
                </a:lnTo>
                <a:lnTo>
                  <a:pt x="16465" y="9840"/>
                </a:lnTo>
                <a:lnTo>
                  <a:pt x="16611" y="9743"/>
                </a:lnTo>
                <a:lnTo>
                  <a:pt x="16708" y="9645"/>
                </a:lnTo>
                <a:lnTo>
                  <a:pt x="16806" y="9499"/>
                </a:lnTo>
                <a:lnTo>
                  <a:pt x="16879" y="9377"/>
                </a:lnTo>
                <a:lnTo>
                  <a:pt x="16928" y="9231"/>
                </a:lnTo>
                <a:lnTo>
                  <a:pt x="16952" y="9061"/>
                </a:lnTo>
                <a:lnTo>
                  <a:pt x="16952" y="7892"/>
                </a:lnTo>
                <a:lnTo>
                  <a:pt x="16952" y="7892"/>
                </a:lnTo>
                <a:lnTo>
                  <a:pt x="16928" y="7721"/>
                </a:lnTo>
                <a:lnTo>
                  <a:pt x="16879" y="7575"/>
                </a:lnTo>
                <a:lnTo>
                  <a:pt x="16806" y="7453"/>
                </a:lnTo>
                <a:lnTo>
                  <a:pt x="16708" y="7307"/>
                </a:lnTo>
                <a:lnTo>
                  <a:pt x="16611" y="7210"/>
                </a:lnTo>
                <a:lnTo>
                  <a:pt x="16465" y="7112"/>
                </a:lnTo>
                <a:lnTo>
                  <a:pt x="16319" y="7064"/>
                </a:lnTo>
                <a:lnTo>
                  <a:pt x="16173" y="7015"/>
                </a:lnTo>
                <a:lnTo>
                  <a:pt x="16173" y="7015"/>
                </a:lnTo>
                <a:close/>
                <a:moveTo>
                  <a:pt x="10425" y="10425"/>
                </a:moveTo>
                <a:lnTo>
                  <a:pt x="10425" y="10425"/>
                </a:lnTo>
                <a:lnTo>
                  <a:pt x="10206" y="10620"/>
                </a:lnTo>
                <a:lnTo>
                  <a:pt x="9986" y="10766"/>
                </a:lnTo>
                <a:lnTo>
                  <a:pt x="9767" y="10912"/>
                </a:lnTo>
                <a:lnTo>
                  <a:pt x="9524" y="11034"/>
                </a:lnTo>
                <a:lnTo>
                  <a:pt x="9256" y="11107"/>
                </a:lnTo>
                <a:lnTo>
                  <a:pt x="9012" y="11180"/>
                </a:lnTo>
                <a:lnTo>
                  <a:pt x="8744" y="11228"/>
                </a:lnTo>
                <a:lnTo>
                  <a:pt x="8476" y="11228"/>
                </a:lnTo>
                <a:lnTo>
                  <a:pt x="8208" y="11228"/>
                </a:lnTo>
                <a:lnTo>
                  <a:pt x="7941" y="11180"/>
                </a:lnTo>
                <a:lnTo>
                  <a:pt x="7697" y="11107"/>
                </a:lnTo>
                <a:lnTo>
                  <a:pt x="7429" y="11034"/>
                </a:lnTo>
                <a:lnTo>
                  <a:pt x="7186" y="10912"/>
                </a:lnTo>
                <a:lnTo>
                  <a:pt x="6966" y="10766"/>
                </a:lnTo>
                <a:lnTo>
                  <a:pt x="6747" y="10620"/>
                </a:lnTo>
                <a:lnTo>
                  <a:pt x="6528" y="10425"/>
                </a:lnTo>
                <a:lnTo>
                  <a:pt x="6528" y="10425"/>
                </a:lnTo>
                <a:lnTo>
                  <a:pt x="6333" y="10206"/>
                </a:lnTo>
                <a:lnTo>
                  <a:pt x="6187" y="9986"/>
                </a:lnTo>
                <a:lnTo>
                  <a:pt x="6041" y="9767"/>
                </a:lnTo>
                <a:lnTo>
                  <a:pt x="5919" y="9524"/>
                </a:lnTo>
                <a:lnTo>
                  <a:pt x="5846" y="9256"/>
                </a:lnTo>
                <a:lnTo>
                  <a:pt x="5773" y="9012"/>
                </a:lnTo>
                <a:lnTo>
                  <a:pt x="5724" y="8744"/>
                </a:lnTo>
                <a:lnTo>
                  <a:pt x="5724" y="8476"/>
                </a:lnTo>
                <a:lnTo>
                  <a:pt x="5724" y="8208"/>
                </a:lnTo>
                <a:lnTo>
                  <a:pt x="5773" y="7941"/>
                </a:lnTo>
                <a:lnTo>
                  <a:pt x="5846" y="7697"/>
                </a:lnTo>
                <a:lnTo>
                  <a:pt x="5919" y="7429"/>
                </a:lnTo>
                <a:lnTo>
                  <a:pt x="6041" y="7186"/>
                </a:lnTo>
                <a:lnTo>
                  <a:pt x="6187" y="6966"/>
                </a:lnTo>
                <a:lnTo>
                  <a:pt x="6333" y="6747"/>
                </a:lnTo>
                <a:lnTo>
                  <a:pt x="6528" y="6528"/>
                </a:lnTo>
                <a:lnTo>
                  <a:pt x="6528" y="6528"/>
                </a:lnTo>
                <a:lnTo>
                  <a:pt x="6747" y="6333"/>
                </a:lnTo>
                <a:lnTo>
                  <a:pt x="6966" y="6187"/>
                </a:lnTo>
                <a:lnTo>
                  <a:pt x="7186" y="6041"/>
                </a:lnTo>
                <a:lnTo>
                  <a:pt x="7429" y="5919"/>
                </a:lnTo>
                <a:lnTo>
                  <a:pt x="7697" y="5846"/>
                </a:lnTo>
                <a:lnTo>
                  <a:pt x="7941" y="5773"/>
                </a:lnTo>
                <a:lnTo>
                  <a:pt x="8208" y="5724"/>
                </a:lnTo>
                <a:lnTo>
                  <a:pt x="8476" y="5724"/>
                </a:lnTo>
                <a:lnTo>
                  <a:pt x="8744" y="5724"/>
                </a:lnTo>
                <a:lnTo>
                  <a:pt x="9012" y="5773"/>
                </a:lnTo>
                <a:lnTo>
                  <a:pt x="9256" y="5846"/>
                </a:lnTo>
                <a:lnTo>
                  <a:pt x="9524" y="5919"/>
                </a:lnTo>
                <a:lnTo>
                  <a:pt x="9767" y="6041"/>
                </a:lnTo>
                <a:lnTo>
                  <a:pt x="9986" y="6187"/>
                </a:lnTo>
                <a:lnTo>
                  <a:pt x="10206" y="6333"/>
                </a:lnTo>
                <a:lnTo>
                  <a:pt x="10425" y="6528"/>
                </a:lnTo>
                <a:lnTo>
                  <a:pt x="10425" y="6528"/>
                </a:lnTo>
                <a:lnTo>
                  <a:pt x="10620" y="6747"/>
                </a:lnTo>
                <a:lnTo>
                  <a:pt x="10766" y="6966"/>
                </a:lnTo>
                <a:lnTo>
                  <a:pt x="10912" y="7186"/>
                </a:lnTo>
                <a:lnTo>
                  <a:pt x="11034" y="7429"/>
                </a:lnTo>
                <a:lnTo>
                  <a:pt x="11107" y="7697"/>
                </a:lnTo>
                <a:lnTo>
                  <a:pt x="11180" y="7941"/>
                </a:lnTo>
                <a:lnTo>
                  <a:pt x="11228" y="8208"/>
                </a:lnTo>
                <a:lnTo>
                  <a:pt x="11228" y="8476"/>
                </a:lnTo>
                <a:lnTo>
                  <a:pt x="11228" y="8744"/>
                </a:lnTo>
                <a:lnTo>
                  <a:pt x="11180" y="9012"/>
                </a:lnTo>
                <a:lnTo>
                  <a:pt x="11107" y="9256"/>
                </a:lnTo>
                <a:lnTo>
                  <a:pt x="11034" y="9524"/>
                </a:lnTo>
                <a:lnTo>
                  <a:pt x="10912" y="9767"/>
                </a:lnTo>
                <a:lnTo>
                  <a:pt x="10766" y="9986"/>
                </a:lnTo>
                <a:lnTo>
                  <a:pt x="10620" y="10206"/>
                </a:lnTo>
                <a:lnTo>
                  <a:pt x="10425" y="10425"/>
                </a:lnTo>
                <a:lnTo>
                  <a:pt x="10425" y="1042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697" name="Shape 697"/>
          <p:cNvGrpSpPr/>
          <p:nvPr/>
        </p:nvGrpSpPr>
        <p:grpSpPr>
          <a:xfrm>
            <a:off x="4111243" y="3012333"/>
            <a:ext cx="392063" cy="291505"/>
            <a:chOff x="5247525" y="3007275"/>
            <a:chExt cx="517575" cy="384825"/>
          </a:xfrm>
        </p:grpSpPr>
        <p:sp>
          <p:nvSpPr>
            <p:cNvPr id="698" name="Shape 698"/>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9" name="Shape 699"/>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00" name="Shape 700"/>
          <p:cNvGrpSpPr/>
          <p:nvPr/>
        </p:nvGrpSpPr>
        <p:grpSpPr>
          <a:xfrm>
            <a:off x="3129770" y="2995725"/>
            <a:ext cx="309022" cy="315499"/>
            <a:chOff x="3951850" y="2985350"/>
            <a:chExt cx="407950" cy="416500"/>
          </a:xfrm>
        </p:grpSpPr>
        <p:sp>
          <p:nvSpPr>
            <p:cNvPr id="701" name="Shape 701"/>
            <p:cNvSpPr/>
            <p:nvPr/>
          </p:nvSpPr>
          <p:spPr>
            <a:xfrm>
              <a:off x="3951850" y="2985350"/>
              <a:ext cx="314800" cy="314825"/>
            </a:xfrm>
            <a:custGeom>
              <a:avLst/>
              <a:gdLst/>
              <a:ahLst/>
              <a:cxnLst/>
              <a:rect l="0" t="0" r="0" b="0"/>
              <a:pathLst>
                <a:path w="12592" h="12593" fill="none" extrusionOk="0">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2" name="Shape 702"/>
            <p:cNvSpPr/>
            <p:nvPr/>
          </p:nvSpPr>
          <p:spPr>
            <a:xfrm>
              <a:off x="3988375" y="3021875"/>
              <a:ext cx="241750" cy="241750"/>
            </a:xfrm>
            <a:custGeom>
              <a:avLst/>
              <a:gdLst/>
              <a:ahLst/>
              <a:cxnLst/>
              <a:rect l="0" t="0" r="0" b="0"/>
              <a:pathLst>
                <a:path w="9670" h="9670" fill="none" extrusionOk="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3" name="Shape 703"/>
            <p:cNvSpPr/>
            <p:nvPr/>
          </p:nvSpPr>
          <p:spPr>
            <a:xfrm>
              <a:off x="4024300" y="3058425"/>
              <a:ext cx="84650" cy="84650"/>
            </a:xfrm>
            <a:custGeom>
              <a:avLst/>
              <a:gdLst/>
              <a:ahLst/>
              <a:cxnLst/>
              <a:rect l="0" t="0" r="0" b="0"/>
              <a:pathLst>
                <a:path w="3386" h="3386" fill="none" extrusionOk="0">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4" name="Shape 704"/>
            <p:cNvSpPr/>
            <p:nvPr/>
          </p:nvSpPr>
          <p:spPr>
            <a:xfrm>
              <a:off x="4205750" y="3248375"/>
              <a:ext cx="154050" cy="153475"/>
            </a:xfrm>
            <a:custGeom>
              <a:avLst/>
              <a:gdLst/>
              <a:ahLst/>
              <a:cxnLst/>
              <a:rect l="0" t="0" r="0" b="0"/>
              <a:pathLst>
                <a:path w="6162" h="6139" fill="none" extrusionOk="0">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05" name="Shape 705"/>
          <p:cNvGrpSpPr/>
          <p:nvPr/>
        </p:nvGrpSpPr>
        <p:grpSpPr>
          <a:xfrm>
            <a:off x="567223" y="3527054"/>
            <a:ext cx="357919" cy="274897"/>
            <a:chOff x="568950" y="3686775"/>
            <a:chExt cx="472500" cy="362900"/>
          </a:xfrm>
        </p:grpSpPr>
        <p:sp>
          <p:nvSpPr>
            <p:cNvPr id="706" name="Shape 706"/>
            <p:cNvSpPr/>
            <p:nvPr/>
          </p:nvSpPr>
          <p:spPr>
            <a:xfrm>
              <a:off x="568950" y="3686775"/>
              <a:ext cx="472500" cy="362900"/>
            </a:xfrm>
            <a:custGeom>
              <a:avLst/>
              <a:gdLst/>
              <a:ahLst/>
              <a:cxnLst/>
              <a:rect l="0" t="0" r="0" b="0"/>
              <a:pathLst>
                <a:path w="18900" h="14516" fill="none" extrusionOk="0">
                  <a:moveTo>
                    <a:pt x="18900" y="7989"/>
                  </a:moveTo>
                  <a:lnTo>
                    <a:pt x="18900" y="7989"/>
                  </a:lnTo>
                  <a:lnTo>
                    <a:pt x="18705" y="8111"/>
                  </a:lnTo>
                  <a:lnTo>
                    <a:pt x="18510" y="8184"/>
                  </a:lnTo>
                  <a:lnTo>
                    <a:pt x="18291" y="8232"/>
                  </a:lnTo>
                  <a:lnTo>
                    <a:pt x="18072" y="8232"/>
                  </a:lnTo>
                  <a:lnTo>
                    <a:pt x="17852" y="8184"/>
                  </a:lnTo>
                  <a:lnTo>
                    <a:pt x="17658" y="8111"/>
                  </a:lnTo>
                  <a:lnTo>
                    <a:pt x="17487" y="8013"/>
                  </a:lnTo>
                  <a:lnTo>
                    <a:pt x="17341" y="7891"/>
                  </a:lnTo>
                  <a:lnTo>
                    <a:pt x="17341" y="7891"/>
                  </a:lnTo>
                  <a:lnTo>
                    <a:pt x="17243" y="7745"/>
                  </a:lnTo>
                  <a:lnTo>
                    <a:pt x="17170" y="7575"/>
                  </a:lnTo>
                  <a:lnTo>
                    <a:pt x="17170" y="7404"/>
                  </a:lnTo>
                  <a:lnTo>
                    <a:pt x="17195" y="7234"/>
                  </a:lnTo>
                  <a:lnTo>
                    <a:pt x="17243" y="7088"/>
                  </a:lnTo>
                  <a:lnTo>
                    <a:pt x="17341" y="6942"/>
                  </a:lnTo>
                  <a:lnTo>
                    <a:pt x="17487" y="6844"/>
                  </a:lnTo>
                  <a:lnTo>
                    <a:pt x="17658" y="6795"/>
                  </a:lnTo>
                  <a:lnTo>
                    <a:pt x="17658" y="6795"/>
                  </a:lnTo>
                  <a:lnTo>
                    <a:pt x="17755" y="6771"/>
                  </a:lnTo>
                  <a:lnTo>
                    <a:pt x="17828" y="6771"/>
                  </a:lnTo>
                  <a:lnTo>
                    <a:pt x="17901" y="6795"/>
                  </a:lnTo>
                  <a:lnTo>
                    <a:pt x="17974" y="6820"/>
                  </a:lnTo>
                  <a:lnTo>
                    <a:pt x="18023" y="6869"/>
                  </a:lnTo>
                  <a:lnTo>
                    <a:pt x="18047" y="6917"/>
                  </a:lnTo>
                  <a:lnTo>
                    <a:pt x="18096" y="7063"/>
                  </a:lnTo>
                  <a:lnTo>
                    <a:pt x="18072" y="7210"/>
                  </a:lnTo>
                  <a:lnTo>
                    <a:pt x="18023" y="7356"/>
                  </a:lnTo>
                  <a:lnTo>
                    <a:pt x="17950" y="7477"/>
                  </a:lnTo>
                  <a:lnTo>
                    <a:pt x="17828" y="7599"/>
                  </a:lnTo>
                  <a:lnTo>
                    <a:pt x="17828" y="7599"/>
                  </a:lnTo>
                  <a:lnTo>
                    <a:pt x="17633" y="7697"/>
                  </a:lnTo>
                  <a:lnTo>
                    <a:pt x="17438" y="7770"/>
                  </a:lnTo>
                  <a:lnTo>
                    <a:pt x="17219" y="7794"/>
                  </a:lnTo>
                  <a:lnTo>
                    <a:pt x="17000" y="7794"/>
                  </a:lnTo>
                  <a:lnTo>
                    <a:pt x="17000" y="7794"/>
                  </a:lnTo>
                  <a:lnTo>
                    <a:pt x="16878" y="7794"/>
                  </a:lnTo>
                  <a:lnTo>
                    <a:pt x="16781" y="7770"/>
                  </a:lnTo>
                  <a:lnTo>
                    <a:pt x="16708" y="7745"/>
                  </a:lnTo>
                  <a:lnTo>
                    <a:pt x="16635" y="7697"/>
                  </a:lnTo>
                  <a:lnTo>
                    <a:pt x="16586" y="7648"/>
                  </a:lnTo>
                  <a:lnTo>
                    <a:pt x="16562" y="7550"/>
                  </a:lnTo>
                  <a:lnTo>
                    <a:pt x="16537" y="7331"/>
                  </a:lnTo>
                  <a:lnTo>
                    <a:pt x="16537" y="7331"/>
                  </a:lnTo>
                  <a:lnTo>
                    <a:pt x="16513" y="7015"/>
                  </a:lnTo>
                  <a:lnTo>
                    <a:pt x="16488" y="6698"/>
                  </a:lnTo>
                  <a:lnTo>
                    <a:pt x="16440" y="6381"/>
                  </a:lnTo>
                  <a:lnTo>
                    <a:pt x="16367" y="6065"/>
                  </a:lnTo>
                  <a:lnTo>
                    <a:pt x="16269" y="5748"/>
                  </a:lnTo>
                  <a:lnTo>
                    <a:pt x="16172" y="5456"/>
                  </a:lnTo>
                  <a:lnTo>
                    <a:pt x="16050" y="5164"/>
                  </a:lnTo>
                  <a:lnTo>
                    <a:pt x="15904" y="4871"/>
                  </a:lnTo>
                  <a:lnTo>
                    <a:pt x="15758" y="4604"/>
                  </a:lnTo>
                  <a:lnTo>
                    <a:pt x="15587" y="4311"/>
                  </a:lnTo>
                  <a:lnTo>
                    <a:pt x="15393" y="4068"/>
                  </a:lnTo>
                  <a:lnTo>
                    <a:pt x="15198" y="3800"/>
                  </a:lnTo>
                  <a:lnTo>
                    <a:pt x="14978" y="3556"/>
                  </a:lnTo>
                  <a:lnTo>
                    <a:pt x="14759" y="3313"/>
                  </a:lnTo>
                  <a:lnTo>
                    <a:pt x="14516" y="3094"/>
                  </a:lnTo>
                  <a:lnTo>
                    <a:pt x="14272" y="2874"/>
                  </a:lnTo>
                  <a:lnTo>
                    <a:pt x="14004" y="2655"/>
                  </a:lnTo>
                  <a:lnTo>
                    <a:pt x="13712" y="2460"/>
                  </a:lnTo>
                  <a:lnTo>
                    <a:pt x="13420" y="2265"/>
                  </a:lnTo>
                  <a:lnTo>
                    <a:pt x="13128" y="2095"/>
                  </a:lnTo>
                  <a:lnTo>
                    <a:pt x="12811" y="1924"/>
                  </a:lnTo>
                  <a:lnTo>
                    <a:pt x="12494" y="1778"/>
                  </a:lnTo>
                  <a:lnTo>
                    <a:pt x="12178" y="1632"/>
                  </a:lnTo>
                  <a:lnTo>
                    <a:pt x="11837" y="1510"/>
                  </a:lnTo>
                  <a:lnTo>
                    <a:pt x="11496" y="1389"/>
                  </a:lnTo>
                  <a:lnTo>
                    <a:pt x="11130" y="1291"/>
                  </a:lnTo>
                  <a:lnTo>
                    <a:pt x="10765" y="1218"/>
                  </a:lnTo>
                  <a:lnTo>
                    <a:pt x="10400" y="1145"/>
                  </a:lnTo>
                  <a:lnTo>
                    <a:pt x="10034" y="1096"/>
                  </a:lnTo>
                  <a:lnTo>
                    <a:pt x="9645" y="1048"/>
                  </a:lnTo>
                  <a:lnTo>
                    <a:pt x="9255" y="1023"/>
                  </a:lnTo>
                  <a:lnTo>
                    <a:pt x="8865" y="1023"/>
                  </a:lnTo>
                  <a:lnTo>
                    <a:pt x="8865" y="1023"/>
                  </a:lnTo>
                  <a:lnTo>
                    <a:pt x="8330" y="1023"/>
                  </a:lnTo>
                  <a:lnTo>
                    <a:pt x="7794" y="1072"/>
                  </a:lnTo>
                  <a:lnTo>
                    <a:pt x="7258" y="1145"/>
                  </a:lnTo>
                  <a:lnTo>
                    <a:pt x="6747" y="1267"/>
                  </a:lnTo>
                  <a:lnTo>
                    <a:pt x="6747" y="1267"/>
                  </a:lnTo>
                  <a:lnTo>
                    <a:pt x="6600" y="1048"/>
                  </a:lnTo>
                  <a:lnTo>
                    <a:pt x="6454" y="877"/>
                  </a:lnTo>
                  <a:lnTo>
                    <a:pt x="6284" y="707"/>
                  </a:lnTo>
                  <a:lnTo>
                    <a:pt x="6138" y="561"/>
                  </a:lnTo>
                  <a:lnTo>
                    <a:pt x="5967" y="439"/>
                  </a:lnTo>
                  <a:lnTo>
                    <a:pt x="5821" y="341"/>
                  </a:lnTo>
                  <a:lnTo>
                    <a:pt x="5504" y="195"/>
                  </a:lnTo>
                  <a:lnTo>
                    <a:pt x="5237" y="98"/>
                  </a:lnTo>
                  <a:lnTo>
                    <a:pt x="5017" y="49"/>
                  </a:lnTo>
                  <a:lnTo>
                    <a:pt x="4822" y="0"/>
                  </a:lnTo>
                  <a:lnTo>
                    <a:pt x="4822" y="0"/>
                  </a:lnTo>
                  <a:lnTo>
                    <a:pt x="4725" y="195"/>
                  </a:lnTo>
                  <a:lnTo>
                    <a:pt x="4628" y="390"/>
                  </a:lnTo>
                  <a:lnTo>
                    <a:pt x="4530" y="682"/>
                  </a:lnTo>
                  <a:lnTo>
                    <a:pt x="4433" y="999"/>
                  </a:lnTo>
                  <a:lnTo>
                    <a:pt x="4384" y="1389"/>
                  </a:lnTo>
                  <a:lnTo>
                    <a:pt x="4360" y="1778"/>
                  </a:lnTo>
                  <a:lnTo>
                    <a:pt x="4360" y="1998"/>
                  </a:lnTo>
                  <a:lnTo>
                    <a:pt x="4408" y="2217"/>
                  </a:lnTo>
                  <a:lnTo>
                    <a:pt x="4408" y="2217"/>
                  </a:lnTo>
                  <a:lnTo>
                    <a:pt x="4067" y="2436"/>
                  </a:lnTo>
                  <a:lnTo>
                    <a:pt x="3678" y="2728"/>
                  </a:lnTo>
                  <a:lnTo>
                    <a:pt x="3264" y="3142"/>
                  </a:lnTo>
                  <a:lnTo>
                    <a:pt x="2825" y="3605"/>
                  </a:lnTo>
                  <a:lnTo>
                    <a:pt x="2411" y="4116"/>
                  </a:lnTo>
                  <a:lnTo>
                    <a:pt x="2022" y="4652"/>
                  </a:lnTo>
                  <a:lnTo>
                    <a:pt x="1851" y="4945"/>
                  </a:lnTo>
                  <a:lnTo>
                    <a:pt x="1705" y="5237"/>
                  </a:lnTo>
                  <a:lnTo>
                    <a:pt x="1559" y="5529"/>
                  </a:lnTo>
                  <a:lnTo>
                    <a:pt x="1461" y="5797"/>
                  </a:lnTo>
                  <a:lnTo>
                    <a:pt x="560" y="5797"/>
                  </a:lnTo>
                  <a:lnTo>
                    <a:pt x="560" y="5797"/>
                  </a:lnTo>
                  <a:lnTo>
                    <a:pt x="463" y="5821"/>
                  </a:lnTo>
                  <a:lnTo>
                    <a:pt x="341" y="5846"/>
                  </a:lnTo>
                  <a:lnTo>
                    <a:pt x="244" y="5894"/>
                  </a:lnTo>
                  <a:lnTo>
                    <a:pt x="171" y="5967"/>
                  </a:lnTo>
                  <a:lnTo>
                    <a:pt x="98" y="6040"/>
                  </a:lnTo>
                  <a:lnTo>
                    <a:pt x="49" y="6138"/>
                  </a:lnTo>
                  <a:lnTo>
                    <a:pt x="25" y="6260"/>
                  </a:lnTo>
                  <a:lnTo>
                    <a:pt x="0" y="6357"/>
                  </a:lnTo>
                  <a:lnTo>
                    <a:pt x="0" y="8598"/>
                  </a:lnTo>
                  <a:lnTo>
                    <a:pt x="0" y="8598"/>
                  </a:lnTo>
                  <a:lnTo>
                    <a:pt x="25" y="8720"/>
                  </a:lnTo>
                  <a:lnTo>
                    <a:pt x="49" y="8817"/>
                  </a:lnTo>
                  <a:lnTo>
                    <a:pt x="98" y="8914"/>
                  </a:lnTo>
                  <a:lnTo>
                    <a:pt x="171" y="8987"/>
                  </a:lnTo>
                  <a:lnTo>
                    <a:pt x="244" y="9060"/>
                  </a:lnTo>
                  <a:lnTo>
                    <a:pt x="341" y="9109"/>
                  </a:lnTo>
                  <a:lnTo>
                    <a:pt x="463" y="9158"/>
                  </a:lnTo>
                  <a:lnTo>
                    <a:pt x="560" y="9158"/>
                  </a:lnTo>
                  <a:lnTo>
                    <a:pt x="1510" y="9158"/>
                  </a:lnTo>
                  <a:lnTo>
                    <a:pt x="1510" y="9158"/>
                  </a:lnTo>
                  <a:lnTo>
                    <a:pt x="1583" y="9353"/>
                  </a:lnTo>
                  <a:lnTo>
                    <a:pt x="1681" y="9572"/>
                  </a:lnTo>
                  <a:lnTo>
                    <a:pt x="1924" y="9986"/>
                  </a:lnTo>
                  <a:lnTo>
                    <a:pt x="2216" y="10376"/>
                  </a:lnTo>
                  <a:lnTo>
                    <a:pt x="2582" y="10765"/>
                  </a:lnTo>
                  <a:lnTo>
                    <a:pt x="2972" y="11131"/>
                  </a:lnTo>
                  <a:lnTo>
                    <a:pt x="3410" y="11472"/>
                  </a:lnTo>
                  <a:lnTo>
                    <a:pt x="3897" y="11788"/>
                  </a:lnTo>
                  <a:lnTo>
                    <a:pt x="4408" y="12032"/>
                  </a:lnTo>
                  <a:lnTo>
                    <a:pt x="4408" y="14516"/>
                  </a:lnTo>
                  <a:lnTo>
                    <a:pt x="5090" y="14516"/>
                  </a:lnTo>
                  <a:lnTo>
                    <a:pt x="6308" y="12860"/>
                  </a:lnTo>
                  <a:lnTo>
                    <a:pt x="6308" y="12860"/>
                  </a:lnTo>
                  <a:lnTo>
                    <a:pt x="6917" y="13030"/>
                  </a:lnTo>
                  <a:lnTo>
                    <a:pt x="7550" y="13128"/>
                  </a:lnTo>
                  <a:lnTo>
                    <a:pt x="8208" y="13201"/>
                  </a:lnTo>
                  <a:lnTo>
                    <a:pt x="8865" y="13225"/>
                  </a:lnTo>
                  <a:lnTo>
                    <a:pt x="8865" y="13225"/>
                  </a:lnTo>
                  <a:lnTo>
                    <a:pt x="9523" y="13201"/>
                  </a:lnTo>
                  <a:lnTo>
                    <a:pt x="10181" y="13128"/>
                  </a:lnTo>
                  <a:lnTo>
                    <a:pt x="10814" y="13030"/>
                  </a:lnTo>
                  <a:lnTo>
                    <a:pt x="11423" y="12860"/>
                  </a:lnTo>
                  <a:lnTo>
                    <a:pt x="12592" y="14516"/>
                  </a:lnTo>
                  <a:lnTo>
                    <a:pt x="13347" y="14516"/>
                  </a:lnTo>
                  <a:lnTo>
                    <a:pt x="13347" y="12032"/>
                  </a:lnTo>
                  <a:lnTo>
                    <a:pt x="13347" y="12032"/>
                  </a:lnTo>
                  <a:lnTo>
                    <a:pt x="13688" y="11886"/>
                  </a:lnTo>
                  <a:lnTo>
                    <a:pt x="14004" y="11715"/>
                  </a:lnTo>
                  <a:lnTo>
                    <a:pt x="14297" y="11545"/>
                  </a:lnTo>
                  <a:lnTo>
                    <a:pt x="14589" y="11350"/>
                  </a:lnTo>
                  <a:lnTo>
                    <a:pt x="14857" y="11131"/>
                  </a:lnTo>
                  <a:lnTo>
                    <a:pt x="15100" y="10911"/>
                  </a:lnTo>
                  <a:lnTo>
                    <a:pt x="15344" y="10668"/>
                  </a:lnTo>
                  <a:lnTo>
                    <a:pt x="15563" y="10400"/>
                  </a:lnTo>
                  <a:lnTo>
                    <a:pt x="15733" y="10132"/>
                  </a:lnTo>
                  <a:lnTo>
                    <a:pt x="15904" y="9864"/>
                  </a:lnTo>
                  <a:lnTo>
                    <a:pt x="16074" y="9572"/>
                  </a:lnTo>
                  <a:lnTo>
                    <a:pt x="16196" y="9255"/>
                  </a:lnTo>
                  <a:lnTo>
                    <a:pt x="16318" y="8939"/>
                  </a:lnTo>
                  <a:lnTo>
                    <a:pt x="16391" y="8598"/>
                  </a:lnTo>
                  <a:lnTo>
                    <a:pt x="16464" y="8257"/>
                  </a:lnTo>
                  <a:lnTo>
                    <a:pt x="16513" y="7916"/>
                  </a:lnTo>
                  <a:lnTo>
                    <a:pt x="16513" y="7916"/>
                  </a:lnTo>
                  <a:lnTo>
                    <a:pt x="16513" y="75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7" name="Shape 707"/>
            <p:cNvSpPr/>
            <p:nvPr/>
          </p:nvSpPr>
          <p:spPr>
            <a:xfrm>
              <a:off x="645650" y="3820725"/>
              <a:ext cx="34125" cy="34125"/>
            </a:xfrm>
            <a:custGeom>
              <a:avLst/>
              <a:gdLst/>
              <a:ahLst/>
              <a:cxnLst/>
              <a:rect l="0" t="0" r="0" b="0"/>
              <a:pathLst>
                <a:path w="1365" h="1365" fill="none" extrusionOk="0">
                  <a:moveTo>
                    <a:pt x="683" y="1364"/>
                  </a:moveTo>
                  <a:lnTo>
                    <a:pt x="683" y="1364"/>
                  </a:lnTo>
                  <a:lnTo>
                    <a:pt x="537" y="1340"/>
                  </a:lnTo>
                  <a:lnTo>
                    <a:pt x="415" y="1316"/>
                  </a:lnTo>
                  <a:lnTo>
                    <a:pt x="293" y="1243"/>
                  </a:lnTo>
                  <a:lnTo>
                    <a:pt x="196" y="1170"/>
                  </a:lnTo>
                  <a:lnTo>
                    <a:pt x="123" y="1072"/>
                  </a:lnTo>
                  <a:lnTo>
                    <a:pt x="50" y="950"/>
                  </a:lnTo>
                  <a:lnTo>
                    <a:pt x="25" y="829"/>
                  </a:lnTo>
                  <a:lnTo>
                    <a:pt x="1" y="682"/>
                  </a:lnTo>
                  <a:lnTo>
                    <a:pt x="1" y="682"/>
                  </a:lnTo>
                  <a:lnTo>
                    <a:pt x="25" y="536"/>
                  </a:lnTo>
                  <a:lnTo>
                    <a:pt x="50" y="415"/>
                  </a:lnTo>
                  <a:lnTo>
                    <a:pt x="123" y="317"/>
                  </a:lnTo>
                  <a:lnTo>
                    <a:pt x="196" y="195"/>
                  </a:lnTo>
                  <a:lnTo>
                    <a:pt x="293" y="122"/>
                  </a:lnTo>
                  <a:lnTo>
                    <a:pt x="415" y="74"/>
                  </a:lnTo>
                  <a:lnTo>
                    <a:pt x="537" y="25"/>
                  </a:lnTo>
                  <a:lnTo>
                    <a:pt x="683" y="1"/>
                  </a:lnTo>
                  <a:lnTo>
                    <a:pt x="683" y="1"/>
                  </a:lnTo>
                  <a:lnTo>
                    <a:pt x="805" y="25"/>
                  </a:lnTo>
                  <a:lnTo>
                    <a:pt x="951" y="74"/>
                  </a:lnTo>
                  <a:lnTo>
                    <a:pt x="1048" y="122"/>
                  </a:lnTo>
                  <a:lnTo>
                    <a:pt x="1170" y="195"/>
                  </a:lnTo>
                  <a:lnTo>
                    <a:pt x="1243" y="317"/>
                  </a:lnTo>
                  <a:lnTo>
                    <a:pt x="1292" y="415"/>
                  </a:lnTo>
                  <a:lnTo>
                    <a:pt x="1340" y="536"/>
                  </a:lnTo>
                  <a:lnTo>
                    <a:pt x="1365" y="682"/>
                  </a:lnTo>
                  <a:lnTo>
                    <a:pt x="1365" y="682"/>
                  </a:lnTo>
                  <a:lnTo>
                    <a:pt x="1340" y="829"/>
                  </a:lnTo>
                  <a:lnTo>
                    <a:pt x="1292" y="950"/>
                  </a:lnTo>
                  <a:lnTo>
                    <a:pt x="1243" y="1072"/>
                  </a:lnTo>
                  <a:lnTo>
                    <a:pt x="1170" y="1170"/>
                  </a:lnTo>
                  <a:lnTo>
                    <a:pt x="1048" y="1243"/>
                  </a:lnTo>
                  <a:lnTo>
                    <a:pt x="951" y="1316"/>
                  </a:lnTo>
                  <a:lnTo>
                    <a:pt x="805" y="1340"/>
                  </a:lnTo>
                  <a:lnTo>
                    <a:pt x="683" y="1364"/>
                  </a:lnTo>
                  <a:lnTo>
                    <a:pt x="683" y="136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8" name="Shape 708"/>
            <p:cNvSpPr/>
            <p:nvPr/>
          </p:nvSpPr>
          <p:spPr>
            <a:xfrm>
              <a:off x="747950" y="3753750"/>
              <a:ext cx="85275" cy="12200"/>
            </a:xfrm>
            <a:custGeom>
              <a:avLst/>
              <a:gdLst/>
              <a:ahLst/>
              <a:cxnLst/>
              <a:rect l="0" t="0" r="0" b="0"/>
              <a:pathLst>
                <a:path w="3411" h="488" fill="none" extrusionOk="0">
                  <a:moveTo>
                    <a:pt x="3410" y="488"/>
                  </a:moveTo>
                  <a:lnTo>
                    <a:pt x="3410" y="488"/>
                  </a:lnTo>
                  <a:lnTo>
                    <a:pt x="3215" y="366"/>
                  </a:lnTo>
                  <a:lnTo>
                    <a:pt x="3021" y="268"/>
                  </a:lnTo>
                  <a:lnTo>
                    <a:pt x="2826" y="195"/>
                  </a:lnTo>
                  <a:lnTo>
                    <a:pt x="2607" y="122"/>
                  </a:lnTo>
                  <a:lnTo>
                    <a:pt x="2387" y="74"/>
                  </a:lnTo>
                  <a:lnTo>
                    <a:pt x="2168" y="25"/>
                  </a:lnTo>
                  <a:lnTo>
                    <a:pt x="1925" y="0"/>
                  </a:lnTo>
                  <a:lnTo>
                    <a:pt x="1705" y="0"/>
                  </a:lnTo>
                  <a:lnTo>
                    <a:pt x="1462" y="0"/>
                  </a:lnTo>
                  <a:lnTo>
                    <a:pt x="1243" y="25"/>
                  </a:lnTo>
                  <a:lnTo>
                    <a:pt x="1023" y="74"/>
                  </a:lnTo>
                  <a:lnTo>
                    <a:pt x="804" y="122"/>
                  </a:lnTo>
                  <a:lnTo>
                    <a:pt x="585" y="195"/>
                  </a:lnTo>
                  <a:lnTo>
                    <a:pt x="366" y="268"/>
                  </a:lnTo>
                  <a:lnTo>
                    <a:pt x="171" y="366"/>
                  </a:lnTo>
                  <a:lnTo>
                    <a:pt x="1" y="48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09" name="Shape 709"/>
          <p:cNvSpPr/>
          <p:nvPr/>
        </p:nvSpPr>
        <p:spPr>
          <a:xfrm>
            <a:off x="4692025" y="2980088"/>
            <a:ext cx="243536" cy="350552"/>
          </a:xfrm>
          <a:custGeom>
            <a:avLst/>
            <a:gdLst/>
            <a:ahLst/>
            <a:cxnLst/>
            <a:rect l="0" t="0" r="0" b="0"/>
            <a:pathLst>
              <a:path w="12860" h="18511" fill="none" extrusionOk="0">
                <a:moveTo>
                  <a:pt x="12373" y="7526"/>
                </a:moveTo>
                <a:lnTo>
                  <a:pt x="11618" y="7526"/>
                </a:lnTo>
                <a:lnTo>
                  <a:pt x="11618" y="5188"/>
                </a:lnTo>
                <a:lnTo>
                  <a:pt x="11618" y="5188"/>
                </a:lnTo>
                <a:lnTo>
                  <a:pt x="11593" y="4677"/>
                </a:lnTo>
                <a:lnTo>
                  <a:pt x="11520" y="4141"/>
                </a:lnTo>
                <a:lnTo>
                  <a:pt x="11398" y="3654"/>
                </a:lnTo>
                <a:lnTo>
                  <a:pt x="11204" y="3167"/>
                </a:lnTo>
                <a:lnTo>
                  <a:pt x="10984" y="2728"/>
                </a:lnTo>
                <a:lnTo>
                  <a:pt x="10741" y="2290"/>
                </a:lnTo>
                <a:lnTo>
                  <a:pt x="10424" y="1900"/>
                </a:lnTo>
                <a:lnTo>
                  <a:pt x="10108" y="1535"/>
                </a:lnTo>
                <a:lnTo>
                  <a:pt x="9718" y="1194"/>
                </a:lnTo>
                <a:lnTo>
                  <a:pt x="9328" y="902"/>
                </a:lnTo>
                <a:lnTo>
                  <a:pt x="8914" y="634"/>
                </a:lnTo>
                <a:lnTo>
                  <a:pt x="8452" y="415"/>
                </a:lnTo>
                <a:lnTo>
                  <a:pt x="7964" y="244"/>
                </a:lnTo>
                <a:lnTo>
                  <a:pt x="7477" y="122"/>
                </a:lnTo>
                <a:lnTo>
                  <a:pt x="6966" y="25"/>
                </a:lnTo>
                <a:lnTo>
                  <a:pt x="6430" y="0"/>
                </a:lnTo>
                <a:lnTo>
                  <a:pt x="6430" y="0"/>
                </a:lnTo>
                <a:lnTo>
                  <a:pt x="5894" y="25"/>
                </a:lnTo>
                <a:lnTo>
                  <a:pt x="5383" y="122"/>
                </a:lnTo>
                <a:lnTo>
                  <a:pt x="4896" y="244"/>
                </a:lnTo>
                <a:lnTo>
                  <a:pt x="4409" y="415"/>
                </a:lnTo>
                <a:lnTo>
                  <a:pt x="3970" y="634"/>
                </a:lnTo>
                <a:lnTo>
                  <a:pt x="3532" y="902"/>
                </a:lnTo>
                <a:lnTo>
                  <a:pt x="3142" y="1194"/>
                </a:lnTo>
                <a:lnTo>
                  <a:pt x="2752" y="1535"/>
                </a:lnTo>
                <a:lnTo>
                  <a:pt x="2436" y="1900"/>
                </a:lnTo>
                <a:lnTo>
                  <a:pt x="2119" y="2290"/>
                </a:lnTo>
                <a:lnTo>
                  <a:pt x="1876" y="2728"/>
                </a:lnTo>
                <a:lnTo>
                  <a:pt x="1656" y="3167"/>
                </a:lnTo>
                <a:lnTo>
                  <a:pt x="1462" y="3654"/>
                </a:lnTo>
                <a:lnTo>
                  <a:pt x="1340" y="4141"/>
                </a:lnTo>
                <a:lnTo>
                  <a:pt x="1267" y="4677"/>
                </a:lnTo>
                <a:lnTo>
                  <a:pt x="1242" y="5188"/>
                </a:lnTo>
                <a:lnTo>
                  <a:pt x="1242" y="7526"/>
                </a:lnTo>
                <a:lnTo>
                  <a:pt x="487" y="7526"/>
                </a:lnTo>
                <a:lnTo>
                  <a:pt x="487" y="7526"/>
                </a:lnTo>
                <a:lnTo>
                  <a:pt x="390" y="7526"/>
                </a:lnTo>
                <a:lnTo>
                  <a:pt x="293" y="7551"/>
                </a:lnTo>
                <a:lnTo>
                  <a:pt x="220" y="7599"/>
                </a:lnTo>
                <a:lnTo>
                  <a:pt x="146" y="7648"/>
                </a:lnTo>
                <a:lnTo>
                  <a:pt x="73" y="7721"/>
                </a:lnTo>
                <a:lnTo>
                  <a:pt x="49" y="7818"/>
                </a:lnTo>
                <a:lnTo>
                  <a:pt x="0" y="7891"/>
                </a:lnTo>
                <a:lnTo>
                  <a:pt x="0" y="8013"/>
                </a:lnTo>
                <a:lnTo>
                  <a:pt x="0" y="18023"/>
                </a:lnTo>
                <a:lnTo>
                  <a:pt x="0" y="18023"/>
                </a:lnTo>
                <a:lnTo>
                  <a:pt x="0" y="18121"/>
                </a:lnTo>
                <a:lnTo>
                  <a:pt x="49" y="18218"/>
                </a:lnTo>
                <a:lnTo>
                  <a:pt x="73" y="18291"/>
                </a:lnTo>
                <a:lnTo>
                  <a:pt x="146" y="18364"/>
                </a:lnTo>
                <a:lnTo>
                  <a:pt x="220" y="18413"/>
                </a:lnTo>
                <a:lnTo>
                  <a:pt x="293" y="18462"/>
                </a:lnTo>
                <a:lnTo>
                  <a:pt x="390" y="18486"/>
                </a:lnTo>
                <a:lnTo>
                  <a:pt x="487" y="18510"/>
                </a:lnTo>
                <a:lnTo>
                  <a:pt x="12373" y="18510"/>
                </a:lnTo>
                <a:lnTo>
                  <a:pt x="12373" y="18510"/>
                </a:lnTo>
                <a:lnTo>
                  <a:pt x="12470" y="18486"/>
                </a:lnTo>
                <a:lnTo>
                  <a:pt x="12568" y="18462"/>
                </a:lnTo>
                <a:lnTo>
                  <a:pt x="12641" y="18413"/>
                </a:lnTo>
                <a:lnTo>
                  <a:pt x="12714" y="18364"/>
                </a:lnTo>
                <a:lnTo>
                  <a:pt x="12787" y="18291"/>
                </a:lnTo>
                <a:lnTo>
                  <a:pt x="12811" y="18218"/>
                </a:lnTo>
                <a:lnTo>
                  <a:pt x="12860" y="18121"/>
                </a:lnTo>
                <a:lnTo>
                  <a:pt x="12860" y="18023"/>
                </a:lnTo>
                <a:lnTo>
                  <a:pt x="12860" y="8013"/>
                </a:lnTo>
                <a:lnTo>
                  <a:pt x="12860" y="8013"/>
                </a:lnTo>
                <a:lnTo>
                  <a:pt x="12860" y="7891"/>
                </a:lnTo>
                <a:lnTo>
                  <a:pt x="12811" y="7818"/>
                </a:lnTo>
                <a:lnTo>
                  <a:pt x="12787" y="7721"/>
                </a:lnTo>
                <a:lnTo>
                  <a:pt x="12714" y="7648"/>
                </a:lnTo>
                <a:lnTo>
                  <a:pt x="12641" y="7599"/>
                </a:lnTo>
                <a:lnTo>
                  <a:pt x="12568" y="7551"/>
                </a:lnTo>
                <a:lnTo>
                  <a:pt x="12470" y="7526"/>
                </a:lnTo>
                <a:lnTo>
                  <a:pt x="12373" y="7526"/>
                </a:lnTo>
                <a:lnTo>
                  <a:pt x="12373" y="7526"/>
                </a:lnTo>
                <a:close/>
                <a:moveTo>
                  <a:pt x="2801" y="5188"/>
                </a:moveTo>
                <a:lnTo>
                  <a:pt x="2801" y="5188"/>
                </a:lnTo>
                <a:lnTo>
                  <a:pt x="2826" y="4823"/>
                </a:lnTo>
                <a:lnTo>
                  <a:pt x="2874" y="4457"/>
                </a:lnTo>
                <a:lnTo>
                  <a:pt x="2972" y="4116"/>
                </a:lnTo>
                <a:lnTo>
                  <a:pt x="3093" y="3775"/>
                </a:lnTo>
                <a:lnTo>
                  <a:pt x="3240" y="3459"/>
                </a:lnTo>
                <a:lnTo>
                  <a:pt x="3410" y="3167"/>
                </a:lnTo>
                <a:lnTo>
                  <a:pt x="3629" y="2874"/>
                </a:lnTo>
                <a:lnTo>
                  <a:pt x="3873" y="2631"/>
                </a:lnTo>
                <a:lnTo>
                  <a:pt x="4116" y="2387"/>
                </a:lnTo>
                <a:lnTo>
                  <a:pt x="4409" y="2192"/>
                </a:lnTo>
                <a:lnTo>
                  <a:pt x="4701" y="1998"/>
                </a:lnTo>
                <a:lnTo>
                  <a:pt x="5017" y="1851"/>
                </a:lnTo>
                <a:lnTo>
                  <a:pt x="5358" y="1730"/>
                </a:lnTo>
                <a:lnTo>
                  <a:pt x="5699" y="1632"/>
                </a:lnTo>
                <a:lnTo>
                  <a:pt x="6065" y="1584"/>
                </a:lnTo>
                <a:lnTo>
                  <a:pt x="6430" y="1559"/>
                </a:lnTo>
                <a:lnTo>
                  <a:pt x="6430" y="1559"/>
                </a:lnTo>
                <a:lnTo>
                  <a:pt x="6795" y="1584"/>
                </a:lnTo>
                <a:lnTo>
                  <a:pt x="7161" y="1632"/>
                </a:lnTo>
                <a:lnTo>
                  <a:pt x="7502" y="1730"/>
                </a:lnTo>
                <a:lnTo>
                  <a:pt x="7843" y="1851"/>
                </a:lnTo>
                <a:lnTo>
                  <a:pt x="8159" y="1998"/>
                </a:lnTo>
                <a:lnTo>
                  <a:pt x="8452" y="2192"/>
                </a:lnTo>
                <a:lnTo>
                  <a:pt x="8744" y="2387"/>
                </a:lnTo>
                <a:lnTo>
                  <a:pt x="8987" y="2631"/>
                </a:lnTo>
                <a:lnTo>
                  <a:pt x="9231" y="2874"/>
                </a:lnTo>
                <a:lnTo>
                  <a:pt x="9450" y="3167"/>
                </a:lnTo>
                <a:lnTo>
                  <a:pt x="9621" y="3459"/>
                </a:lnTo>
                <a:lnTo>
                  <a:pt x="9767" y="3775"/>
                </a:lnTo>
                <a:lnTo>
                  <a:pt x="9888" y="4116"/>
                </a:lnTo>
                <a:lnTo>
                  <a:pt x="9986" y="4457"/>
                </a:lnTo>
                <a:lnTo>
                  <a:pt x="10035" y="4823"/>
                </a:lnTo>
                <a:lnTo>
                  <a:pt x="10059" y="5188"/>
                </a:lnTo>
                <a:lnTo>
                  <a:pt x="10059" y="7526"/>
                </a:lnTo>
                <a:lnTo>
                  <a:pt x="2801" y="7526"/>
                </a:lnTo>
                <a:lnTo>
                  <a:pt x="2801" y="5188"/>
                </a:lnTo>
                <a:close/>
                <a:moveTo>
                  <a:pt x="7063" y="13225"/>
                </a:moveTo>
                <a:lnTo>
                  <a:pt x="7209" y="15052"/>
                </a:lnTo>
                <a:lnTo>
                  <a:pt x="5651" y="15052"/>
                </a:lnTo>
                <a:lnTo>
                  <a:pt x="5797" y="13225"/>
                </a:lnTo>
                <a:lnTo>
                  <a:pt x="5797" y="13225"/>
                </a:lnTo>
                <a:lnTo>
                  <a:pt x="5675" y="13152"/>
                </a:lnTo>
                <a:lnTo>
                  <a:pt x="5553" y="13030"/>
                </a:lnTo>
                <a:lnTo>
                  <a:pt x="5456" y="12933"/>
                </a:lnTo>
                <a:lnTo>
                  <a:pt x="5358" y="12787"/>
                </a:lnTo>
                <a:lnTo>
                  <a:pt x="5285" y="12665"/>
                </a:lnTo>
                <a:lnTo>
                  <a:pt x="5237" y="12495"/>
                </a:lnTo>
                <a:lnTo>
                  <a:pt x="5212" y="12348"/>
                </a:lnTo>
                <a:lnTo>
                  <a:pt x="5212" y="12178"/>
                </a:lnTo>
                <a:lnTo>
                  <a:pt x="5212" y="12178"/>
                </a:lnTo>
                <a:lnTo>
                  <a:pt x="5237" y="11934"/>
                </a:lnTo>
                <a:lnTo>
                  <a:pt x="5310" y="11715"/>
                </a:lnTo>
                <a:lnTo>
                  <a:pt x="5407" y="11496"/>
                </a:lnTo>
                <a:lnTo>
                  <a:pt x="5553" y="11326"/>
                </a:lnTo>
                <a:lnTo>
                  <a:pt x="5748" y="11179"/>
                </a:lnTo>
                <a:lnTo>
                  <a:pt x="5943" y="11058"/>
                </a:lnTo>
                <a:lnTo>
                  <a:pt x="6187" y="10985"/>
                </a:lnTo>
                <a:lnTo>
                  <a:pt x="6430" y="10960"/>
                </a:lnTo>
                <a:lnTo>
                  <a:pt x="6430" y="10960"/>
                </a:lnTo>
                <a:lnTo>
                  <a:pt x="6674" y="10985"/>
                </a:lnTo>
                <a:lnTo>
                  <a:pt x="6917" y="11058"/>
                </a:lnTo>
                <a:lnTo>
                  <a:pt x="7112" y="11179"/>
                </a:lnTo>
                <a:lnTo>
                  <a:pt x="7307" y="11326"/>
                </a:lnTo>
                <a:lnTo>
                  <a:pt x="7453" y="11496"/>
                </a:lnTo>
                <a:lnTo>
                  <a:pt x="7550" y="11715"/>
                </a:lnTo>
                <a:lnTo>
                  <a:pt x="7623" y="11934"/>
                </a:lnTo>
                <a:lnTo>
                  <a:pt x="7648" y="12178"/>
                </a:lnTo>
                <a:lnTo>
                  <a:pt x="7648" y="12178"/>
                </a:lnTo>
                <a:lnTo>
                  <a:pt x="7648" y="12348"/>
                </a:lnTo>
                <a:lnTo>
                  <a:pt x="7623" y="12495"/>
                </a:lnTo>
                <a:lnTo>
                  <a:pt x="7575" y="12665"/>
                </a:lnTo>
                <a:lnTo>
                  <a:pt x="7502" y="12787"/>
                </a:lnTo>
                <a:lnTo>
                  <a:pt x="7404" y="12933"/>
                </a:lnTo>
                <a:lnTo>
                  <a:pt x="7307" y="13030"/>
                </a:lnTo>
                <a:lnTo>
                  <a:pt x="7185" y="13152"/>
                </a:lnTo>
                <a:lnTo>
                  <a:pt x="7063" y="13225"/>
                </a:lnTo>
                <a:lnTo>
                  <a:pt x="7063" y="1322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710" name="Shape 710"/>
          <p:cNvGrpSpPr/>
          <p:nvPr/>
        </p:nvGrpSpPr>
        <p:grpSpPr>
          <a:xfrm>
            <a:off x="1079179" y="3550120"/>
            <a:ext cx="340402" cy="228784"/>
            <a:chOff x="1244800" y="3717225"/>
            <a:chExt cx="449375" cy="302025"/>
          </a:xfrm>
        </p:grpSpPr>
        <p:sp>
          <p:nvSpPr>
            <p:cNvPr id="711" name="Shape 711"/>
            <p:cNvSpPr/>
            <p:nvPr/>
          </p:nvSpPr>
          <p:spPr>
            <a:xfrm>
              <a:off x="1244800" y="3717225"/>
              <a:ext cx="449375" cy="302025"/>
            </a:xfrm>
            <a:custGeom>
              <a:avLst/>
              <a:gdLst/>
              <a:ahLst/>
              <a:cxnLst/>
              <a:rect l="0" t="0" r="0" b="0"/>
              <a:pathLst>
                <a:path w="17975" h="12081" fill="none" extrusionOk="0">
                  <a:moveTo>
                    <a:pt x="17000" y="0"/>
                  </a:moveTo>
                  <a:lnTo>
                    <a:pt x="974" y="0"/>
                  </a:lnTo>
                  <a:lnTo>
                    <a:pt x="974" y="0"/>
                  </a:lnTo>
                  <a:lnTo>
                    <a:pt x="780" y="25"/>
                  </a:lnTo>
                  <a:lnTo>
                    <a:pt x="585" y="73"/>
                  </a:lnTo>
                  <a:lnTo>
                    <a:pt x="414" y="171"/>
                  </a:lnTo>
                  <a:lnTo>
                    <a:pt x="292" y="292"/>
                  </a:lnTo>
                  <a:lnTo>
                    <a:pt x="171" y="439"/>
                  </a:lnTo>
                  <a:lnTo>
                    <a:pt x="73" y="609"/>
                  </a:lnTo>
                  <a:lnTo>
                    <a:pt x="25" y="780"/>
                  </a:lnTo>
                  <a:lnTo>
                    <a:pt x="0" y="974"/>
                  </a:lnTo>
                  <a:lnTo>
                    <a:pt x="0" y="11106"/>
                  </a:lnTo>
                  <a:lnTo>
                    <a:pt x="0" y="11106"/>
                  </a:lnTo>
                  <a:lnTo>
                    <a:pt x="25" y="11301"/>
                  </a:lnTo>
                  <a:lnTo>
                    <a:pt x="73" y="11471"/>
                  </a:lnTo>
                  <a:lnTo>
                    <a:pt x="171" y="11642"/>
                  </a:lnTo>
                  <a:lnTo>
                    <a:pt x="292" y="11788"/>
                  </a:lnTo>
                  <a:lnTo>
                    <a:pt x="414" y="11910"/>
                  </a:lnTo>
                  <a:lnTo>
                    <a:pt x="585" y="12007"/>
                  </a:lnTo>
                  <a:lnTo>
                    <a:pt x="780" y="12056"/>
                  </a:lnTo>
                  <a:lnTo>
                    <a:pt x="974" y="12080"/>
                  </a:lnTo>
                  <a:lnTo>
                    <a:pt x="17000" y="12080"/>
                  </a:lnTo>
                  <a:lnTo>
                    <a:pt x="17000" y="12080"/>
                  </a:lnTo>
                  <a:lnTo>
                    <a:pt x="17195" y="12056"/>
                  </a:lnTo>
                  <a:lnTo>
                    <a:pt x="17390" y="12007"/>
                  </a:lnTo>
                  <a:lnTo>
                    <a:pt x="17560" y="11910"/>
                  </a:lnTo>
                  <a:lnTo>
                    <a:pt x="17682" y="11788"/>
                  </a:lnTo>
                  <a:lnTo>
                    <a:pt x="17804" y="11642"/>
                  </a:lnTo>
                  <a:lnTo>
                    <a:pt x="17901" y="11471"/>
                  </a:lnTo>
                  <a:lnTo>
                    <a:pt x="17950" y="11301"/>
                  </a:lnTo>
                  <a:lnTo>
                    <a:pt x="17974" y="11106"/>
                  </a:lnTo>
                  <a:lnTo>
                    <a:pt x="17974" y="974"/>
                  </a:lnTo>
                  <a:lnTo>
                    <a:pt x="17974" y="974"/>
                  </a:lnTo>
                  <a:lnTo>
                    <a:pt x="17950" y="780"/>
                  </a:lnTo>
                  <a:lnTo>
                    <a:pt x="17901" y="609"/>
                  </a:lnTo>
                  <a:lnTo>
                    <a:pt x="17804" y="439"/>
                  </a:lnTo>
                  <a:lnTo>
                    <a:pt x="17682" y="292"/>
                  </a:lnTo>
                  <a:lnTo>
                    <a:pt x="17560" y="171"/>
                  </a:lnTo>
                  <a:lnTo>
                    <a:pt x="17390" y="73"/>
                  </a:lnTo>
                  <a:lnTo>
                    <a:pt x="17195" y="25"/>
                  </a:lnTo>
                  <a:lnTo>
                    <a:pt x="17000" y="0"/>
                  </a:lnTo>
                  <a:lnTo>
                    <a:pt x="1700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2" name="Shape 712"/>
            <p:cNvSpPr/>
            <p:nvPr/>
          </p:nvSpPr>
          <p:spPr>
            <a:xfrm>
              <a:off x="1244800" y="3795150"/>
              <a:ext cx="449375" cy="25"/>
            </a:xfrm>
            <a:custGeom>
              <a:avLst/>
              <a:gdLst/>
              <a:ahLst/>
              <a:cxnLst/>
              <a:rect l="0" t="0" r="0" b="0"/>
              <a:pathLst>
                <a:path w="17975" h="1" fill="none" extrusionOk="0">
                  <a:moveTo>
                    <a:pt x="17974"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3" name="Shape 713"/>
            <p:cNvSpPr/>
            <p:nvPr/>
          </p:nvSpPr>
          <p:spPr>
            <a:xfrm>
              <a:off x="1244800" y="3853000"/>
              <a:ext cx="449375" cy="25"/>
            </a:xfrm>
            <a:custGeom>
              <a:avLst/>
              <a:gdLst/>
              <a:ahLst/>
              <a:cxnLst/>
              <a:rect l="0" t="0" r="0" b="0"/>
              <a:pathLst>
                <a:path w="17975" h="1" fill="none" extrusionOk="0">
                  <a:moveTo>
                    <a:pt x="0" y="0"/>
                  </a:moveTo>
                  <a:lnTo>
                    <a:pt x="17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4" name="Shape 714"/>
            <p:cNvSpPr/>
            <p:nvPr/>
          </p:nvSpPr>
          <p:spPr>
            <a:xfrm>
              <a:off x="1302625" y="3893800"/>
              <a:ext cx="161375" cy="25"/>
            </a:xfrm>
            <a:custGeom>
              <a:avLst/>
              <a:gdLst/>
              <a:ahLst/>
              <a:cxnLst/>
              <a:rect l="0" t="0" r="0" b="0"/>
              <a:pathLst>
                <a:path w="6455" h="1" fill="none" extrusionOk="0">
                  <a:moveTo>
                    <a:pt x="6455" y="0"/>
                  </a:moveTo>
                  <a:lnTo>
                    <a:pt x="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5" name="Shape 715"/>
            <p:cNvSpPr/>
            <p:nvPr/>
          </p:nvSpPr>
          <p:spPr>
            <a:xfrm>
              <a:off x="1302625" y="3933975"/>
              <a:ext cx="110250" cy="25"/>
            </a:xfrm>
            <a:custGeom>
              <a:avLst/>
              <a:gdLst/>
              <a:ahLst/>
              <a:cxnLst/>
              <a:rect l="0" t="0" r="0" b="0"/>
              <a:pathLst>
                <a:path w="4410" h="1" fill="none" extrusionOk="0">
                  <a:moveTo>
                    <a:pt x="4409" y="1"/>
                  </a:move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6" name="Shape 716"/>
            <p:cNvSpPr/>
            <p:nvPr/>
          </p:nvSpPr>
          <p:spPr>
            <a:xfrm>
              <a:off x="1572975" y="3899875"/>
              <a:ext cx="62125" cy="40225"/>
            </a:xfrm>
            <a:custGeom>
              <a:avLst/>
              <a:gdLst/>
              <a:ahLst/>
              <a:cxnLst/>
              <a:rect l="0" t="0" r="0" b="0"/>
              <a:pathLst>
                <a:path w="2485" h="1609" fill="none" extrusionOk="0">
                  <a:moveTo>
                    <a:pt x="1998" y="1"/>
                  </a:moveTo>
                  <a:lnTo>
                    <a:pt x="488" y="1"/>
                  </a:lnTo>
                  <a:lnTo>
                    <a:pt x="488" y="1"/>
                  </a:lnTo>
                  <a:lnTo>
                    <a:pt x="390" y="1"/>
                  </a:lnTo>
                  <a:lnTo>
                    <a:pt x="293" y="25"/>
                  </a:lnTo>
                  <a:lnTo>
                    <a:pt x="220" y="74"/>
                  </a:lnTo>
                  <a:lnTo>
                    <a:pt x="147" y="147"/>
                  </a:lnTo>
                  <a:lnTo>
                    <a:pt x="98" y="220"/>
                  </a:lnTo>
                  <a:lnTo>
                    <a:pt x="49" y="293"/>
                  </a:lnTo>
                  <a:lnTo>
                    <a:pt x="25" y="390"/>
                  </a:lnTo>
                  <a:lnTo>
                    <a:pt x="0" y="488"/>
                  </a:lnTo>
                  <a:lnTo>
                    <a:pt x="0" y="1121"/>
                  </a:lnTo>
                  <a:lnTo>
                    <a:pt x="0" y="1121"/>
                  </a:lnTo>
                  <a:lnTo>
                    <a:pt x="25" y="1218"/>
                  </a:lnTo>
                  <a:lnTo>
                    <a:pt x="49" y="1316"/>
                  </a:lnTo>
                  <a:lnTo>
                    <a:pt x="98" y="1389"/>
                  </a:lnTo>
                  <a:lnTo>
                    <a:pt x="147" y="1462"/>
                  </a:lnTo>
                  <a:lnTo>
                    <a:pt x="220" y="1511"/>
                  </a:lnTo>
                  <a:lnTo>
                    <a:pt x="293" y="1559"/>
                  </a:lnTo>
                  <a:lnTo>
                    <a:pt x="390" y="1584"/>
                  </a:lnTo>
                  <a:lnTo>
                    <a:pt x="488" y="1608"/>
                  </a:lnTo>
                  <a:lnTo>
                    <a:pt x="1998" y="1608"/>
                  </a:lnTo>
                  <a:lnTo>
                    <a:pt x="1998" y="1608"/>
                  </a:lnTo>
                  <a:lnTo>
                    <a:pt x="2095" y="1584"/>
                  </a:lnTo>
                  <a:lnTo>
                    <a:pt x="2192" y="1559"/>
                  </a:lnTo>
                  <a:lnTo>
                    <a:pt x="2265" y="1511"/>
                  </a:lnTo>
                  <a:lnTo>
                    <a:pt x="2339" y="1462"/>
                  </a:lnTo>
                  <a:lnTo>
                    <a:pt x="2387" y="1389"/>
                  </a:lnTo>
                  <a:lnTo>
                    <a:pt x="2436" y="1316"/>
                  </a:lnTo>
                  <a:lnTo>
                    <a:pt x="2485" y="1218"/>
                  </a:lnTo>
                  <a:lnTo>
                    <a:pt x="2485" y="1121"/>
                  </a:lnTo>
                  <a:lnTo>
                    <a:pt x="2485" y="488"/>
                  </a:lnTo>
                  <a:lnTo>
                    <a:pt x="2485" y="488"/>
                  </a:lnTo>
                  <a:lnTo>
                    <a:pt x="2485" y="390"/>
                  </a:lnTo>
                  <a:lnTo>
                    <a:pt x="2436" y="293"/>
                  </a:lnTo>
                  <a:lnTo>
                    <a:pt x="2387" y="220"/>
                  </a:lnTo>
                  <a:lnTo>
                    <a:pt x="2339" y="147"/>
                  </a:lnTo>
                  <a:lnTo>
                    <a:pt x="2265" y="74"/>
                  </a:lnTo>
                  <a:lnTo>
                    <a:pt x="2192" y="25"/>
                  </a:lnTo>
                  <a:lnTo>
                    <a:pt x="2095" y="1"/>
                  </a:lnTo>
                  <a:lnTo>
                    <a:pt x="1998" y="1"/>
                  </a:lnTo>
                  <a:lnTo>
                    <a:pt x="1998"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17" name="Shape 717"/>
          <p:cNvGrpSpPr/>
          <p:nvPr/>
        </p:nvGrpSpPr>
        <p:grpSpPr>
          <a:xfrm>
            <a:off x="1592972" y="3532584"/>
            <a:ext cx="331179" cy="258762"/>
            <a:chOff x="1923075" y="3694075"/>
            <a:chExt cx="437200" cy="341600"/>
          </a:xfrm>
        </p:grpSpPr>
        <p:sp>
          <p:nvSpPr>
            <p:cNvPr id="718" name="Shape 718"/>
            <p:cNvSpPr/>
            <p:nvPr/>
          </p:nvSpPr>
          <p:spPr>
            <a:xfrm>
              <a:off x="2247600" y="3983300"/>
              <a:ext cx="52400" cy="52375"/>
            </a:xfrm>
            <a:custGeom>
              <a:avLst/>
              <a:gdLst/>
              <a:ahLst/>
              <a:cxnLst/>
              <a:rect l="0" t="0" r="0" b="0"/>
              <a:pathLst>
                <a:path w="2096" h="2095" fill="none" extrusionOk="0">
                  <a:moveTo>
                    <a:pt x="1" y="1048"/>
                  </a:moveTo>
                  <a:lnTo>
                    <a:pt x="1" y="1048"/>
                  </a:lnTo>
                  <a:lnTo>
                    <a:pt x="25" y="828"/>
                  </a:lnTo>
                  <a:lnTo>
                    <a:pt x="74" y="634"/>
                  </a:lnTo>
                  <a:lnTo>
                    <a:pt x="171" y="439"/>
                  </a:lnTo>
                  <a:lnTo>
                    <a:pt x="317" y="293"/>
                  </a:lnTo>
                  <a:lnTo>
                    <a:pt x="463" y="171"/>
                  </a:lnTo>
                  <a:lnTo>
                    <a:pt x="634" y="73"/>
                  </a:lnTo>
                  <a:lnTo>
                    <a:pt x="829" y="0"/>
                  </a:lnTo>
                  <a:lnTo>
                    <a:pt x="1048" y="0"/>
                  </a:lnTo>
                  <a:lnTo>
                    <a:pt x="1048" y="0"/>
                  </a:lnTo>
                  <a:lnTo>
                    <a:pt x="1267" y="0"/>
                  </a:lnTo>
                  <a:lnTo>
                    <a:pt x="1462" y="73"/>
                  </a:lnTo>
                  <a:lnTo>
                    <a:pt x="1633" y="171"/>
                  </a:lnTo>
                  <a:lnTo>
                    <a:pt x="1779" y="293"/>
                  </a:lnTo>
                  <a:lnTo>
                    <a:pt x="1925" y="439"/>
                  </a:lnTo>
                  <a:lnTo>
                    <a:pt x="2022" y="634"/>
                  </a:lnTo>
                  <a:lnTo>
                    <a:pt x="2071" y="828"/>
                  </a:lnTo>
                  <a:lnTo>
                    <a:pt x="2095" y="1048"/>
                  </a:lnTo>
                  <a:lnTo>
                    <a:pt x="2095" y="1048"/>
                  </a:lnTo>
                  <a:lnTo>
                    <a:pt x="2071" y="1242"/>
                  </a:lnTo>
                  <a:lnTo>
                    <a:pt x="2022" y="1437"/>
                  </a:lnTo>
                  <a:lnTo>
                    <a:pt x="1925" y="1632"/>
                  </a:lnTo>
                  <a:lnTo>
                    <a:pt x="1779" y="1778"/>
                  </a:lnTo>
                  <a:lnTo>
                    <a:pt x="1633" y="1900"/>
                  </a:lnTo>
                  <a:lnTo>
                    <a:pt x="1462" y="1997"/>
                  </a:lnTo>
                  <a:lnTo>
                    <a:pt x="1267" y="2070"/>
                  </a:lnTo>
                  <a:lnTo>
                    <a:pt x="1048" y="2095"/>
                  </a:lnTo>
                  <a:lnTo>
                    <a:pt x="1048" y="2095"/>
                  </a:lnTo>
                  <a:lnTo>
                    <a:pt x="829" y="2070"/>
                  </a:lnTo>
                  <a:lnTo>
                    <a:pt x="634" y="1997"/>
                  </a:lnTo>
                  <a:lnTo>
                    <a:pt x="463" y="1900"/>
                  </a:lnTo>
                  <a:lnTo>
                    <a:pt x="317" y="1778"/>
                  </a:lnTo>
                  <a:lnTo>
                    <a:pt x="171" y="1632"/>
                  </a:lnTo>
                  <a:lnTo>
                    <a:pt x="74" y="1437"/>
                  </a:lnTo>
                  <a:lnTo>
                    <a:pt x="25" y="1242"/>
                  </a:lnTo>
                  <a:lnTo>
                    <a:pt x="1" y="1048"/>
                  </a:lnTo>
                  <a:lnTo>
                    <a:pt x="1" y="104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9" name="Shape 719"/>
            <p:cNvSpPr/>
            <p:nvPr/>
          </p:nvSpPr>
          <p:spPr>
            <a:xfrm>
              <a:off x="2035100" y="3983300"/>
              <a:ext cx="52400" cy="52375"/>
            </a:xfrm>
            <a:custGeom>
              <a:avLst/>
              <a:gdLst/>
              <a:ahLst/>
              <a:cxnLst/>
              <a:rect l="0" t="0" r="0" b="0"/>
              <a:pathLst>
                <a:path w="2096" h="2095" fill="none" extrusionOk="0">
                  <a:moveTo>
                    <a:pt x="1" y="1048"/>
                  </a:moveTo>
                  <a:lnTo>
                    <a:pt x="1" y="1048"/>
                  </a:lnTo>
                  <a:lnTo>
                    <a:pt x="25" y="828"/>
                  </a:lnTo>
                  <a:lnTo>
                    <a:pt x="74" y="634"/>
                  </a:lnTo>
                  <a:lnTo>
                    <a:pt x="171" y="439"/>
                  </a:lnTo>
                  <a:lnTo>
                    <a:pt x="317" y="293"/>
                  </a:lnTo>
                  <a:lnTo>
                    <a:pt x="464" y="171"/>
                  </a:lnTo>
                  <a:lnTo>
                    <a:pt x="634" y="73"/>
                  </a:lnTo>
                  <a:lnTo>
                    <a:pt x="829" y="0"/>
                  </a:lnTo>
                  <a:lnTo>
                    <a:pt x="1048" y="0"/>
                  </a:lnTo>
                  <a:lnTo>
                    <a:pt x="1048" y="0"/>
                  </a:lnTo>
                  <a:lnTo>
                    <a:pt x="1267" y="0"/>
                  </a:lnTo>
                  <a:lnTo>
                    <a:pt x="1462" y="73"/>
                  </a:lnTo>
                  <a:lnTo>
                    <a:pt x="1633" y="171"/>
                  </a:lnTo>
                  <a:lnTo>
                    <a:pt x="1779" y="293"/>
                  </a:lnTo>
                  <a:lnTo>
                    <a:pt x="1925" y="439"/>
                  </a:lnTo>
                  <a:lnTo>
                    <a:pt x="2022" y="634"/>
                  </a:lnTo>
                  <a:lnTo>
                    <a:pt x="2071" y="828"/>
                  </a:lnTo>
                  <a:lnTo>
                    <a:pt x="2095" y="1048"/>
                  </a:lnTo>
                  <a:lnTo>
                    <a:pt x="2095" y="1048"/>
                  </a:lnTo>
                  <a:lnTo>
                    <a:pt x="2071" y="1242"/>
                  </a:lnTo>
                  <a:lnTo>
                    <a:pt x="2022" y="1437"/>
                  </a:lnTo>
                  <a:lnTo>
                    <a:pt x="1925" y="1632"/>
                  </a:lnTo>
                  <a:lnTo>
                    <a:pt x="1779" y="1778"/>
                  </a:lnTo>
                  <a:lnTo>
                    <a:pt x="1633" y="1900"/>
                  </a:lnTo>
                  <a:lnTo>
                    <a:pt x="1462" y="1997"/>
                  </a:lnTo>
                  <a:lnTo>
                    <a:pt x="1267" y="2070"/>
                  </a:lnTo>
                  <a:lnTo>
                    <a:pt x="1048" y="2095"/>
                  </a:lnTo>
                  <a:lnTo>
                    <a:pt x="1048" y="2095"/>
                  </a:lnTo>
                  <a:lnTo>
                    <a:pt x="829" y="2070"/>
                  </a:lnTo>
                  <a:lnTo>
                    <a:pt x="634" y="1997"/>
                  </a:lnTo>
                  <a:lnTo>
                    <a:pt x="464" y="1900"/>
                  </a:lnTo>
                  <a:lnTo>
                    <a:pt x="317" y="1778"/>
                  </a:lnTo>
                  <a:lnTo>
                    <a:pt x="171" y="1632"/>
                  </a:lnTo>
                  <a:lnTo>
                    <a:pt x="74" y="1437"/>
                  </a:lnTo>
                  <a:lnTo>
                    <a:pt x="25" y="1242"/>
                  </a:lnTo>
                  <a:lnTo>
                    <a:pt x="1" y="1048"/>
                  </a:lnTo>
                  <a:lnTo>
                    <a:pt x="1" y="104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0" name="Shape 720"/>
            <p:cNvSpPr/>
            <p:nvPr/>
          </p:nvSpPr>
          <p:spPr>
            <a:xfrm>
              <a:off x="1923075" y="3694075"/>
              <a:ext cx="437200" cy="280100"/>
            </a:xfrm>
            <a:custGeom>
              <a:avLst/>
              <a:gdLst/>
              <a:ahLst/>
              <a:cxnLst/>
              <a:rect l="0" t="0" r="0" b="0"/>
              <a:pathLst>
                <a:path w="17488" h="11204" fill="none" extrusionOk="0">
                  <a:moveTo>
                    <a:pt x="14516" y="10912"/>
                  </a:moveTo>
                  <a:lnTo>
                    <a:pt x="5675" y="10912"/>
                  </a:lnTo>
                  <a:lnTo>
                    <a:pt x="6089" y="9889"/>
                  </a:lnTo>
                  <a:lnTo>
                    <a:pt x="6089" y="9889"/>
                  </a:lnTo>
                  <a:lnTo>
                    <a:pt x="6235" y="9913"/>
                  </a:lnTo>
                  <a:lnTo>
                    <a:pt x="6406" y="9913"/>
                  </a:lnTo>
                  <a:lnTo>
                    <a:pt x="13810" y="9231"/>
                  </a:lnTo>
                  <a:lnTo>
                    <a:pt x="13810" y="9231"/>
                  </a:lnTo>
                  <a:lnTo>
                    <a:pt x="13980" y="9207"/>
                  </a:lnTo>
                  <a:lnTo>
                    <a:pt x="14151" y="9134"/>
                  </a:lnTo>
                  <a:lnTo>
                    <a:pt x="14297" y="9061"/>
                  </a:lnTo>
                  <a:lnTo>
                    <a:pt x="14467" y="8963"/>
                  </a:lnTo>
                  <a:lnTo>
                    <a:pt x="14614" y="8866"/>
                  </a:lnTo>
                  <a:lnTo>
                    <a:pt x="14735" y="8744"/>
                  </a:lnTo>
                  <a:lnTo>
                    <a:pt x="14833" y="8598"/>
                  </a:lnTo>
                  <a:lnTo>
                    <a:pt x="14930" y="8452"/>
                  </a:lnTo>
                  <a:lnTo>
                    <a:pt x="17414" y="3142"/>
                  </a:lnTo>
                  <a:lnTo>
                    <a:pt x="17414" y="3142"/>
                  </a:lnTo>
                  <a:lnTo>
                    <a:pt x="17463" y="2996"/>
                  </a:lnTo>
                  <a:lnTo>
                    <a:pt x="17487" y="2875"/>
                  </a:lnTo>
                  <a:lnTo>
                    <a:pt x="17463" y="2753"/>
                  </a:lnTo>
                  <a:lnTo>
                    <a:pt x="17439" y="2631"/>
                  </a:lnTo>
                  <a:lnTo>
                    <a:pt x="17366" y="2558"/>
                  </a:lnTo>
                  <a:lnTo>
                    <a:pt x="17244" y="2485"/>
                  </a:lnTo>
                  <a:lnTo>
                    <a:pt x="17122" y="2436"/>
                  </a:lnTo>
                  <a:lnTo>
                    <a:pt x="16976" y="2412"/>
                  </a:lnTo>
                  <a:lnTo>
                    <a:pt x="4579" y="1998"/>
                  </a:lnTo>
                  <a:lnTo>
                    <a:pt x="4214" y="366"/>
                  </a:lnTo>
                  <a:lnTo>
                    <a:pt x="4214" y="366"/>
                  </a:lnTo>
                  <a:lnTo>
                    <a:pt x="4141" y="220"/>
                  </a:lnTo>
                  <a:lnTo>
                    <a:pt x="4043" y="98"/>
                  </a:lnTo>
                  <a:lnTo>
                    <a:pt x="3897" y="25"/>
                  </a:lnTo>
                  <a:lnTo>
                    <a:pt x="3727" y="1"/>
                  </a:lnTo>
                  <a:lnTo>
                    <a:pt x="488" y="1"/>
                  </a:lnTo>
                  <a:lnTo>
                    <a:pt x="488" y="1"/>
                  </a:lnTo>
                  <a:lnTo>
                    <a:pt x="390" y="1"/>
                  </a:lnTo>
                  <a:lnTo>
                    <a:pt x="293" y="25"/>
                  </a:lnTo>
                  <a:lnTo>
                    <a:pt x="220" y="74"/>
                  </a:lnTo>
                  <a:lnTo>
                    <a:pt x="147" y="122"/>
                  </a:lnTo>
                  <a:lnTo>
                    <a:pt x="74" y="196"/>
                  </a:lnTo>
                  <a:lnTo>
                    <a:pt x="25" y="293"/>
                  </a:lnTo>
                  <a:lnTo>
                    <a:pt x="1" y="366"/>
                  </a:lnTo>
                  <a:lnTo>
                    <a:pt x="1" y="488"/>
                  </a:lnTo>
                  <a:lnTo>
                    <a:pt x="1" y="488"/>
                  </a:lnTo>
                  <a:lnTo>
                    <a:pt x="1" y="585"/>
                  </a:lnTo>
                  <a:lnTo>
                    <a:pt x="25" y="658"/>
                  </a:lnTo>
                  <a:lnTo>
                    <a:pt x="74" y="756"/>
                  </a:lnTo>
                  <a:lnTo>
                    <a:pt x="147" y="829"/>
                  </a:lnTo>
                  <a:lnTo>
                    <a:pt x="220" y="877"/>
                  </a:lnTo>
                  <a:lnTo>
                    <a:pt x="293" y="926"/>
                  </a:lnTo>
                  <a:lnTo>
                    <a:pt x="390" y="951"/>
                  </a:lnTo>
                  <a:lnTo>
                    <a:pt x="488" y="975"/>
                  </a:lnTo>
                  <a:lnTo>
                    <a:pt x="3337" y="975"/>
                  </a:lnTo>
                  <a:lnTo>
                    <a:pt x="5286" y="9256"/>
                  </a:lnTo>
                  <a:lnTo>
                    <a:pt x="4506" y="1120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1" name="Shape 721"/>
            <p:cNvSpPr/>
            <p:nvPr/>
          </p:nvSpPr>
          <p:spPr>
            <a:xfrm>
              <a:off x="2261000" y="3781750"/>
              <a:ext cx="48725" cy="108400"/>
            </a:xfrm>
            <a:custGeom>
              <a:avLst/>
              <a:gdLst/>
              <a:ahLst/>
              <a:cxnLst/>
              <a:rect l="0" t="0" r="0" b="0"/>
              <a:pathLst>
                <a:path w="1949" h="4336" fill="none" extrusionOk="0">
                  <a:moveTo>
                    <a:pt x="1" y="4336"/>
                  </a:moveTo>
                  <a:lnTo>
                    <a:pt x="1949"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2" name="Shape 722"/>
            <p:cNvSpPr/>
            <p:nvPr/>
          </p:nvSpPr>
          <p:spPr>
            <a:xfrm>
              <a:off x="2225675" y="3780550"/>
              <a:ext cx="32300" cy="113875"/>
            </a:xfrm>
            <a:custGeom>
              <a:avLst/>
              <a:gdLst/>
              <a:ahLst/>
              <a:cxnLst/>
              <a:rect l="0" t="0" r="0" b="0"/>
              <a:pathLst>
                <a:path w="1292" h="4555" fill="none" extrusionOk="0">
                  <a:moveTo>
                    <a:pt x="1" y="4554"/>
                  </a:moveTo>
                  <a:lnTo>
                    <a:pt x="1292"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3" name="Shape 723"/>
            <p:cNvSpPr/>
            <p:nvPr/>
          </p:nvSpPr>
          <p:spPr>
            <a:xfrm>
              <a:off x="2190375" y="3779325"/>
              <a:ext cx="15850" cy="119350"/>
            </a:xfrm>
            <a:custGeom>
              <a:avLst/>
              <a:gdLst/>
              <a:ahLst/>
              <a:cxnLst/>
              <a:rect l="0" t="0" r="0" b="0"/>
              <a:pathLst>
                <a:path w="634" h="4774" fill="none" extrusionOk="0">
                  <a:moveTo>
                    <a:pt x="0" y="4774"/>
                  </a:moveTo>
                  <a:lnTo>
                    <a:pt x="63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4" name="Shape 724"/>
            <p:cNvSpPr/>
            <p:nvPr/>
          </p:nvSpPr>
          <p:spPr>
            <a:xfrm>
              <a:off x="2154450" y="3777500"/>
              <a:ext cx="1250" cy="126050"/>
            </a:xfrm>
            <a:custGeom>
              <a:avLst/>
              <a:gdLst/>
              <a:ahLst/>
              <a:cxnLst/>
              <a:rect l="0" t="0" r="0" b="0"/>
              <a:pathLst>
                <a:path w="50" h="5042" fill="none" extrusionOk="0">
                  <a:moveTo>
                    <a:pt x="49" y="5042"/>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5" name="Shape 725"/>
            <p:cNvSpPr/>
            <p:nvPr/>
          </p:nvSpPr>
          <p:spPr>
            <a:xfrm>
              <a:off x="2103300" y="3776275"/>
              <a:ext cx="17075" cy="131550"/>
            </a:xfrm>
            <a:custGeom>
              <a:avLst/>
              <a:gdLst/>
              <a:ahLst/>
              <a:cxnLst/>
              <a:rect l="0" t="0" r="0" b="0"/>
              <a:pathLst>
                <a:path w="683" h="5262" fill="none" extrusionOk="0">
                  <a:moveTo>
                    <a:pt x="683" y="5261"/>
                  </a:move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6" name="Shape 726"/>
            <p:cNvSpPr/>
            <p:nvPr/>
          </p:nvSpPr>
          <p:spPr>
            <a:xfrm>
              <a:off x="2051550" y="3775050"/>
              <a:ext cx="34125" cy="137025"/>
            </a:xfrm>
            <a:custGeom>
              <a:avLst/>
              <a:gdLst/>
              <a:ahLst/>
              <a:cxnLst/>
              <a:rect l="0" t="0" r="0" b="0"/>
              <a:pathLst>
                <a:path w="1365" h="5481" fill="none" extrusionOk="0">
                  <a:moveTo>
                    <a:pt x="1364" y="548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27" name="Shape 727"/>
          <p:cNvGrpSpPr/>
          <p:nvPr/>
        </p:nvGrpSpPr>
        <p:grpSpPr>
          <a:xfrm>
            <a:off x="2105383" y="3528437"/>
            <a:ext cx="324721" cy="266602"/>
            <a:chOff x="2599525" y="3688600"/>
            <a:chExt cx="428675" cy="351950"/>
          </a:xfrm>
        </p:grpSpPr>
        <p:sp>
          <p:nvSpPr>
            <p:cNvPr id="728" name="Shape 728"/>
            <p:cNvSpPr/>
            <p:nvPr/>
          </p:nvSpPr>
          <p:spPr>
            <a:xfrm>
              <a:off x="2599525" y="3688600"/>
              <a:ext cx="428675" cy="168675"/>
            </a:xfrm>
            <a:custGeom>
              <a:avLst/>
              <a:gdLst/>
              <a:ahLst/>
              <a:cxnLst/>
              <a:rect l="0" t="0" r="0" b="0"/>
              <a:pathLst>
                <a:path w="17147" h="6747" fill="none" extrusionOk="0">
                  <a:moveTo>
                    <a:pt x="16660" y="1876"/>
                  </a:moveTo>
                  <a:lnTo>
                    <a:pt x="11594" y="1876"/>
                  </a:lnTo>
                  <a:lnTo>
                    <a:pt x="11594" y="1462"/>
                  </a:lnTo>
                  <a:lnTo>
                    <a:pt x="11594" y="1462"/>
                  </a:lnTo>
                  <a:lnTo>
                    <a:pt x="11594" y="1316"/>
                  </a:lnTo>
                  <a:lnTo>
                    <a:pt x="11569" y="1170"/>
                  </a:lnTo>
                  <a:lnTo>
                    <a:pt x="11472" y="902"/>
                  </a:lnTo>
                  <a:lnTo>
                    <a:pt x="11350" y="658"/>
                  </a:lnTo>
                  <a:lnTo>
                    <a:pt x="11155" y="439"/>
                  </a:lnTo>
                  <a:lnTo>
                    <a:pt x="10961" y="268"/>
                  </a:lnTo>
                  <a:lnTo>
                    <a:pt x="10693" y="122"/>
                  </a:lnTo>
                  <a:lnTo>
                    <a:pt x="10425" y="49"/>
                  </a:lnTo>
                  <a:lnTo>
                    <a:pt x="10279" y="25"/>
                  </a:lnTo>
                  <a:lnTo>
                    <a:pt x="10133" y="1"/>
                  </a:lnTo>
                  <a:lnTo>
                    <a:pt x="7015" y="1"/>
                  </a:lnTo>
                  <a:lnTo>
                    <a:pt x="7015" y="1"/>
                  </a:lnTo>
                  <a:lnTo>
                    <a:pt x="6869" y="25"/>
                  </a:lnTo>
                  <a:lnTo>
                    <a:pt x="6723" y="49"/>
                  </a:lnTo>
                  <a:lnTo>
                    <a:pt x="6455" y="122"/>
                  </a:lnTo>
                  <a:lnTo>
                    <a:pt x="6187" y="268"/>
                  </a:lnTo>
                  <a:lnTo>
                    <a:pt x="5992" y="439"/>
                  </a:lnTo>
                  <a:lnTo>
                    <a:pt x="5797" y="658"/>
                  </a:lnTo>
                  <a:lnTo>
                    <a:pt x="5676" y="902"/>
                  </a:lnTo>
                  <a:lnTo>
                    <a:pt x="5578" y="1170"/>
                  </a:lnTo>
                  <a:lnTo>
                    <a:pt x="5554" y="1316"/>
                  </a:lnTo>
                  <a:lnTo>
                    <a:pt x="5554" y="1462"/>
                  </a:lnTo>
                  <a:lnTo>
                    <a:pt x="5554" y="1876"/>
                  </a:lnTo>
                  <a:lnTo>
                    <a:pt x="488" y="1876"/>
                  </a:lnTo>
                  <a:lnTo>
                    <a:pt x="488" y="1876"/>
                  </a:lnTo>
                  <a:lnTo>
                    <a:pt x="391" y="1876"/>
                  </a:lnTo>
                  <a:lnTo>
                    <a:pt x="293" y="1900"/>
                  </a:lnTo>
                  <a:lnTo>
                    <a:pt x="220" y="1949"/>
                  </a:lnTo>
                  <a:lnTo>
                    <a:pt x="147" y="2022"/>
                  </a:lnTo>
                  <a:lnTo>
                    <a:pt x="74" y="2071"/>
                  </a:lnTo>
                  <a:lnTo>
                    <a:pt x="50" y="2168"/>
                  </a:lnTo>
                  <a:lnTo>
                    <a:pt x="1" y="2266"/>
                  </a:lnTo>
                  <a:lnTo>
                    <a:pt x="1" y="2363"/>
                  </a:lnTo>
                  <a:lnTo>
                    <a:pt x="1" y="5773"/>
                  </a:lnTo>
                  <a:lnTo>
                    <a:pt x="1" y="5773"/>
                  </a:lnTo>
                  <a:lnTo>
                    <a:pt x="25" y="5967"/>
                  </a:lnTo>
                  <a:lnTo>
                    <a:pt x="74" y="6138"/>
                  </a:lnTo>
                  <a:lnTo>
                    <a:pt x="171" y="6308"/>
                  </a:lnTo>
                  <a:lnTo>
                    <a:pt x="293" y="6455"/>
                  </a:lnTo>
                  <a:lnTo>
                    <a:pt x="439" y="6576"/>
                  </a:lnTo>
                  <a:lnTo>
                    <a:pt x="585" y="6674"/>
                  </a:lnTo>
                  <a:lnTo>
                    <a:pt x="780" y="6722"/>
                  </a:lnTo>
                  <a:lnTo>
                    <a:pt x="975" y="6747"/>
                  </a:lnTo>
                  <a:lnTo>
                    <a:pt x="7721" y="6747"/>
                  </a:lnTo>
                  <a:lnTo>
                    <a:pt x="7721" y="6138"/>
                  </a:lnTo>
                  <a:lnTo>
                    <a:pt x="7721" y="6138"/>
                  </a:lnTo>
                  <a:lnTo>
                    <a:pt x="7746" y="6041"/>
                  </a:lnTo>
                  <a:lnTo>
                    <a:pt x="7770" y="5967"/>
                  </a:lnTo>
                  <a:lnTo>
                    <a:pt x="7819" y="5870"/>
                  </a:lnTo>
                  <a:lnTo>
                    <a:pt x="7868" y="5797"/>
                  </a:lnTo>
                  <a:lnTo>
                    <a:pt x="7941" y="5748"/>
                  </a:lnTo>
                  <a:lnTo>
                    <a:pt x="8038" y="5700"/>
                  </a:lnTo>
                  <a:lnTo>
                    <a:pt x="8111" y="5675"/>
                  </a:lnTo>
                  <a:lnTo>
                    <a:pt x="8209" y="5651"/>
                  </a:lnTo>
                  <a:lnTo>
                    <a:pt x="8939" y="5651"/>
                  </a:lnTo>
                  <a:lnTo>
                    <a:pt x="8939" y="5651"/>
                  </a:lnTo>
                  <a:lnTo>
                    <a:pt x="9037" y="5675"/>
                  </a:lnTo>
                  <a:lnTo>
                    <a:pt x="9110" y="5700"/>
                  </a:lnTo>
                  <a:lnTo>
                    <a:pt x="9207" y="5748"/>
                  </a:lnTo>
                  <a:lnTo>
                    <a:pt x="9280" y="5797"/>
                  </a:lnTo>
                  <a:lnTo>
                    <a:pt x="9329" y="5870"/>
                  </a:lnTo>
                  <a:lnTo>
                    <a:pt x="9378" y="5967"/>
                  </a:lnTo>
                  <a:lnTo>
                    <a:pt x="9402" y="6041"/>
                  </a:lnTo>
                  <a:lnTo>
                    <a:pt x="9426" y="6138"/>
                  </a:lnTo>
                  <a:lnTo>
                    <a:pt x="9426" y="6747"/>
                  </a:lnTo>
                  <a:lnTo>
                    <a:pt x="16173" y="6747"/>
                  </a:lnTo>
                  <a:lnTo>
                    <a:pt x="16173" y="6747"/>
                  </a:lnTo>
                  <a:lnTo>
                    <a:pt x="16367" y="6722"/>
                  </a:lnTo>
                  <a:lnTo>
                    <a:pt x="16562" y="6674"/>
                  </a:lnTo>
                  <a:lnTo>
                    <a:pt x="16708" y="6576"/>
                  </a:lnTo>
                  <a:lnTo>
                    <a:pt x="16855" y="6455"/>
                  </a:lnTo>
                  <a:lnTo>
                    <a:pt x="16976" y="6308"/>
                  </a:lnTo>
                  <a:lnTo>
                    <a:pt x="17074" y="6138"/>
                  </a:lnTo>
                  <a:lnTo>
                    <a:pt x="17122" y="5967"/>
                  </a:lnTo>
                  <a:lnTo>
                    <a:pt x="17147" y="5773"/>
                  </a:lnTo>
                  <a:lnTo>
                    <a:pt x="17147" y="2363"/>
                  </a:lnTo>
                  <a:lnTo>
                    <a:pt x="17147" y="2363"/>
                  </a:lnTo>
                  <a:lnTo>
                    <a:pt x="17147" y="2266"/>
                  </a:lnTo>
                  <a:lnTo>
                    <a:pt x="17098" y="2168"/>
                  </a:lnTo>
                  <a:lnTo>
                    <a:pt x="17074" y="2071"/>
                  </a:lnTo>
                  <a:lnTo>
                    <a:pt x="17001" y="2022"/>
                  </a:lnTo>
                  <a:lnTo>
                    <a:pt x="16928" y="1949"/>
                  </a:lnTo>
                  <a:lnTo>
                    <a:pt x="16855" y="1900"/>
                  </a:lnTo>
                  <a:lnTo>
                    <a:pt x="16757" y="1876"/>
                  </a:lnTo>
                  <a:lnTo>
                    <a:pt x="16660" y="1876"/>
                  </a:lnTo>
                  <a:lnTo>
                    <a:pt x="16660" y="1876"/>
                  </a:lnTo>
                  <a:close/>
                  <a:moveTo>
                    <a:pt x="10620" y="1876"/>
                  </a:moveTo>
                  <a:lnTo>
                    <a:pt x="6528" y="1876"/>
                  </a:lnTo>
                  <a:lnTo>
                    <a:pt x="6528" y="1462"/>
                  </a:lnTo>
                  <a:lnTo>
                    <a:pt x="6528" y="1462"/>
                  </a:lnTo>
                  <a:lnTo>
                    <a:pt x="6528" y="1364"/>
                  </a:lnTo>
                  <a:lnTo>
                    <a:pt x="6577" y="1291"/>
                  </a:lnTo>
                  <a:lnTo>
                    <a:pt x="6601" y="1194"/>
                  </a:lnTo>
                  <a:lnTo>
                    <a:pt x="6674" y="1121"/>
                  </a:lnTo>
                  <a:lnTo>
                    <a:pt x="6747" y="1072"/>
                  </a:lnTo>
                  <a:lnTo>
                    <a:pt x="6820" y="1023"/>
                  </a:lnTo>
                  <a:lnTo>
                    <a:pt x="6918" y="999"/>
                  </a:lnTo>
                  <a:lnTo>
                    <a:pt x="7015" y="975"/>
                  </a:lnTo>
                  <a:lnTo>
                    <a:pt x="10133" y="975"/>
                  </a:lnTo>
                  <a:lnTo>
                    <a:pt x="10133" y="975"/>
                  </a:lnTo>
                  <a:lnTo>
                    <a:pt x="10230" y="999"/>
                  </a:lnTo>
                  <a:lnTo>
                    <a:pt x="10327" y="1023"/>
                  </a:lnTo>
                  <a:lnTo>
                    <a:pt x="10400" y="1072"/>
                  </a:lnTo>
                  <a:lnTo>
                    <a:pt x="10474" y="1121"/>
                  </a:lnTo>
                  <a:lnTo>
                    <a:pt x="10547" y="1194"/>
                  </a:lnTo>
                  <a:lnTo>
                    <a:pt x="10571" y="1291"/>
                  </a:lnTo>
                  <a:lnTo>
                    <a:pt x="10620" y="1364"/>
                  </a:lnTo>
                  <a:lnTo>
                    <a:pt x="10620" y="1462"/>
                  </a:lnTo>
                  <a:lnTo>
                    <a:pt x="10620" y="187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9" name="Shape 729"/>
            <p:cNvSpPr/>
            <p:nvPr/>
          </p:nvSpPr>
          <p:spPr>
            <a:xfrm>
              <a:off x="2792550" y="3862125"/>
              <a:ext cx="42650" cy="23775"/>
            </a:xfrm>
            <a:custGeom>
              <a:avLst/>
              <a:gdLst/>
              <a:ahLst/>
              <a:cxnLst/>
              <a:rect l="0" t="0" r="0" b="0"/>
              <a:pathLst>
                <a:path w="1706" h="951" fill="none" extrusionOk="0">
                  <a:moveTo>
                    <a:pt x="1705" y="1"/>
                  </a:moveTo>
                  <a:lnTo>
                    <a:pt x="1705" y="463"/>
                  </a:lnTo>
                  <a:lnTo>
                    <a:pt x="1705" y="463"/>
                  </a:lnTo>
                  <a:lnTo>
                    <a:pt x="1681" y="561"/>
                  </a:lnTo>
                  <a:lnTo>
                    <a:pt x="1657" y="658"/>
                  </a:lnTo>
                  <a:lnTo>
                    <a:pt x="1608" y="756"/>
                  </a:lnTo>
                  <a:lnTo>
                    <a:pt x="1559" y="804"/>
                  </a:lnTo>
                  <a:lnTo>
                    <a:pt x="1486" y="877"/>
                  </a:lnTo>
                  <a:lnTo>
                    <a:pt x="1389" y="926"/>
                  </a:lnTo>
                  <a:lnTo>
                    <a:pt x="1316" y="951"/>
                  </a:lnTo>
                  <a:lnTo>
                    <a:pt x="1218" y="951"/>
                  </a:lnTo>
                  <a:lnTo>
                    <a:pt x="488" y="951"/>
                  </a:lnTo>
                  <a:lnTo>
                    <a:pt x="488" y="951"/>
                  </a:lnTo>
                  <a:lnTo>
                    <a:pt x="390" y="951"/>
                  </a:lnTo>
                  <a:lnTo>
                    <a:pt x="317" y="926"/>
                  </a:lnTo>
                  <a:lnTo>
                    <a:pt x="220" y="877"/>
                  </a:lnTo>
                  <a:lnTo>
                    <a:pt x="147" y="804"/>
                  </a:lnTo>
                  <a:lnTo>
                    <a:pt x="98" y="756"/>
                  </a:lnTo>
                  <a:lnTo>
                    <a:pt x="49" y="658"/>
                  </a:lnTo>
                  <a:lnTo>
                    <a:pt x="25" y="561"/>
                  </a:lnTo>
                  <a:lnTo>
                    <a:pt x="0" y="463"/>
                  </a:ln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0" name="Shape 730"/>
            <p:cNvSpPr/>
            <p:nvPr/>
          </p:nvSpPr>
          <p:spPr>
            <a:xfrm>
              <a:off x="2599525" y="3852375"/>
              <a:ext cx="428675" cy="188175"/>
            </a:xfrm>
            <a:custGeom>
              <a:avLst/>
              <a:gdLst/>
              <a:ahLst/>
              <a:cxnLst/>
              <a:rect l="0" t="0" r="0" b="0"/>
              <a:pathLst>
                <a:path w="17147" h="7527" fill="none" extrusionOk="0">
                  <a:moveTo>
                    <a:pt x="1" y="1"/>
                  </a:moveTo>
                  <a:lnTo>
                    <a:pt x="1" y="7040"/>
                  </a:lnTo>
                  <a:lnTo>
                    <a:pt x="1" y="7040"/>
                  </a:lnTo>
                  <a:lnTo>
                    <a:pt x="1" y="7137"/>
                  </a:lnTo>
                  <a:lnTo>
                    <a:pt x="50" y="7210"/>
                  </a:lnTo>
                  <a:lnTo>
                    <a:pt x="74" y="7307"/>
                  </a:lnTo>
                  <a:lnTo>
                    <a:pt x="147" y="7381"/>
                  </a:lnTo>
                  <a:lnTo>
                    <a:pt x="220" y="7429"/>
                  </a:lnTo>
                  <a:lnTo>
                    <a:pt x="293" y="7478"/>
                  </a:lnTo>
                  <a:lnTo>
                    <a:pt x="391" y="7502"/>
                  </a:lnTo>
                  <a:lnTo>
                    <a:pt x="488" y="7527"/>
                  </a:lnTo>
                  <a:lnTo>
                    <a:pt x="16660" y="7527"/>
                  </a:lnTo>
                  <a:lnTo>
                    <a:pt x="16660" y="7527"/>
                  </a:lnTo>
                  <a:lnTo>
                    <a:pt x="16757" y="7502"/>
                  </a:lnTo>
                  <a:lnTo>
                    <a:pt x="16855" y="7478"/>
                  </a:lnTo>
                  <a:lnTo>
                    <a:pt x="16928" y="7429"/>
                  </a:lnTo>
                  <a:lnTo>
                    <a:pt x="17001" y="7381"/>
                  </a:lnTo>
                  <a:lnTo>
                    <a:pt x="17074" y="7307"/>
                  </a:lnTo>
                  <a:lnTo>
                    <a:pt x="17098" y="7210"/>
                  </a:lnTo>
                  <a:lnTo>
                    <a:pt x="17147" y="7137"/>
                  </a:lnTo>
                  <a:lnTo>
                    <a:pt x="17147" y="7040"/>
                  </a:lnTo>
                  <a:lnTo>
                    <a:pt x="17147"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31" name="Shape 731"/>
          <p:cNvGrpSpPr/>
          <p:nvPr/>
        </p:nvGrpSpPr>
        <p:grpSpPr>
          <a:xfrm>
            <a:off x="2630255" y="3509992"/>
            <a:ext cx="300746" cy="296580"/>
            <a:chOff x="3292425" y="3664250"/>
            <a:chExt cx="397025" cy="391525"/>
          </a:xfrm>
        </p:grpSpPr>
        <p:sp>
          <p:nvSpPr>
            <p:cNvPr id="732" name="Shape 732"/>
            <p:cNvSpPr/>
            <p:nvPr/>
          </p:nvSpPr>
          <p:spPr>
            <a:xfrm>
              <a:off x="3292425" y="3680675"/>
              <a:ext cx="375100" cy="375100"/>
            </a:xfrm>
            <a:custGeom>
              <a:avLst/>
              <a:gdLst/>
              <a:ahLst/>
              <a:cxnLst/>
              <a:rect l="0" t="0" r="0" b="0"/>
              <a:pathLst>
                <a:path w="15004" h="15004" fill="none" extrusionOk="0">
                  <a:moveTo>
                    <a:pt x="7502" y="1"/>
                  </a:moveTo>
                  <a:lnTo>
                    <a:pt x="7502" y="1"/>
                  </a:lnTo>
                  <a:lnTo>
                    <a:pt x="7112" y="1"/>
                  </a:lnTo>
                  <a:lnTo>
                    <a:pt x="6747" y="50"/>
                  </a:lnTo>
                  <a:lnTo>
                    <a:pt x="6357" y="98"/>
                  </a:lnTo>
                  <a:lnTo>
                    <a:pt x="5992" y="147"/>
                  </a:lnTo>
                  <a:lnTo>
                    <a:pt x="5627" y="244"/>
                  </a:lnTo>
                  <a:lnTo>
                    <a:pt x="5261" y="342"/>
                  </a:lnTo>
                  <a:lnTo>
                    <a:pt x="4921" y="464"/>
                  </a:lnTo>
                  <a:lnTo>
                    <a:pt x="4580" y="585"/>
                  </a:lnTo>
                  <a:lnTo>
                    <a:pt x="4239" y="732"/>
                  </a:lnTo>
                  <a:lnTo>
                    <a:pt x="3922" y="902"/>
                  </a:lnTo>
                  <a:lnTo>
                    <a:pt x="3605" y="1097"/>
                  </a:lnTo>
                  <a:lnTo>
                    <a:pt x="3313" y="1292"/>
                  </a:lnTo>
                  <a:lnTo>
                    <a:pt x="3021" y="1487"/>
                  </a:lnTo>
                  <a:lnTo>
                    <a:pt x="2729" y="1706"/>
                  </a:lnTo>
                  <a:lnTo>
                    <a:pt x="2461" y="1949"/>
                  </a:lnTo>
                  <a:lnTo>
                    <a:pt x="2193" y="2193"/>
                  </a:lnTo>
                  <a:lnTo>
                    <a:pt x="1949" y="2461"/>
                  </a:lnTo>
                  <a:lnTo>
                    <a:pt x="1706" y="2729"/>
                  </a:lnTo>
                  <a:lnTo>
                    <a:pt x="1486" y="3021"/>
                  </a:lnTo>
                  <a:lnTo>
                    <a:pt x="1292" y="3313"/>
                  </a:lnTo>
                  <a:lnTo>
                    <a:pt x="1097" y="3605"/>
                  </a:lnTo>
                  <a:lnTo>
                    <a:pt x="902" y="3922"/>
                  </a:lnTo>
                  <a:lnTo>
                    <a:pt x="731" y="4239"/>
                  </a:lnTo>
                  <a:lnTo>
                    <a:pt x="585" y="4580"/>
                  </a:lnTo>
                  <a:lnTo>
                    <a:pt x="464" y="4921"/>
                  </a:lnTo>
                  <a:lnTo>
                    <a:pt x="342" y="5262"/>
                  </a:lnTo>
                  <a:lnTo>
                    <a:pt x="244" y="5627"/>
                  </a:lnTo>
                  <a:lnTo>
                    <a:pt x="147" y="5992"/>
                  </a:lnTo>
                  <a:lnTo>
                    <a:pt x="98" y="6358"/>
                  </a:lnTo>
                  <a:lnTo>
                    <a:pt x="50" y="6747"/>
                  </a:lnTo>
                  <a:lnTo>
                    <a:pt x="1" y="7113"/>
                  </a:lnTo>
                  <a:lnTo>
                    <a:pt x="1" y="7502"/>
                  </a:lnTo>
                  <a:lnTo>
                    <a:pt x="1" y="7502"/>
                  </a:lnTo>
                  <a:lnTo>
                    <a:pt x="1" y="7892"/>
                  </a:lnTo>
                  <a:lnTo>
                    <a:pt x="50" y="8257"/>
                  </a:lnTo>
                  <a:lnTo>
                    <a:pt x="98" y="8647"/>
                  </a:lnTo>
                  <a:lnTo>
                    <a:pt x="147" y="9012"/>
                  </a:lnTo>
                  <a:lnTo>
                    <a:pt x="244" y="9378"/>
                  </a:lnTo>
                  <a:lnTo>
                    <a:pt x="342" y="9743"/>
                  </a:lnTo>
                  <a:lnTo>
                    <a:pt x="464" y="10084"/>
                  </a:lnTo>
                  <a:lnTo>
                    <a:pt x="585" y="10425"/>
                  </a:lnTo>
                  <a:lnTo>
                    <a:pt x="731" y="10766"/>
                  </a:lnTo>
                  <a:lnTo>
                    <a:pt x="902" y="11082"/>
                  </a:lnTo>
                  <a:lnTo>
                    <a:pt x="1097" y="11399"/>
                  </a:lnTo>
                  <a:lnTo>
                    <a:pt x="1292" y="11691"/>
                  </a:lnTo>
                  <a:lnTo>
                    <a:pt x="1486" y="11984"/>
                  </a:lnTo>
                  <a:lnTo>
                    <a:pt x="1706" y="12276"/>
                  </a:lnTo>
                  <a:lnTo>
                    <a:pt x="1949" y="12544"/>
                  </a:lnTo>
                  <a:lnTo>
                    <a:pt x="2193" y="12812"/>
                  </a:lnTo>
                  <a:lnTo>
                    <a:pt x="2461" y="13055"/>
                  </a:lnTo>
                  <a:lnTo>
                    <a:pt x="2729" y="13299"/>
                  </a:lnTo>
                  <a:lnTo>
                    <a:pt x="3021" y="13518"/>
                  </a:lnTo>
                  <a:lnTo>
                    <a:pt x="3313" y="13713"/>
                  </a:lnTo>
                  <a:lnTo>
                    <a:pt x="3605" y="13908"/>
                  </a:lnTo>
                  <a:lnTo>
                    <a:pt x="3922" y="14102"/>
                  </a:lnTo>
                  <a:lnTo>
                    <a:pt x="4239" y="14273"/>
                  </a:lnTo>
                  <a:lnTo>
                    <a:pt x="4580" y="14419"/>
                  </a:lnTo>
                  <a:lnTo>
                    <a:pt x="4921" y="14541"/>
                  </a:lnTo>
                  <a:lnTo>
                    <a:pt x="5261" y="14663"/>
                  </a:lnTo>
                  <a:lnTo>
                    <a:pt x="5627" y="14760"/>
                  </a:lnTo>
                  <a:lnTo>
                    <a:pt x="5992" y="14857"/>
                  </a:lnTo>
                  <a:lnTo>
                    <a:pt x="6357" y="14906"/>
                  </a:lnTo>
                  <a:lnTo>
                    <a:pt x="6747" y="14955"/>
                  </a:lnTo>
                  <a:lnTo>
                    <a:pt x="7112" y="15004"/>
                  </a:lnTo>
                  <a:lnTo>
                    <a:pt x="7502" y="15004"/>
                  </a:lnTo>
                  <a:lnTo>
                    <a:pt x="7502" y="15004"/>
                  </a:lnTo>
                  <a:lnTo>
                    <a:pt x="7892" y="15004"/>
                  </a:lnTo>
                  <a:lnTo>
                    <a:pt x="8257" y="14955"/>
                  </a:lnTo>
                  <a:lnTo>
                    <a:pt x="8647" y="14906"/>
                  </a:lnTo>
                  <a:lnTo>
                    <a:pt x="9012" y="14857"/>
                  </a:lnTo>
                  <a:lnTo>
                    <a:pt x="9377" y="14760"/>
                  </a:lnTo>
                  <a:lnTo>
                    <a:pt x="9743" y="14663"/>
                  </a:lnTo>
                  <a:lnTo>
                    <a:pt x="10084" y="14541"/>
                  </a:lnTo>
                  <a:lnTo>
                    <a:pt x="10425" y="14419"/>
                  </a:lnTo>
                  <a:lnTo>
                    <a:pt x="10766" y="14273"/>
                  </a:lnTo>
                  <a:lnTo>
                    <a:pt x="11082" y="14102"/>
                  </a:lnTo>
                  <a:lnTo>
                    <a:pt x="11399" y="13908"/>
                  </a:lnTo>
                  <a:lnTo>
                    <a:pt x="11691" y="13713"/>
                  </a:lnTo>
                  <a:lnTo>
                    <a:pt x="11983" y="13518"/>
                  </a:lnTo>
                  <a:lnTo>
                    <a:pt x="12276" y="13299"/>
                  </a:lnTo>
                  <a:lnTo>
                    <a:pt x="12544" y="13055"/>
                  </a:lnTo>
                  <a:lnTo>
                    <a:pt x="12812" y="12812"/>
                  </a:lnTo>
                  <a:lnTo>
                    <a:pt x="13055" y="12544"/>
                  </a:lnTo>
                  <a:lnTo>
                    <a:pt x="13299" y="12276"/>
                  </a:lnTo>
                  <a:lnTo>
                    <a:pt x="13518" y="11984"/>
                  </a:lnTo>
                  <a:lnTo>
                    <a:pt x="13713" y="11691"/>
                  </a:lnTo>
                  <a:lnTo>
                    <a:pt x="13907" y="11399"/>
                  </a:lnTo>
                  <a:lnTo>
                    <a:pt x="14102" y="11082"/>
                  </a:lnTo>
                  <a:lnTo>
                    <a:pt x="14273" y="10766"/>
                  </a:lnTo>
                  <a:lnTo>
                    <a:pt x="14419" y="10425"/>
                  </a:lnTo>
                  <a:lnTo>
                    <a:pt x="14541" y="10084"/>
                  </a:lnTo>
                  <a:lnTo>
                    <a:pt x="14662" y="9743"/>
                  </a:lnTo>
                  <a:lnTo>
                    <a:pt x="14760" y="9378"/>
                  </a:lnTo>
                  <a:lnTo>
                    <a:pt x="14857" y="9012"/>
                  </a:lnTo>
                  <a:lnTo>
                    <a:pt x="14906" y="8647"/>
                  </a:lnTo>
                  <a:lnTo>
                    <a:pt x="14955" y="8257"/>
                  </a:lnTo>
                  <a:lnTo>
                    <a:pt x="15003" y="7892"/>
                  </a:lnTo>
                  <a:lnTo>
                    <a:pt x="15003" y="7502"/>
                  </a:lnTo>
                  <a:lnTo>
                    <a:pt x="7502" y="7502"/>
                  </a:lnTo>
                  <a:lnTo>
                    <a:pt x="7502"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3" name="Shape 733"/>
            <p:cNvSpPr/>
            <p:nvPr/>
          </p:nvSpPr>
          <p:spPr>
            <a:xfrm>
              <a:off x="3504325" y="3664250"/>
              <a:ext cx="131525" cy="153450"/>
            </a:xfrm>
            <a:custGeom>
              <a:avLst/>
              <a:gdLst/>
              <a:ahLst/>
              <a:cxnLst/>
              <a:rect l="0" t="0" r="0" b="0"/>
              <a:pathLst>
                <a:path w="5261" h="6138" fill="none" extrusionOk="0">
                  <a:moveTo>
                    <a:pt x="0" y="0"/>
                  </a:moveTo>
                  <a:lnTo>
                    <a:pt x="0" y="0"/>
                  </a:lnTo>
                  <a:lnTo>
                    <a:pt x="390" y="25"/>
                  </a:lnTo>
                  <a:lnTo>
                    <a:pt x="780" y="98"/>
                  </a:lnTo>
                  <a:lnTo>
                    <a:pt x="1169" y="171"/>
                  </a:lnTo>
                  <a:lnTo>
                    <a:pt x="1559" y="268"/>
                  </a:lnTo>
                  <a:lnTo>
                    <a:pt x="1924" y="414"/>
                  </a:lnTo>
                  <a:lnTo>
                    <a:pt x="2314" y="560"/>
                  </a:lnTo>
                  <a:lnTo>
                    <a:pt x="2655" y="731"/>
                  </a:lnTo>
                  <a:lnTo>
                    <a:pt x="3020" y="901"/>
                  </a:lnTo>
                  <a:lnTo>
                    <a:pt x="3020" y="901"/>
                  </a:lnTo>
                  <a:lnTo>
                    <a:pt x="3337" y="1121"/>
                  </a:lnTo>
                  <a:lnTo>
                    <a:pt x="3654" y="1340"/>
                  </a:lnTo>
                  <a:lnTo>
                    <a:pt x="3946" y="1559"/>
                  </a:lnTo>
                  <a:lnTo>
                    <a:pt x="4238" y="1803"/>
                  </a:lnTo>
                  <a:lnTo>
                    <a:pt x="4530" y="2070"/>
                  </a:lnTo>
                  <a:lnTo>
                    <a:pt x="4774" y="2363"/>
                  </a:lnTo>
                  <a:lnTo>
                    <a:pt x="5017" y="2655"/>
                  </a:lnTo>
                  <a:lnTo>
                    <a:pt x="5261" y="2972"/>
                  </a:lnTo>
                  <a:lnTo>
                    <a:pt x="0" y="6138"/>
                  </a:lnTo>
                  <a:lnTo>
                    <a:pt x="0"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4" name="Shape 734"/>
            <p:cNvSpPr/>
            <p:nvPr/>
          </p:nvSpPr>
          <p:spPr>
            <a:xfrm>
              <a:off x="3501875" y="3749500"/>
              <a:ext cx="187575" cy="96825"/>
            </a:xfrm>
            <a:custGeom>
              <a:avLst/>
              <a:gdLst/>
              <a:ahLst/>
              <a:cxnLst/>
              <a:rect l="0" t="0" r="0" b="0"/>
              <a:pathLst>
                <a:path w="7503" h="3873" fill="none" extrusionOk="0">
                  <a:moveTo>
                    <a:pt x="6431" y="0"/>
                  </a:moveTo>
                  <a:lnTo>
                    <a:pt x="1" y="3872"/>
                  </a:lnTo>
                  <a:lnTo>
                    <a:pt x="7502" y="3872"/>
                  </a:lnTo>
                  <a:lnTo>
                    <a:pt x="7502" y="3872"/>
                  </a:lnTo>
                  <a:lnTo>
                    <a:pt x="7478" y="3337"/>
                  </a:lnTo>
                  <a:lnTo>
                    <a:pt x="7429" y="2825"/>
                  </a:lnTo>
                  <a:lnTo>
                    <a:pt x="7332" y="2314"/>
                  </a:lnTo>
                  <a:lnTo>
                    <a:pt x="7210" y="1827"/>
                  </a:lnTo>
                  <a:lnTo>
                    <a:pt x="7064" y="1340"/>
                  </a:lnTo>
                  <a:lnTo>
                    <a:pt x="6893" y="877"/>
                  </a:lnTo>
                  <a:lnTo>
                    <a:pt x="6674" y="438"/>
                  </a:lnTo>
                  <a:lnTo>
                    <a:pt x="6431" y="0"/>
                  </a:lnTo>
                  <a:lnTo>
                    <a:pt x="6431"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35" name="Shape 735"/>
          <p:cNvGrpSpPr/>
          <p:nvPr/>
        </p:nvGrpSpPr>
        <p:grpSpPr>
          <a:xfrm>
            <a:off x="3114998" y="3548264"/>
            <a:ext cx="333035" cy="241699"/>
            <a:chOff x="3932350" y="3714775"/>
            <a:chExt cx="439650" cy="319075"/>
          </a:xfrm>
        </p:grpSpPr>
        <p:sp>
          <p:nvSpPr>
            <p:cNvPr id="736" name="Shape 736"/>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7" name="Shape 737"/>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8" name="Shape 738"/>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9" name="Shape 739"/>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0" name="Shape 740"/>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41" name="Shape 741"/>
          <p:cNvGrpSpPr/>
          <p:nvPr/>
        </p:nvGrpSpPr>
        <p:grpSpPr>
          <a:xfrm>
            <a:off x="3624190" y="3548264"/>
            <a:ext cx="333016" cy="241699"/>
            <a:chOff x="4604550" y="3714775"/>
            <a:chExt cx="439625" cy="319075"/>
          </a:xfrm>
        </p:grpSpPr>
        <p:sp>
          <p:nvSpPr>
            <p:cNvPr id="742" name="Shape 742"/>
            <p:cNvSpPr/>
            <p:nvPr/>
          </p:nvSpPr>
          <p:spPr>
            <a:xfrm>
              <a:off x="4604550" y="3714775"/>
              <a:ext cx="439625" cy="319075"/>
            </a:xfrm>
            <a:custGeom>
              <a:avLst/>
              <a:gdLst/>
              <a:ahLst/>
              <a:cxnLst/>
              <a:rect l="0" t="0" r="0" b="0"/>
              <a:pathLst>
                <a:path w="17585" h="12763" fill="none" extrusionOk="0">
                  <a:moveTo>
                    <a:pt x="1" y="1"/>
                  </a:moveTo>
                  <a:lnTo>
                    <a:pt x="1" y="12276"/>
                  </a:lnTo>
                  <a:lnTo>
                    <a:pt x="1" y="12276"/>
                  </a:lnTo>
                  <a:lnTo>
                    <a:pt x="1" y="12373"/>
                  </a:lnTo>
                  <a:lnTo>
                    <a:pt x="25" y="12471"/>
                  </a:lnTo>
                  <a:lnTo>
                    <a:pt x="74" y="12544"/>
                  </a:lnTo>
                  <a:lnTo>
                    <a:pt x="122" y="12617"/>
                  </a:lnTo>
                  <a:lnTo>
                    <a:pt x="196" y="12690"/>
                  </a:lnTo>
                  <a:lnTo>
                    <a:pt x="293" y="12714"/>
                  </a:lnTo>
                  <a:lnTo>
                    <a:pt x="366" y="12763"/>
                  </a:lnTo>
                  <a:lnTo>
                    <a:pt x="488" y="12763"/>
                  </a:lnTo>
                  <a:lnTo>
                    <a:pt x="17585" y="1276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3" name="Shape 743"/>
            <p:cNvSpPr/>
            <p:nvPr/>
          </p:nvSpPr>
          <p:spPr>
            <a:xfrm>
              <a:off x="4647175" y="3761675"/>
              <a:ext cx="354400" cy="213725"/>
            </a:xfrm>
            <a:custGeom>
              <a:avLst/>
              <a:gdLst/>
              <a:ahLst/>
              <a:cxnLst/>
              <a:rect l="0" t="0" r="0" b="0"/>
              <a:pathLst>
                <a:path w="14176" h="8549" fill="none" extrusionOk="0">
                  <a:moveTo>
                    <a:pt x="1" y="8549"/>
                  </a:moveTo>
                  <a:lnTo>
                    <a:pt x="3654" y="4408"/>
                  </a:lnTo>
                  <a:lnTo>
                    <a:pt x="5821" y="5699"/>
                  </a:lnTo>
                  <a:lnTo>
                    <a:pt x="9085" y="1924"/>
                  </a:lnTo>
                  <a:lnTo>
                    <a:pt x="9085" y="1924"/>
                  </a:lnTo>
                  <a:lnTo>
                    <a:pt x="9085" y="1924"/>
                  </a:lnTo>
                  <a:lnTo>
                    <a:pt x="9085" y="1924"/>
                  </a:lnTo>
                  <a:lnTo>
                    <a:pt x="9061" y="1924"/>
                  </a:lnTo>
                  <a:lnTo>
                    <a:pt x="9085" y="1924"/>
                  </a:lnTo>
                  <a:lnTo>
                    <a:pt x="9085" y="1924"/>
                  </a:lnTo>
                  <a:lnTo>
                    <a:pt x="9085" y="1924"/>
                  </a:lnTo>
                  <a:lnTo>
                    <a:pt x="9085" y="1924"/>
                  </a:lnTo>
                  <a:lnTo>
                    <a:pt x="9061" y="1924"/>
                  </a:lnTo>
                  <a:lnTo>
                    <a:pt x="9085" y="1924"/>
                  </a:lnTo>
                  <a:lnTo>
                    <a:pt x="10571" y="3337"/>
                  </a:lnTo>
                  <a:lnTo>
                    <a:pt x="14175"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44" name="Shape 744"/>
          <p:cNvGrpSpPr/>
          <p:nvPr/>
        </p:nvGrpSpPr>
        <p:grpSpPr>
          <a:xfrm>
            <a:off x="4145369" y="3523361"/>
            <a:ext cx="318264" cy="282756"/>
            <a:chOff x="5292575" y="3681900"/>
            <a:chExt cx="420150" cy="373275"/>
          </a:xfrm>
        </p:grpSpPr>
        <p:sp>
          <p:nvSpPr>
            <p:cNvPr id="745" name="Shape 745"/>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6" name="Shape 746"/>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7" name="Shape 747"/>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8" name="Shape 748"/>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9" name="Shape 749"/>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0" name="Shape 750"/>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1" name="Shape 751"/>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52" name="Shape 752"/>
          <p:cNvGrpSpPr/>
          <p:nvPr/>
        </p:nvGrpSpPr>
        <p:grpSpPr>
          <a:xfrm>
            <a:off x="4636570" y="3487380"/>
            <a:ext cx="354245" cy="354245"/>
            <a:chOff x="5941025" y="3634400"/>
            <a:chExt cx="467650" cy="467650"/>
          </a:xfrm>
        </p:grpSpPr>
        <p:sp>
          <p:nvSpPr>
            <p:cNvPr id="753" name="Shape 753"/>
            <p:cNvSpPr/>
            <p:nvPr/>
          </p:nvSpPr>
          <p:spPr>
            <a:xfrm>
              <a:off x="5941025" y="3634400"/>
              <a:ext cx="467650" cy="467650"/>
            </a:xfrm>
            <a:custGeom>
              <a:avLst/>
              <a:gdLst/>
              <a:ahLst/>
              <a:cxnLst/>
              <a:rect l="0" t="0" r="0" b="0"/>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4" name="Shape 754"/>
            <p:cNvSpPr/>
            <p:nvPr/>
          </p:nvSpPr>
          <p:spPr>
            <a:xfrm>
              <a:off x="6211975" y="3753150"/>
              <a:ext cx="19525" cy="18900"/>
            </a:xfrm>
            <a:custGeom>
              <a:avLst/>
              <a:gdLst/>
              <a:ahLst/>
              <a:cxnLst/>
              <a:rect l="0" t="0" r="0" b="0"/>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5" name="Shape 755"/>
            <p:cNvSpPr/>
            <p:nvPr/>
          </p:nvSpPr>
          <p:spPr>
            <a:xfrm>
              <a:off x="5943475" y="3695900"/>
              <a:ext cx="177800" cy="351350"/>
            </a:xfrm>
            <a:custGeom>
              <a:avLst/>
              <a:gdLst/>
              <a:ahLst/>
              <a:cxnLst/>
              <a:rect l="0" t="0" r="0" b="0"/>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6" name="Shape 756"/>
            <p:cNvSpPr/>
            <p:nvPr/>
          </p:nvSpPr>
          <p:spPr>
            <a:xfrm>
              <a:off x="6128575" y="3695900"/>
              <a:ext cx="86475" cy="47525"/>
            </a:xfrm>
            <a:custGeom>
              <a:avLst/>
              <a:gdLst/>
              <a:ahLst/>
              <a:cxnLst/>
              <a:rect l="0" t="0" r="0" b="0"/>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7" name="Shape 757"/>
            <p:cNvSpPr/>
            <p:nvPr/>
          </p:nvSpPr>
          <p:spPr>
            <a:xfrm>
              <a:off x="6357500" y="3940075"/>
              <a:ext cx="18900" cy="34725"/>
            </a:xfrm>
            <a:custGeom>
              <a:avLst/>
              <a:gdLst/>
              <a:ahLst/>
              <a:cxnLst/>
              <a:rect l="0" t="0" r="0" b="0"/>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8" name="Shape 758"/>
            <p:cNvSpPr/>
            <p:nvPr/>
          </p:nvSpPr>
          <p:spPr>
            <a:xfrm>
              <a:off x="6202850" y="3720875"/>
              <a:ext cx="204000" cy="278875"/>
            </a:xfrm>
            <a:custGeom>
              <a:avLst/>
              <a:gdLst/>
              <a:ahLst/>
              <a:cxnLst/>
              <a:rect l="0" t="0" r="0" b="0"/>
              <a:pathLst>
                <a:path w="8160" h="11155" fill="none" extrusionOk="0">
                  <a:moveTo>
                    <a:pt x="8159" y="4774"/>
                  </a:moveTo>
                  <a:lnTo>
                    <a:pt x="8159" y="4774"/>
                  </a:lnTo>
                  <a:lnTo>
                    <a:pt x="7599" y="4701"/>
                  </a:lnTo>
                  <a:lnTo>
                    <a:pt x="7283" y="4652"/>
                  </a:lnTo>
                  <a:lnTo>
                    <a:pt x="7136" y="4603"/>
                  </a:lnTo>
                  <a:lnTo>
                    <a:pt x="7136" y="4603"/>
                  </a:lnTo>
                  <a:lnTo>
                    <a:pt x="7088" y="4579"/>
                  </a:lnTo>
                  <a:lnTo>
                    <a:pt x="7015" y="4555"/>
                  </a:lnTo>
                  <a:lnTo>
                    <a:pt x="6844" y="4530"/>
                  </a:lnTo>
                  <a:lnTo>
                    <a:pt x="6844" y="4530"/>
                  </a:lnTo>
                  <a:lnTo>
                    <a:pt x="6747" y="4506"/>
                  </a:lnTo>
                  <a:lnTo>
                    <a:pt x="6649" y="4457"/>
                  </a:lnTo>
                  <a:lnTo>
                    <a:pt x="6552" y="4409"/>
                  </a:lnTo>
                  <a:lnTo>
                    <a:pt x="6454" y="4336"/>
                  </a:lnTo>
                  <a:lnTo>
                    <a:pt x="6454" y="4336"/>
                  </a:lnTo>
                  <a:lnTo>
                    <a:pt x="6381" y="4262"/>
                  </a:lnTo>
                  <a:lnTo>
                    <a:pt x="6308" y="4214"/>
                  </a:lnTo>
                  <a:lnTo>
                    <a:pt x="6235" y="4214"/>
                  </a:lnTo>
                  <a:lnTo>
                    <a:pt x="6187" y="4238"/>
                  </a:lnTo>
                  <a:lnTo>
                    <a:pt x="6187" y="4238"/>
                  </a:lnTo>
                  <a:lnTo>
                    <a:pt x="6162" y="4287"/>
                  </a:lnTo>
                  <a:lnTo>
                    <a:pt x="6162" y="4360"/>
                  </a:lnTo>
                  <a:lnTo>
                    <a:pt x="6211" y="4433"/>
                  </a:lnTo>
                  <a:lnTo>
                    <a:pt x="6284" y="4530"/>
                  </a:lnTo>
                  <a:lnTo>
                    <a:pt x="6284" y="4530"/>
                  </a:lnTo>
                  <a:lnTo>
                    <a:pt x="6357" y="4603"/>
                  </a:lnTo>
                  <a:lnTo>
                    <a:pt x="6454" y="4652"/>
                  </a:lnTo>
                  <a:lnTo>
                    <a:pt x="6576" y="4701"/>
                  </a:lnTo>
                  <a:lnTo>
                    <a:pt x="6649" y="4701"/>
                  </a:lnTo>
                  <a:lnTo>
                    <a:pt x="6649" y="4701"/>
                  </a:lnTo>
                  <a:lnTo>
                    <a:pt x="6747" y="4725"/>
                  </a:lnTo>
                  <a:lnTo>
                    <a:pt x="6844" y="4774"/>
                  </a:lnTo>
                  <a:lnTo>
                    <a:pt x="6942" y="4823"/>
                  </a:lnTo>
                  <a:lnTo>
                    <a:pt x="7039" y="4896"/>
                  </a:lnTo>
                  <a:lnTo>
                    <a:pt x="7039" y="4896"/>
                  </a:lnTo>
                  <a:lnTo>
                    <a:pt x="7063" y="4944"/>
                  </a:lnTo>
                  <a:lnTo>
                    <a:pt x="7088" y="4993"/>
                  </a:lnTo>
                  <a:lnTo>
                    <a:pt x="7063" y="5139"/>
                  </a:lnTo>
                  <a:lnTo>
                    <a:pt x="6966" y="5310"/>
                  </a:lnTo>
                  <a:lnTo>
                    <a:pt x="6844" y="5480"/>
                  </a:lnTo>
                  <a:lnTo>
                    <a:pt x="6844" y="5480"/>
                  </a:lnTo>
                  <a:lnTo>
                    <a:pt x="6674" y="5626"/>
                  </a:lnTo>
                  <a:lnTo>
                    <a:pt x="6528" y="5748"/>
                  </a:lnTo>
                  <a:lnTo>
                    <a:pt x="6381" y="5821"/>
                  </a:lnTo>
                  <a:lnTo>
                    <a:pt x="6284" y="5846"/>
                  </a:lnTo>
                  <a:lnTo>
                    <a:pt x="6284" y="5846"/>
                  </a:lnTo>
                  <a:lnTo>
                    <a:pt x="6113" y="5870"/>
                  </a:lnTo>
                  <a:lnTo>
                    <a:pt x="6040" y="5894"/>
                  </a:lnTo>
                  <a:lnTo>
                    <a:pt x="5992" y="5943"/>
                  </a:lnTo>
                  <a:lnTo>
                    <a:pt x="5992" y="5943"/>
                  </a:lnTo>
                  <a:lnTo>
                    <a:pt x="5943" y="5967"/>
                  </a:lnTo>
                  <a:lnTo>
                    <a:pt x="5894" y="5992"/>
                  </a:lnTo>
                  <a:lnTo>
                    <a:pt x="5846" y="5967"/>
                  </a:lnTo>
                  <a:lnTo>
                    <a:pt x="5797" y="5943"/>
                  </a:lnTo>
                  <a:lnTo>
                    <a:pt x="5797" y="5943"/>
                  </a:lnTo>
                  <a:lnTo>
                    <a:pt x="5773" y="5894"/>
                  </a:lnTo>
                  <a:lnTo>
                    <a:pt x="5724" y="5821"/>
                  </a:lnTo>
                  <a:lnTo>
                    <a:pt x="5699" y="5651"/>
                  </a:lnTo>
                  <a:lnTo>
                    <a:pt x="5699" y="5651"/>
                  </a:lnTo>
                  <a:lnTo>
                    <a:pt x="5675" y="5553"/>
                  </a:lnTo>
                  <a:lnTo>
                    <a:pt x="5602" y="5407"/>
                  </a:lnTo>
                  <a:lnTo>
                    <a:pt x="5480" y="5261"/>
                  </a:lnTo>
                  <a:lnTo>
                    <a:pt x="5334" y="5091"/>
                  </a:lnTo>
                  <a:lnTo>
                    <a:pt x="5334" y="5091"/>
                  </a:lnTo>
                  <a:lnTo>
                    <a:pt x="5188" y="4920"/>
                  </a:lnTo>
                  <a:lnTo>
                    <a:pt x="5066" y="4774"/>
                  </a:lnTo>
                  <a:lnTo>
                    <a:pt x="4969" y="4628"/>
                  </a:lnTo>
                  <a:lnTo>
                    <a:pt x="4944" y="4530"/>
                  </a:lnTo>
                  <a:lnTo>
                    <a:pt x="4944" y="4530"/>
                  </a:lnTo>
                  <a:lnTo>
                    <a:pt x="4944" y="4457"/>
                  </a:lnTo>
                  <a:lnTo>
                    <a:pt x="4920" y="4409"/>
                  </a:lnTo>
                  <a:lnTo>
                    <a:pt x="4896" y="4409"/>
                  </a:lnTo>
                  <a:lnTo>
                    <a:pt x="4847" y="4433"/>
                  </a:lnTo>
                  <a:lnTo>
                    <a:pt x="4847" y="4433"/>
                  </a:lnTo>
                  <a:lnTo>
                    <a:pt x="4823" y="4482"/>
                  </a:lnTo>
                  <a:lnTo>
                    <a:pt x="4774" y="4555"/>
                  </a:lnTo>
                  <a:lnTo>
                    <a:pt x="4750" y="4701"/>
                  </a:lnTo>
                  <a:lnTo>
                    <a:pt x="4750" y="4701"/>
                  </a:lnTo>
                  <a:lnTo>
                    <a:pt x="4774" y="4798"/>
                  </a:lnTo>
                  <a:lnTo>
                    <a:pt x="4847" y="4920"/>
                  </a:lnTo>
                  <a:lnTo>
                    <a:pt x="4920" y="5066"/>
                  </a:lnTo>
                  <a:lnTo>
                    <a:pt x="5042" y="5188"/>
                  </a:lnTo>
                  <a:lnTo>
                    <a:pt x="5042" y="5188"/>
                  </a:lnTo>
                  <a:lnTo>
                    <a:pt x="5139" y="5310"/>
                  </a:lnTo>
                  <a:lnTo>
                    <a:pt x="5237" y="5431"/>
                  </a:lnTo>
                  <a:lnTo>
                    <a:pt x="5310" y="5553"/>
                  </a:lnTo>
                  <a:lnTo>
                    <a:pt x="5334" y="5651"/>
                  </a:lnTo>
                  <a:lnTo>
                    <a:pt x="5334" y="5651"/>
                  </a:lnTo>
                  <a:lnTo>
                    <a:pt x="5334" y="5748"/>
                  </a:lnTo>
                  <a:lnTo>
                    <a:pt x="5383" y="5846"/>
                  </a:lnTo>
                  <a:lnTo>
                    <a:pt x="5432" y="5943"/>
                  </a:lnTo>
                  <a:lnTo>
                    <a:pt x="5505" y="6040"/>
                  </a:lnTo>
                  <a:lnTo>
                    <a:pt x="5505" y="6040"/>
                  </a:lnTo>
                  <a:lnTo>
                    <a:pt x="5626" y="6113"/>
                  </a:lnTo>
                  <a:lnTo>
                    <a:pt x="5773" y="6162"/>
                  </a:lnTo>
                  <a:lnTo>
                    <a:pt x="5919" y="6211"/>
                  </a:lnTo>
                  <a:lnTo>
                    <a:pt x="6089" y="6235"/>
                  </a:lnTo>
                  <a:lnTo>
                    <a:pt x="6089" y="6235"/>
                  </a:lnTo>
                  <a:lnTo>
                    <a:pt x="6235" y="6235"/>
                  </a:lnTo>
                  <a:lnTo>
                    <a:pt x="6357" y="6284"/>
                  </a:lnTo>
                  <a:lnTo>
                    <a:pt x="6430" y="6333"/>
                  </a:lnTo>
                  <a:lnTo>
                    <a:pt x="6454" y="6381"/>
                  </a:lnTo>
                  <a:lnTo>
                    <a:pt x="6454" y="6430"/>
                  </a:lnTo>
                  <a:lnTo>
                    <a:pt x="6454" y="6430"/>
                  </a:lnTo>
                  <a:lnTo>
                    <a:pt x="6430" y="6527"/>
                  </a:lnTo>
                  <a:lnTo>
                    <a:pt x="6308" y="6722"/>
                  </a:lnTo>
                  <a:lnTo>
                    <a:pt x="6113" y="6941"/>
                  </a:lnTo>
                  <a:lnTo>
                    <a:pt x="5894" y="7185"/>
                  </a:lnTo>
                  <a:lnTo>
                    <a:pt x="5894" y="7185"/>
                  </a:lnTo>
                  <a:lnTo>
                    <a:pt x="5675" y="7429"/>
                  </a:lnTo>
                  <a:lnTo>
                    <a:pt x="5505" y="7696"/>
                  </a:lnTo>
                  <a:lnTo>
                    <a:pt x="5358" y="7940"/>
                  </a:lnTo>
                  <a:lnTo>
                    <a:pt x="5334" y="8037"/>
                  </a:lnTo>
                  <a:lnTo>
                    <a:pt x="5334" y="8135"/>
                  </a:lnTo>
                  <a:lnTo>
                    <a:pt x="5334" y="8135"/>
                  </a:lnTo>
                  <a:lnTo>
                    <a:pt x="5334" y="8281"/>
                  </a:lnTo>
                  <a:lnTo>
                    <a:pt x="5358" y="8427"/>
                  </a:lnTo>
                  <a:lnTo>
                    <a:pt x="5383" y="8525"/>
                  </a:lnTo>
                  <a:lnTo>
                    <a:pt x="5432" y="8598"/>
                  </a:lnTo>
                  <a:lnTo>
                    <a:pt x="5432" y="8598"/>
                  </a:lnTo>
                  <a:lnTo>
                    <a:pt x="5456" y="8646"/>
                  </a:lnTo>
                  <a:lnTo>
                    <a:pt x="5480" y="8719"/>
                  </a:lnTo>
                  <a:lnTo>
                    <a:pt x="5505" y="8890"/>
                  </a:lnTo>
                  <a:lnTo>
                    <a:pt x="5505" y="8890"/>
                  </a:lnTo>
                  <a:lnTo>
                    <a:pt x="5480" y="8987"/>
                  </a:lnTo>
                  <a:lnTo>
                    <a:pt x="5383" y="9158"/>
                  </a:lnTo>
                  <a:lnTo>
                    <a:pt x="5237" y="9353"/>
                  </a:lnTo>
                  <a:lnTo>
                    <a:pt x="5042" y="9547"/>
                  </a:lnTo>
                  <a:lnTo>
                    <a:pt x="5042" y="9547"/>
                  </a:lnTo>
                  <a:lnTo>
                    <a:pt x="4847" y="9742"/>
                  </a:lnTo>
                  <a:lnTo>
                    <a:pt x="4701" y="9937"/>
                  </a:lnTo>
                  <a:lnTo>
                    <a:pt x="4603" y="10108"/>
                  </a:lnTo>
                  <a:lnTo>
                    <a:pt x="4555" y="10205"/>
                  </a:lnTo>
                  <a:lnTo>
                    <a:pt x="4555" y="10205"/>
                  </a:lnTo>
                  <a:lnTo>
                    <a:pt x="4530" y="10327"/>
                  </a:lnTo>
                  <a:lnTo>
                    <a:pt x="4457" y="10473"/>
                  </a:lnTo>
                  <a:lnTo>
                    <a:pt x="4336" y="10619"/>
                  </a:lnTo>
                  <a:lnTo>
                    <a:pt x="4189" y="10790"/>
                  </a:lnTo>
                  <a:lnTo>
                    <a:pt x="4189" y="10790"/>
                  </a:lnTo>
                  <a:lnTo>
                    <a:pt x="4019" y="10936"/>
                  </a:lnTo>
                  <a:lnTo>
                    <a:pt x="3873" y="11057"/>
                  </a:lnTo>
                  <a:lnTo>
                    <a:pt x="3727" y="11131"/>
                  </a:lnTo>
                  <a:lnTo>
                    <a:pt x="3605" y="11155"/>
                  </a:lnTo>
                  <a:lnTo>
                    <a:pt x="3605" y="11155"/>
                  </a:lnTo>
                  <a:lnTo>
                    <a:pt x="3532" y="11155"/>
                  </a:lnTo>
                  <a:lnTo>
                    <a:pt x="3434" y="11106"/>
                  </a:lnTo>
                  <a:lnTo>
                    <a:pt x="3337" y="11057"/>
                  </a:lnTo>
                  <a:lnTo>
                    <a:pt x="3240" y="10984"/>
                  </a:lnTo>
                  <a:lnTo>
                    <a:pt x="3240" y="10984"/>
                  </a:lnTo>
                  <a:lnTo>
                    <a:pt x="3167" y="10887"/>
                  </a:lnTo>
                  <a:lnTo>
                    <a:pt x="3093" y="10790"/>
                  </a:lnTo>
                  <a:lnTo>
                    <a:pt x="3069" y="10692"/>
                  </a:lnTo>
                  <a:lnTo>
                    <a:pt x="3045" y="10595"/>
                  </a:lnTo>
                  <a:lnTo>
                    <a:pt x="3045" y="10595"/>
                  </a:lnTo>
                  <a:lnTo>
                    <a:pt x="3020" y="10424"/>
                  </a:lnTo>
                  <a:lnTo>
                    <a:pt x="2996" y="10351"/>
                  </a:lnTo>
                  <a:lnTo>
                    <a:pt x="2947" y="10302"/>
                  </a:lnTo>
                  <a:lnTo>
                    <a:pt x="2947" y="10302"/>
                  </a:lnTo>
                  <a:lnTo>
                    <a:pt x="2923" y="10254"/>
                  </a:lnTo>
                  <a:lnTo>
                    <a:pt x="2874" y="10181"/>
                  </a:lnTo>
                  <a:lnTo>
                    <a:pt x="2850" y="10035"/>
                  </a:lnTo>
                  <a:lnTo>
                    <a:pt x="2850" y="10035"/>
                  </a:lnTo>
                  <a:lnTo>
                    <a:pt x="2826" y="9864"/>
                  </a:lnTo>
                  <a:lnTo>
                    <a:pt x="2801" y="9791"/>
                  </a:lnTo>
                  <a:lnTo>
                    <a:pt x="2752" y="9742"/>
                  </a:lnTo>
                  <a:lnTo>
                    <a:pt x="2752" y="9742"/>
                  </a:lnTo>
                  <a:lnTo>
                    <a:pt x="2728" y="9669"/>
                  </a:lnTo>
                  <a:lnTo>
                    <a:pt x="2704" y="9572"/>
                  </a:lnTo>
                  <a:lnTo>
                    <a:pt x="2679" y="9426"/>
                  </a:lnTo>
                  <a:lnTo>
                    <a:pt x="2655" y="9255"/>
                  </a:lnTo>
                  <a:lnTo>
                    <a:pt x="2655" y="9255"/>
                  </a:lnTo>
                  <a:lnTo>
                    <a:pt x="2679" y="9109"/>
                  </a:lnTo>
                  <a:lnTo>
                    <a:pt x="2704" y="8963"/>
                  </a:lnTo>
                  <a:lnTo>
                    <a:pt x="2728" y="8866"/>
                  </a:lnTo>
                  <a:lnTo>
                    <a:pt x="2752" y="8792"/>
                  </a:lnTo>
                  <a:lnTo>
                    <a:pt x="2752" y="8792"/>
                  </a:lnTo>
                  <a:lnTo>
                    <a:pt x="2801" y="8744"/>
                  </a:lnTo>
                  <a:lnTo>
                    <a:pt x="2826" y="8671"/>
                  </a:lnTo>
                  <a:lnTo>
                    <a:pt x="2850" y="8500"/>
                  </a:lnTo>
                  <a:lnTo>
                    <a:pt x="2850" y="8500"/>
                  </a:lnTo>
                  <a:lnTo>
                    <a:pt x="2826" y="8403"/>
                  </a:lnTo>
                  <a:lnTo>
                    <a:pt x="2777" y="8281"/>
                  </a:lnTo>
                  <a:lnTo>
                    <a:pt x="2679" y="8159"/>
                  </a:lnTo>
                  <a:lnTo>
                    <a:pt x="2582" y="8037"/>
                  </a:lnTo>
                  <a:lnTo>
                    <a:pt x="2582" y="8037"/>
                  </a:lnTo>
                  <a:lnTo>
                    <a:pt x="2460" y="7891"/>
                  </a:lnTo>
                  <a:lnTo>
                    <a:pt x="2363" y="7721"/>
                  </a:lnTo>
                  <a:lnTo>
                    <a:pt x="2314" y="7526"/>
                  </a:lnTo>
                  <a:lnTo>
                    <a:pt x="2290" y="7356"/>
                  </a:lnTo>
                  <a:lnTo>
                    <a:pt x="2290" y="7356"/>
                  </a:lnTo>
                  <a:lnTo>
                    <a:pt x="2290" y="7209"/>
                  </a:lnTo>
                  <a:lnTo>
                    <a:pt x="2265" y="7063"/>
                  </a:lnTo>
                  <a:lnTo>
                    <a:pt x="2217" y="6966"/>
                  </a:lnTo>
                  <a:lnTo>
                    <a:pt x="2192" y="6893"/>
                  </a:lnTo>
                  <a:lnTo>
                    <a:pt x="2192" y="6893"/>
                  </a:lnTo>
                  <a:lnTo>
                    <a:pt x="2144" y="6844"/>
                  </a:lnTo>
                  <a:lnTo>
                    <a:pt x="2071" y="6820"/>
                  </a:lnTo>
                  <a:lnTo>
                    <a:pt x="1900" y="6795"/>
                  </a:lnTo>
                  <a:lnTo>
                    <a:pt x="1900" y="6795"/>
                  </a:lnTo>
                  <a:lnTo>
                    <a:pt x="1754" y="6820"/>
                  </a:lnTo>
                  <a:lnTo>
                    <a:pt x="1681" y="6844"/>
                  </a:lnTo>
                  <a:lnTo>
                    <a:pt x="1632" y="6893"/>
                  </a:lnTo>
                  <a:lnTo>
                    <a:pt x="1632" y="6893"/>
                  </a:lnTo>
                  <a:lnTo>
                    <a:pt x="1559" y="6941"/>
                  </a:lnTo>
                  <a:lnTo>
                    <a:pt x="1437" y="6966"/>
                  </a:lnTo>
                  <a:lnTo>
                    <a:pt x="1291" y="6990"/>
                  </a:lnTo>
                  <a:lnTo>
                    <a:pt x="1145" y="6990"/>
                  </a:lnTo>
                  <a:lnTo>
                    <a:pt x="1145" y="6990"/>
                  </a:lnTo>
                  <a:lnTo>
                    <a:pt x="975" y="6966"/>
                  </a:lnTo>
                  <a:lnTo>
                    <a:pt x="780" y="6868"/>
                  </a:lnTo>
                  <a:lnTo>
                    <a:pt x="561" y="6747"/>
                  </a:lnTo>
                  <a:lnTo>
                    <a:pt x="390" y="6601"/>
                  </a:lnTo>
                  <a:lnTo>
                    <a:pt x="390" y="6601"/>
                  </a:lnTo>
                  <a:lnTo>
                    <a:pt x="317" y="6527"/>
                  </a:lnTo>
                  <a:lnTo>
                    <a:pt x="244" y="6406"/>
                  </a:lnTo>
                  <a:lnTo>
                    <a:pt x="122" y="6113"/>
                  </a:lnTo>
                  <a:lnTo>
                    <a:pt x="49" y="5797"/>
                  </a:lnTo>
                  <a:lnTo>
                    <a:pt x="0" y="5480"/>
                  </a:lnTo>
                  <a:lnTo>
                    <a:pt x="0" y="5480"/>
                  </a:lnTo>
                  <a:lnTo>
                    <a:pt x="25" y="5310"/>
                  </a:lnTo>
                  <a:lnTo>
                    <a:pt x="49" y="5139"/>
                  </a:lnTo>
                  <a:lnTo>
                    <a:pt x="147" y="4798"/>
                  </a:lnTo>
                  <a:lnTo>
                    <a:pt x="220" y="4628"/>
                  </a:lnTo>
                  <a:lnTo>
                    <a:pt x="293" y="4482"/>
                  </a:lnTo>
                  <a:lnTo>
                    <a:pt x="390" y="4336"/>
                  </a:lnTo>
                  <a:lnTo>
                    <a:pt x="487" y="4238"/>
                  </a:lnTo>
                  <a:lnTo>
                    <a:pt x="487" y="4238"/>
                  </a:lnTo>
                  <a:lnTo>
                    <a:pt x="682" y="4043"/>
                  </a:lnTo>
                  <a:lnTo>
                    <a:pt x="877" y="3897"/>
                  </a:lnTo>
                  <a:lnTo>
                    <a:pt x="1048" y="3800"/>
                  </a:lnTo>
                  <a:lnTo>
                    <a:pt x="1145" y="3751"/>
                  </a:lnTo>
                  <a:lnTo>
                    <a:pt x="1145" y="3751"/>
                  </a:lnTo>
                  <a:lnTo>
                    <a:pt x="1316" y="3727"/>
                  </a:lnTo>
                  <a:lnTo>
                    <a:pt x="1389" y="3702"/>
                  </a:lnTo>
                  <a:lnTo>
                    <a:pt x="1437" y="3654"/>
                  </a:lnTo>
                  <a:lnTo>
                    <a:pt x="1437" y="3654"/>
                  </a:lnTo>
                  <a:lnTo>
                    <a:pt x="1510" y="3629"/>
                  </a:lnTo>
                  <a:lnTo>
                    <a:pt x="1608" y="3605"/>
                  </a:lnTo>
                  <a:lnTo>
                    <a:pt x="1754" y="3581"/>
                  </a:lnTo>
                  <a:lnTo>
                    <a:pt x="1900" y="3581"/>
                  </a:lnTo>
                  <a:lnTo>
                    <a:pt x="1900" y="3581"/>
                  </a:lnTo>
                  <a:lnTo>
                    <a:pt x="2071" y="3581"/>
                  </a:lnTo>
                  <a:lnTo>
                    <a:pt x="2241" y="3629"/>
                  </a:lnTo>
                  <a:lnTo>
                    <a:pt x="2363" y="3678"/>
                  </a:lnTo>
                  <a:lnTo>
                    <a:pt x="2485" y="3751"/>
                  </a:lnTo>
                  <a:lnTo>
                    <a:pt x="2485" y="3751"/>
                  </a:lnTo>
                  <a:lnTo>
                    <a:pt x="2558" y="3824"/>
                  </a:lnTo>
                  <a:lnTo>
                    <a:pt x="2655" y="3897"/>
                  </a:lnTo>
                  <a:lnTo>
                    <a:pt x="2777" y="3946"/>
                  </a:lnTo>
                  <a:lnTo>
                    <a:pt x="2850" y="3946"/>
                  </a:lnTo>
                  <a:lnTo>
                    <a:pt x="2850" y="3946"/>
                  </a:lnTo>
                  <a:lnTo>
                    <a:pt x="3020" y="3970"/>
                  </a:lnTo>
                  <a:lnTo>
                    <a:pt x="3093" y="4019"/>
                  </a:lnTo>
                  <a:lnTo>
                    <a:pt x="3142" y="4043"/>
                  </a:lnTo>
                  <a:lnTo>
                    <a:pt x="3142" y="4043"/>
                  </a:lnTo>
                  <a:lnTo>
                    <a:pt x="3191" y="4068"/>
                  </a:lnTo>
                  <a:lnTo>
                    <a:pt x="3240" y="4092"/>
                  </a:lnTo>
                  <a:lnTo>
                    <a:pt x="3288" y="4068"/>
                  </a:lnTo>
                  <a:lnTo>
                    <a:pt x="3337" y="4043"/>
                  </a:lnTo>
                  <a:lnTo>
                    <a:pt x="3337" y="4043"/>
                  </a:lnTo>
                  <a:lnTo>
                    <a:pt x="3386" y="4019"/>
                  </a:lnTo>
                  <a:lnTo>
                    <a:pt x="3459" y="3970"/>
                  </a:lnTo>
                  <a:lnTo>
                    <a:pt x="3605" y="3946"/>
                  </a:lnTo>
                  <a:lnTo>
                    <a:pt x="3605" y="3946"/>
                  </a:lnTo>
                  <a:lnTo>
                    <a:pt x="3775" y="3970"/>
                  </a:lnTo>
                  <a:lnTo>
                    <a:pt x="3848" y="4019"/>
                  </a:lnTo>
                  <a:lnTo>
                    <a:pt x="3897" y="4043"/>
                  </a:lnTo>
                  <a:lnTo>
                    <a:pt x="3897" y="4043"/>
                  </a:lnTo>
                  <a:lnTo>
                    <a:pt x="3970" y="4092"/>
                  </a:lnTo>
                  <a:lnTo>
                    <a:pt x="4068" y="4116"/>
                  </a:lnTo>
                  <a:lnTo>
                    <a:pt x="4214" y="4141"/>
                  </a:lnTo>
                  <a:lnTo>
                    <a:pt x="4384" y="4141"/>
                  </a:lnTo>
                  <a:lnTo>
                    <a:pt x="4384" y="4141"/>
                  </a:lnTo>
                  <a:lnTo>
                    <a:pt x="4530" y="4141"/>
                  </a:lnTo>
                  <a:lnTo>
                    <a:pt x="4677" y="4116"/>
                  </a:lnTo>
                  <a:lnTo>
                    <a:pt x="4774" y="4092"/>
                  </a:lnTo>
                  <a:lnTo>
                    <a:pt x="4847" y="4043"/>
                  </a:lnTo>
                  <a:lnTo>
                    <a:pt x="4847" y="4043"/>
                  </a:lnTo>
                  <a:lnTo>
                    <a:pt x="4896" y="3995"/>
                  </a:lnTo>
                  <a:lnTo>
                    <a:pt x="4920" y="3921"/>
                  </a:lnTo>
                  <a:lnTo>
                    <a:pt x="4944" y="3751"/>
                  </a:lnTo>
                  <a:lnTo>
                    <a:pt x="4944" y="3751"/>
                  </a:lnTo>
                  <a:lnTo>
                    <a:pt x="4944" y="3727"/>
                  </a:lnTo>
                  <a:lnTo>
                    <a:pt x="4920" y="3678"/>
                  </a:lnTo>
                  <a:lnTo>
                    <a:pt x="4823" y="3629"/>
                  </a:lnTo>
                  <a:lnTo>
                    <a:pt x="4701" y="3581"/>
                  </a:lnTo>
                  <a:lnTo>
                    <a:pt x="4555" y="3581"/>
                  </a:lnTo>
                  <a:lnTo>
                    <a:pt x="4555" y="3581"/>
                  </a:lnTo>
                  <a:lnTo>
                    <a:pt x="4409" y="3556"/>
                  </a:lnTo>
                  <a:lnTo>
                    <a:pt x="4238" y="3507"/>
                  </a:lnTo>
                  <a:lnTo>
                    <a:pt x="4092" y="3459"/>
                  </a:lnTo>
                  <a:lnTo>
                    <a:pt x="3995" y="3386"/>
                  </a:lnTo>
                  <a:lnTo>
                    <a:pt x="3995" y="3386"/>
                  </a:lnTo>
                  <a:lnTo>
                    <a:pt x="3897" y="3313"/>
                  </a:lnTo>
                  <a:lnTo>
                    <a:pt x="3800" y="3240"/>
                  </a:lnTo>
                  <a:lnTo>
                    <a:pt x="3702" y="3215"/>
                  </a:lnTo>
                  <a:lnTo>
                    <a:pt x="3605" y="3191"/>
                  </a:lnTo>
                  <a:lnTo>
                    <a:pt x="3605" y="3191"/>
                  </a:lnTo>
                  <a:lnTo>
                    <a:pt x="3532" y="3166"/>
                  </a:lnTo>
                  <a:lnTo>
                    <a:pt x="3434" y="3142"/>
                  </a:lnTo>
                  <a:lnTo>
                    <a:pt x="3337" y="3069"/>
                  </a:lnTo>
                  <a:lnTo>
                    <a:pt x="3240" y="2996"/>
                  </a:lnTo>
                  <a:lnTo>
                    <a:pt x="3240" y="2996"/>
                  </a:lnTo>
                  <a:lnTo>
                    <a:pt x="3167" y="2923"/>
                  </a:lnTo>
                  <a:lnTo>
                    <a:pt x="3069" y="2899"/>
                  </a:lnTo>
                  <a:lnTo>
                    <a:pt x="2996" y="2874"/>
                  </a:lnTo>
                  <a:lnTo>
                    <a:pt x="2947" y="2899"/>
                  </a:lnTo>
                  <a:lnTo>
                    <a:pt x="2947" y="2899"/>
                  </a:lnTo>
                  <a:lnTo>
                    <a:pt x="2899" y="2923"/>
                  </a:lnTo>
                  <a:lnTo>
                    <a:pt x="2826" y="2923"/>
                  </a:lnTo>
                  <a:lnTo>
                    <a:pt x="2752" y="2874"/>
                  </a:lnTo>
                  <a:lnTo>
                    <a:pt x="2655" y="2801"/>
                  </a:lnTo>
                  <a:lnTo>
                    <a:pt x="2655" y="2801"/>
                  </a:lnTo>
                  <a:lnTo>
                    <a:pt x="2582" y="2752"/>
                  </a:lnTo>
                  <a:lnTo>
                    <a:pt x="2509" y="2704"/>
                  </a:lnTo>
                  <a:lnTo>
                    <a:pt x="2436" y="2704"/>
                  </a:lnTo>
                  <a:lnTo>
                    <a:pt x="2387" y="2704"/>
                  </a:lnTo>
                  <a:lnTo>
                    <a:pt x="2387" y="2704"/>
                  </a:lnTo>
                  <a:lnTo>
                    <a:pt x="2338" y="2752"/>
                  </a:lnTo>
                  <a:lnTo>
                    <a:pt x="2265" y="2777"/>
                  </a:lnTo>
                  <a:lnTo>
                    <a:pt x="2095" y="2801"/>
                  </a:lnTo>
                  <a:lnTo>
                    <a:pt x="2095" y="2801"/>
                  </a:lnTo>
                  <a:lnTo>
                    <a:pt x="1997" y="2850"/>
                  </a:lnTo>
                  <a:lnTo>
                    <a:pt x="1851" y="2923"/>
                  </a:lnTo>
                  <a:lnTo>
                    <a:pt x="1681" y="3045"/>
                  </a:lnTo>
                  <a:lnTo>
                    <a:pt x="1535" y="3191"/>
                  </a:lnTo>
                  <a:lnTo>
                    <a:pt x="1535" y="3191"/>
                  </a:lnTo>
                  <a:lnTo>
                    <a:pt x="1364" y="3337"/>
                  </a:lnTo>
                  <a:lnTo>
                    <a:pt x="1194" y="3459"/>
                  </a:lnTo>
                  <a:lnTo>
                    <a:pt x="1072" y="3532"/>
                  </a:lnTo>
                  <a:lnTo>
                    <a:pt x="950" y="3581"/>
                  </a:lnTo>
                  <a:lnTo>
                    <a:pt x="950" y="3581"/>
                  </a:lnTo>
                  <a:lnTo>
                    <a:pt x="804" y="3532"/>
                  </a:lnTo>
                  <a:lnTo>
                    <a:pt x="731" y="3507"/>
                  </a:lnTo>
                  <a:lnTo>
                    <a:pt x="682" y="3483"/>
                  </a:lnTo>
                  <a:lnTo>
                    <a:pt x="682" y="3483"/>
                  </a:lnTo>
                  <a:lnTo>
                    <a:pt x="634" y="3434"/>
                  </a:lnTo>
                  <a:lnTo>
                    <a:pt x="609" y="3361"/>
                  </a:lnTo>
                  <a:lnTo>
                    <a:pt x="585" y="3191"/>
                  </a:lnTo>
                  <a:lnTo>
                    <a:pt x="585" y="3191"/>
                  </a:lnTo>
                  <a:lnTo>
                    <a:pt x="609" y="3020"/>
                  </a:lnTo>
                  <a:lnTo>
                    <a:pt x="634" y="2947"/>
                  </a:lnTo>
                  <a:lnTo>
                    <a:pt x="682" y="2899"/>
                  </a:lnTo>
                  <a:lnTo>
                    <a:pt x="682" y="2899"/>
                  </a:lnTo>
                  <a:lnTo>
                    <a:pt x="731" y="2874"/>
                  </a:lnTo>
                  <a:lnTo>
                    <a:pt x="853" y="2850"/>
                  </a:lnTo>
                  <a:lnTo>
                    <a:pt x="999" y="2826"/>
                  </a:lnTo>
                  <a:lnTo>
                    <a:pt x="1145" y="2801"/>
                  </a:lnTo>
                  <a:lnTo>
                    <a:pt x="1145" y="2801"/>
                  </a:lnTo>
                  <a:lnTo>
                    <a:pt x="1291" y="2801"/>
                  </a:lnTo>
                  <a:lnTo>
                    <a:pt x="1413" y="2752"/>
                  </a:lnTo>
                  <a:lnTo>
                    <a:pt x="1486" y="2704"/>
                  </a:lnTo>
                  <a:lnTo>
                    <a:pt x="1510" y="2655"/>
                  </a:lnTo>
                  <a:lnTo>
                    <a:pt x="1535" y="2631"/>
                  </a:lnTo>
                  <a:lnTo>
                    <a:pt x="1535" y="2631"/>
                  </a:lnTo>
                  <a:lnTo>
                    <a:pt x="1486" y="2460"/>
                  </a:lnTo>
                  <a:lnTo>
                    <a:pt x="1462" y="2387"/>
                  </a:lnTo>
                  <a:lnTo>
                    <a:pt x="1437" y="2338"/>
                  </a:lnTo>
                  <a:lnTo>
                    <a:pt x="1437" y="2338"/>
                  </a:lnTo>
                  <a:lnTo>
                    <a:pt x="1389" y="2290"/>
                  </a:lnTo>
                  <a:lnTo>
                    <a:pt x="1389" y="2241"/>
                  </a:lnTo>
                  <a:lnTo>
                    <a:pt x="1389" y="2192"/>
                  </a:lnTo>
                  <a:lnTo>
                    <a:pt x="1437" y="2144"/>
                  </a:lnTo>
                  <a:lnTo>
                    <a:pt x="1437" y="2144"/>
                  </a:lnTo>
                  <a:lnTo>
                    <a:pt x="1486" y="2119"/>
                  </a:lnTo>
                  <a:lnTo>
                    <a:pt x="1559" y="2070"/>
                  </a:lnTo>
                  <a:lnTo>
                    <a:pt x="1705" y="2046"/>
                  </a:lnTo>
                  <a:lnTo>
                    <a:pt x="1705" y="2046"/>
                  </a:lnTo>
                  <a:lnTo>
                    <a:pt x="1803" y="2046"/>
                  </a:lnTo>
                  <a:lnTo>
                    <a:pt x="1900" y="1997"/>
                  </a:lnTo>
                  <a:lnTo>
                    <a:pt x="1997" y="1924"/>
                  </a:lnTo>
                  <a:lnTo>
                    <a:pt x="2095" y="1851"/>
                  </a:lnTo>
                  <a:lnTo>
                    <a:pt x="2095" y="1851"/>
                  </a:lnTo>
                  <a:lnTo>
                    <a:pt x="2168" y="1778"/>
                  </a:lnTo>
                  <a:lnTo>
                    <a:pt x="2241" y="1681"/>
                  </a:lnTo>
                  <a:lnTo>
                    <a:pt x="2265" y="1559"/>
                  </a:lnTo>
                  <a:lnTo>
                    <a:pt x="2290" y="1486"/>
                  </a:lnTo>
                  <a:lnTo>
                    <a:pt x="2290" y="1486"/>
                  </a:lnTo>
                  <a:lnTo>
                    <a:pt x="2265" y="1315"/>
                  </a:lnTo>
                  <a:lnTo>
                    <a:pt x="2217" y="1242"/>
                  </a:lnTo>
                  <a:lnTo>
                    <a:pt x="2192" y="1194"/>
                  </a:lnTo>
                  <a:lnTo>
                    <a:pt x="2192" y="1194"/>
                  </a:lnTo>
                  <a:lnTo>
                    <a:pt x="2192" y="1169"/>
                  </a:lnTo>
                  <a:lnTo>
                    <a:pt x="2192" y="1121"/>
                  </a:lnTo>
                  <a:lnTo>
                    <a:pt x="2265" y="999"/>
                  </a:lnTo>
                  <a:lnTo>
                    <a:pt x="2387" y="828"/>
                  </a:lnTo>
                  <a:lnTo>
                    <a:pt x="2582" y="634"/>
                  </a:lnTo>
                  <a:lnTo>
                    <a:pt x="2582" y="634"/>
                  </a:lnTo>
                  <a:lnTo>
                    <a:pt x="2679" y="536"/>
                  </a:lnTo>
                  <a:lnTo>
                    <a:pt x="2826" y="439"/>
                  </a:lnTo>
                  <a:lnTo>
                    <a:pt x="2972" y="366"/>
                  </a:lnTo>
                  <a:lnTo>
                    <a:pt x="3142" y="293"/>
                  </a:lnTo>
                  <a:lnTo>
                    <a:pt x="3483" y="195"/>
                  </a:lnTo>
                  <a:lnTo>
                    <a:pt x="3654" y="171"/>
                  </a:lnTo>
                  <a:lnTo>
                    <a:pt x="3800" y="146"/>
                  </a:lnTo>
                  <a:lnTo>
                    <a:pt x="3800" y="146"/>
                  </a:lnTo>
                  <a:lnTo>
                    <a:pt x="4116" y="171"/>
                  </a:lnTo>
                  <a:lnTo>
                    <a:pt x="4360" y="171"/>
                  </a:lnTo>
                  <a:lnTo>
                    <a:pt x="4555" y="220"/>
                  </a:lnTo>
                  <a:lnTo>
                    <a:pt x="4652" y="244"/>
                  </a:lnTo>
                  <a:lnTo>
                    <a:pt x="4652" y="244"/>
                  </a:lnTo>
                  <a:lnTo>
                    <a:pt x="4701" y="268"/>
                  </a:lnTo>
                  <a:lnTo>
                    <a:pt x="4750" y="293"/>
                  </a:lnTo>
                  <a:lnTo>
                    <a:pt x="4798" y="268"/>
                  </a:lnTo>
                  <a:lnTo>
                    <a:pt x="4847" y="244"/>
                  </a:lnTo>
                  <a:lnTo>
                    <a:pt x="4847" y="244"/>
                  </a:lnTo>
                  <a:lnTo>
                    <a:pt x="5018" y="195"/>
                  </a:lnTo>
                  <a:lnTo>
                    <a:pt x="5407" y="122"/>
                  </a:lnTo>
                  <a:lnTo>
                    <a:pt x="5821" y="25"/>
                  </a:lnTo>
                  <a:lnTo>
                    <a:pt x="613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59" name="Shape 759"/>
          <p:cNvGrpSpPr/>
          <p:nvPr/>
        </p:nvGrpSpPr>
        <p:grpSpPr>
          <a:xfrm>
            <a:off x="5168372" y="3509992"/>
            <a:ext cx="309022" cy="309041"/>
            <a:chOff x="6643075" y="3664250"/>
            <a:chExt cx="407950" cy="407975"/>
          </a:xfrm>
        </p:grpSpPr>
        <p:sp>
          <p:nvSpPr>
            <p:cNvPr id="760" name="Shape 760"/>
            <p:cNvSpPr/>
            <p:nvPr/>
          </p:nvSpPr>
          <p:spPr>
            <a:xfrm>
              <a:off x="6794075" y="3815250"/>
              <a:ext cx="211300" cy="211300"/>
            </a:xfrm>
            <a:custGeom>
              <a:avLst/>
              <a:gdLst/>
              <a:ahLst/>
              <a:cxnLst/>
              <a:rect l="0" t="0" r="0" b="0"/>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1" name="Shape 761"/>
            <p:cNvSpPr/>
            <p:nvPr/>
          </p:nvSpPr>
          <p:spPr>
            <a:xfrm>
              <a:off x="6643075" y="3664250"/>
              <a:ext cx="407950" cy="407975"/>
            </a:xfrm>
            <a:custGeom>
              <a:avLst/>
              <a:gdLst/>
              <a:ahLst/>
              <a:cxnLst/>
              <a:rect l="0" t="0" r="0" b="0"/>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62" name="Shape 762"/>
          <p:cNvGrpSpPr/>
          <p:nvPr/>
        </p:nvGrpSpPr>
        <p:grpSpPr>
          <a:xfrm>
            <a:off x="572753" y="4006268"/>
            <a:ext cx="334872" cy="334853"/>
            <a:chOff x="576250" y="4319400"/>
            <a:chExt cx="442075" cy="442050"/>
          </a:xfrm>
        </p:grpSpPr>
        <p:sp>
          <p:nvSpPr>
            <p:cNvPr id="763" name="Shape 763"/>
            <p:cNvSpPr/>
            <p:nvPr/>
          </p:nvSpPr>
          <p:spPr>
            <a:xfrm>
              <a:off x="576250" y="4319400"/>
              <a:ext cx="442075" cy="442050"/>
            </a:xfrm>
            <a:custGeom>
              <a:avLst/>
              <a:gdLst/>
              <a:ahLst/>
              <a:cxnLst/>
              <a:rect l="0" t="0" r="0" b="0"/>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4" name="Shape 764"/>
            <p:cNvSpPr/>
            <p:nvPr/>
          </p:nvSpPr>
          <p:spPr>
            <a:xfrm>
              <a:off x="595725" y="4668875"/>
              <a:ext cx="73100" cy="73100"/>
            </a:xfrm>
            <a:custGeom>
              <a:avLst/>
              <a:gdLst/>
              <a:ahLst/>
              <a:cxnLst/>
              <a:rect l="0" t="0" r="0" b="0"/>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5" name="Shape 765"/>
            <p:cNvSpPr/>
            <p:nvPr/>
          </p:nvSpPr>
          <p:spPr>
            <a:xfrm>
              <a:off x="652350" y="4711500"/>
              <a:ext cx="46925" cy="46925"/>
            </a:xfrm>
            <a:custGeom>
              <a:avLst/>
              <a:gdLst/>
              <a:ahLst/>
              <a:cxnLst/>
              <a:rect l="0" t="0" r="0" b="0"/>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6" name="Shape 766"/>
            <p:cNvSpPr/>
            <p:nvPr/>
          </p:nvSpPr>
          <p:spPr>
            <a:xfrm>
              <a:off x="579300" y="4638450"/>
              <a:ext cx="46900" cy="46900"/>
            </a:xfrm>
            <a:custGeom>
              <a:avLst/>
              <a:gdLst/>
              <a:ahLst/>
              <a:cxnLst/>
              <a:rect l="0" t="0" r="0" b="0"/>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67" name="Shape 767"/>
          <p:cNvSpPr/>
          <p:nvPr/>
        </p:nvSpPr>
        <p:spPr>
          <a:xfrm>
            <a:off x="1068121" y="4071363"/>
            <a:ext cx="362540" cy="204790"/>
          </a:xfrm>
          <a:custGeom>
            <a:avLst/>
            <a:gdLst/>
            <a:ahLst/>
            <a:cxnLst/>
            <a:rect l="0" t="0" r="0" b="0"/>
            <a:pathLst>
              <a:path w="19144" h="10814" fill="none" extrusionOk="0">
                <a:moveTo>
                  <a:pt x="16124" y="4774"/>
                </a:moveTo>
                <a:lnTo>
                  <a:pt x="15369" y="4774"/>
                </a:lnTo>
                <a:lnTo>
                  <a:pt x="15369" y="4774"/>
                </a:lnTo>
                <a:lnTo>
                  <a:pt x="15393" y="4482"/>
                </a:lnTo>
                <a:lnTo>
                  <a:pt x="15393" y="4482"/>
                </a:lnTo>
                <a:lnTo>
                  <a:pt x="15369" y="4189"/>
                </a:lnTo>
                <a:lnTo>
                  <a:pt x="15344" y="3921"/>
                </a:lnTo>
                <a:lnTo>
                  <a:pt x="15271" y="3654"/>
                </a:lnTo>
                <a:lnTo>
                  <a:pt x="15174" y="3410"/>
                </a:lnTo>
                <a:lnTo>
                  <a:pt x="15052" y="3166"/>
                </a:lnTo>
                <a:lnTo>
                  <a:pt x="14930" y="2947"/>
                </a:lnTo>
                <a:lnTo>
                  <a:pt x="14760" y="2728"/>
                </a:lnTo>
                <a:lnTo>
                  <a:pt x="14589" y="2533"/>
                </a:lnTo>
                <a:lnTo>
                  <a:pt x="14394" y="2363"/>
                </a:lnTo>
                <a:lnTo>
                  <a:pt x="14175" y="2192"/>
                </a:lnTo>
                <a:lnTo>
                  <a:pt x="13956" y="2070"/>
                </a:lnTo>
                <a:lnTo>
                  <a:pt x="13712" y="1949"/>
                </a:lnTo>
                <a:lnTo>
                  <a:pt x="13469" y="1851"/>
                </a:lnTo>
                <a:lnTo>
                  <a:pt x="13201" y="1778"/>
                </a:lnTo>
                <a:lnTo>
                  <a:pt x="12933" y="1754"/>
                </a:lnTo>
                <a:lnTo>
                  <a:pt x="12641" y="1729"/>
                </a:lnTo>
                <a:lnTo>
                  <a:pt x="12641" y="1729"/>
                </a:lnTo>
                <a:lnTo>
                  <a:pt x="12300" y="1754"/>
                </a:lnTo>
                <a:lnTo>
                  <a:pt x="11959" y="1827"/>
                </a:lnTo>
                <a:lnTo>
                  <a:pt x="11618" y="1924"/>
                </a:lnTo>
                <a:lnTo>
                  <a:pt x="11326" y="2070"/>
                </a:lnTo>
                <a:lnTo>
                  <a:pt x="11326" y="2070"/>
                </a:lnTo>
                <a:lnTo>
                  <a:pt x="11155" y="1851"/>
                </a:lnTo>
                <a:lnTo>
                  <a:pt x="10985" y="1632"/>
                </a:lnTo>
                <a:lnTo>
                  <a:pt x="10814" y="1413"/>
                </a:lnTo>
                <a:lnTo>
                  <a:pt x="10619" y="1218"/>
                </a:lnTo>
                <a:lnTo>
                  <a:pt x="10425" y="1048"/>
                </a:lnTo>
                <a:lnTo>
                  <a:pt x="10205" y="877"/>
                </a:lnTo>
                <a:lnTo>
                  <a:pt x="9962" y="707"/>
                </a:lnTo>
                <a:lnTo>
                  <a:pt x="9718" y="560"/>
                </a:lnTo>
                <a:lnTo>
                  <a:pt x="9475" y="439"/>
                </a:lnTo>
                <a:lnTo>
                  <a:pt x="9231" y="317"/>
                </a:lnTo>
                <a:lnTo>
                  <a:pt x="8963" y="219"/>
                </a:lnTo>
                <a:lnTo>
                  <a:pt x="8695" y="146"/>
                </a:lnTo>
                <a:lnTo>
                  <a:pt x="8403" y="73"/>
                </a:lnTo>
                <a:lnTo>
                  <a:pt x="8135" y="25"/>
                </a:lnTo>
                <a:lnTo>
                  <a:pt x="7843" y="0"/>
                </a:lnTo>
                <a:lnTo>
                  <a:pt x="7551" y="0"/>
                </a:lnTo>
                <a:lnTo>
                  <a:pt x="7551" y="0"/>
                </a:lnTo>
                <a:lnTo>
                  <a:pt x="7088" y="25"/>
                </a:lnTo>
                <a:lnTo>
                  <a:pt x="6650" y="98"/>
                </a:lnTo>
                <a:lnTo>
                  <a:pt x="6211" y="195"/>
                </a:lnTo>
                <a:lnTo>
                  <a:pt x="5797" y="341"/>
                </a:lnTo>
                <a:lnTo>
                  <a:pt x="5407" y="536"/>
                </a:lnTo>
                <a:lnTo>
                  <a:pt x="5042" y="755"/>
                </a:lnTo>
                <a:lnTo>
                  <a:pt x="4701" y="1023"/>
                </a:lnTo>
                <a:lnTo>
                  <a:pt x="4385" y="1315"/>
                </a:lnTo>
                <a:lnTo>
                  <a:pt x="4092" y="1632"/>
                </a:lnTo>
                <a:lnTo>
                  <a:pt x="3824" y="1973"/>
                </a:lnTo>
                <a:lnTo>
                  <a:pt x="3605" y="2338"/>
                </a:lnTo>
                <a:lnTo>
                  <a:pt x="3410" y="2728"/>
                </a:lnTo>
                <a:lnTo>
                  <a:pt x="3264" y="3142"/>
                </a:lnTo>
                <a:lnTo>
                  <a:pt x="3142" y="3580"/>
                </a:lnTo>
                <a:lnTo>
                  <a:pt x="3094" y="4019"/>
                </a:lnTo>
                <a:lnTo>
                  <a:pt x="3069" y="4482"/>
                </a:lnTo>
                <a:lnTo>
                  <a:pt x="3069" y="4482"/>
                </a:lnTo>
                <a:lnTo>
                  <a:pt x="3069" y="4774"/>
                </a:lnTo>
                <a:lnTo>
                  <a:pt x="3021" y="4774"/>
                </a:lnTo>
                <a:lnTo>
                  <a:pt x="3021" y="4774"/>
                </a:lnTo>
                <a:lnTo>
                  <a:pt x="2704" y="4774"/>
                </a:lnTo>
                <a:lnTo>
                  <a:pt x="2412" y="4823"/>
                </a:lnTo>
                <a:lnTo>
                  <a:pt x="2120" y="4896"/>
                </a:lnTo>
                <a:lnTo>
                  <a:pt x="1827" y="5017"/>
                </a:lnTo>
                <a:lnTo>
                  <a:pt x="1584" y="5139"/>
                </a:lnTo>
                <a:lnTo>
                  <a:pt x="1316" y="5285"/>
                </a:lnTo>
                <a:lnTo>
                  <a:pt x="1097" y="5456"/>
                </a:lnTo>
                <a:lnTo>
                  <a:pt x="877" y="5651"/>
                </a:lnTo>
                <a:lnTo>
                  <a:pt x="683" y="5870"/>
                </a:lnTo>
                <a:lnTo>
                  <a:pt x="512" y="6113"/>
                </a:lnTo>
                <a:lnTo>
                  <a:pt x="366" y="6357"/>
                </a:lnTo>
                <a:lnTo>
                  <a:pt x="220" y="6625"/>
                </a:lnTo>
                <a:lnTo>
                  <a:pt x="122" y="6893"/>
                </a:lnTo>
                <a:lnTo>
                  <a:pt x="49" y="7185"/>
                </a:lnTo>
                <a:lnTo>
                  <a:pt x="1" y="7477"/>
                </a:lnTo>
                <a:lnTo>
                  <a:pt x="1" y="7794"/>
                </a:lnTo>
                <a:lnTo>
                  <a:pt x="1" y="7794"/>
                </a:lnTo>
                <a:lnTo>
                  <a:pt x="1" y="8110"/>
                </a:lnTo>
                <a:lnTo>
                  <a:pt x="49" y="8403"/>
                </a:lnTo>
                <a:lnTo>
                  <a:pt x="122" y="8695"/>
                </a:lnTo>
                <a:lnTo>
                  <a:pt x="220" y="8963"/>
                </a:lnTo>
                <a:lnTo>
                  <a:pt x="366" y="9231"/>
                </a:lnTo>
                <a:lnTo>
                  <a:pt x="512" y="9474"/>
                </a:lnTo>
                <a:lnTo>
                  <a:pt x="683" y="9718"/>
                </a:lnTo>
                <a:lnTo>
                  <a:pt x="877" y="9937"/>
                </a:lnTo>
                <a:lnTo>
                  <a:pt x="1097" y="10132"/>
                </a:lnTo>
                <a:lnTo>
                  <a:pt x="1316" y="10302"/>
                </a:lnTo>
                <a:lnTo>
                  <a:pt x="1584" y="10449"/>
                </a:lnTo>
                <a:lnTo>
                  <a:pt x="1827" y="10570"/>
                </a:lnTo>
                <a:lnTo>
                  <a:pt x="2120" y="10692"/>
                </a:lnTo>
                <a:lnTo>
                  <a:pt x="2412" y="10765"/>
                </a:lnTo>
                <a:lnTo>
                  <a:pt x="2704" y="10814"/>
                </a:lnTo>
                <a:lnTo>
                  <a:pt x="3021" y="10814"/>
                </a:lnTo>
                <a:lnTo>
                  <a:pt x="16124" y="10814"/>
                </a:lnTo>
                <a:lnTo>
                  <a:pt x="16124" y="10814"/>
                </a:lnTo>
                <a:lnTo>
                  <a:pt x="16440" y="10814"/>
                </a:lnTo>
                <a:lnTo>
                  <a:pt x="16732" y="10765"/>
                </a:lnTo>
                <a:lnTo>
                  <a:pt x="17025" y="10692"/>
                </a:lnTo>
                <a:lnTo>
                  <a:pt x="17317" y="10570"/>
                </a:lnTo>
                <a:lnTo>
                  <a:pt x="17561" y="10449"/>
                </a:lnTo>
                <a:lnTo>
                  <a:pt x="17828" y="10302"/>
                </a:lnTo>
                <a:lnTo>
                  <a:pt x="18048" y="10132"/>
                </a:lnTo>
                <a:lnTo>
                  <a:pt x="18267" y="9937"/>
                </a:lnTo>
                <a:lnTo>
                  <a:pt x="18462" y="9718"/>
                </a:lnTo>
                <a:lnTo>
                  <a:pt x="18632" y="9474"/>
                </a:lnTo>
                <a:lnTo>
                  <a:pt x="18778" y="9231"/>
                </a:lnTo>
                <a:lnTo>
                  <a:pt x="18924" y="8963"/>
                </a:lnTo>
                <a:lnTo>
                  <a:pt x="19022" y="8695"/>
                </a:lnTo>
                <a:lnTo>
                  <a:pt x="19095" y="8403"/>
                </a:lnTo>
                <a:lnTo>
                  <a:pt x="19144" y="8110"/>
                </a:lnTo>
                <a:lnTo>
                  <a:pt x="19144" y="7794"/>
                </a:lnTo>
                <a:lnTo>
                  <a:pt x="19144" y="7794"/>
                </a:lnTo>
                <a:lnTo>
                  <a:pt x="19144" y="7477"/>
                </a:lnTo>
                <a:lnTo>
                  <a:pt x="19095" y="7185"/>
                </a:lnTo>
                <a:lnTo>
                  <a:pt x="19022" y="6893"/>
                </a:lnTo>
                <a:lnTo>
                  <a:pt x="18924" y="6625"/>
                </a:lnTo>
                <a:lnTo>
                  <a:pt x="18778" y="6357"/>
                </a:lnTo>
                <a:lnTo>
                  <a:pt x="18632" y="6113"/>
                </a:lnTo>
                <a:lnTo>
                  <a:pt x="18462" y="5870"/>
                </a:lnTo>
                <a:lnTo>
                  <a:pt x="18267" y="5651"/>
                </a:lnTo>
                <a:lnTo>
                  <a:pt x="18048" y="5456"/>
                </a:lnTo>
                <a:lnTo>
                  <a:pt x="17828" y="5285"/>
                </a:lnTo>
                <a:lnTo>
                  <a:pt x="17561" y="5139"/>
                </a:lnTo>
                <a:lnTo>
                  <a:pt x="17317" y="5017"/>
                </a:lnTo>
                <a:lnTo>
                  <a:pt x="17025" y="4896"/>
                </a:lnTo>
                <a:lnTo>
                  <a:pt x="16732" y="4823"/>
                </a:lnTo>
                <a:lnTo>
                  <a:pt x="16440" y="4774"/>
                </a:lnTo>
                <a:lnTo>
                  <a:pt x="16124" y="4774"/>
                </a:lnTo>
                <a:lnTo>
                  <a:pt x="16124" y="477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8" name="Shape 768"/>
          <p:cNvSpPr/>
          <p:nvPr/>
        </p:nvSpPr>
        <p:spPr>
          <a:xfrm>
            <a:off x="3132601" y="4020155"/>
            <a:ext cx="307185" cy="307204"/>
          </a:xfrm>
          <a:custGeom>
            <a:avLst/>
            <a:gdLst/>
            <a:ahLst/>
            <a:cxnLst/>
            <a:rect l="0" t="0" r="0" b="0"/>
            <a:pathLst>
              <a:path w="16221" h="16222" fill="none" extrusionOk="0">
                <a:moveTo>
                  <a:pt x="0" y="8111"/>
                </a:moveTo>
                <a:lnTo>
                  <a:pt x="0" y="8111"/>
                </a:lnTo>
                <a:lnTo>
                  <a:pt x="0" y="7697"/>
                </a:lnTo>
                <a:lnTo>
                  <a:pt x="49" y="7283"/>
                </a:lnTo>
                <a:lnTo>
                  <a:pt x="98" y="6869"/>
                </a:lnTo>
                <a:lnTo>
                  <a:pt x="171" y="6479"/>
                </a:lnTo>
                <a:lnTo>
                  <a:pt x="244" y="6090"/>
                </a:lnTo>
                <a:lnTo>
                  <a:pt x="366" y="5700"/>
                </a:lnTo>
                <a:lnTo>
                  <a:pt x="487" y="5335"/>
                </a:lnTo>
                <a:lnTo>
                  <a:pt x="634" y="4945"/>
                </a:lnTo>
                <a:lnTo>
                  <a:pt x="804" y="4604"/>
                </a:lnTo>
                <a:lnTo>
                  <a:pt x="975" y="4239"/>
                </a:lnTo>
                <a:lnTo>
                  <a:pt x="1169" y="3898"/>
                </a:lnTo>
                <a:lnTo>
                  <a:pt x="1389" y="3581"/>
                </a:lnTo>
                <a:lnTo>
                  <a:pt x="1608" y="3264"/>
                </a:lnTo>
                <a:lnTo>
                  <a:pt x="1851" y="2948"/>
                </a:lnTo>
                <a:lnTo>
                  <a:pt x="2119" y="2656"/>
                </a:lnTo>
                <a:lnTo>
                  <a:pt x="2387" y="2388"/>
                </a:lnTo>
                <a:lnTo>
                  <a:pt x="2655" y="2120"/>
                </a:lnTo>
                <a:lnTo>
                  <a:pt x="2947" y="1852"/>
                </a:lnTo>
                <a:lnTo>
                  <a:pt x="3264" y="1608"/>
                </a:lnTo>
                <a:lnTo>
                  <a:pt x="3581" y="1389"/>
                </a:lnTo>
                <a:lnTo>
                  <a:pt x="3897" y="1170"/>
                </a:lnTo>
                <a:lnTo>
                  <a:pt x="4238" y="975"/>
                </a:lnTo>
                <a:lnTo>
                  <a:pt x="4603" y="805"/>
                </a:lnTo>
                <a:lnTo>
                  <a:pt x="4944" y="634"/>
                </a:lnTo>
                <a:lnTo>
                  <a:pt x="5334" y="488"/>
                </a:lnTo>
                <a:lnTo>
                  <a:pt x="5699" y="366"/>
                </a:lnTo>
                <a:lnTo>
                  <a:pt x="6089" y="244"/>
                </a:lnTo>
                <a:lnTo>
                  <a:pt x="6479" y="171"/>
                </a:lnTo>
                <a:lnTo>
                  <a:pt x="6868" y="98"/>
                </a:lnTo>
                <a:lnTo>
                  <a:pt x="7282" y="50"/>
                </a:lnTo>
                <a:lnTo>
                  <a:pt x="7696" y="1"/>
                </a:lnTo>
                <a:lnTo>
                  <a:pt x="8111" y="1"/>
                </a:lnTo>
                <a:lnTo>
                  <a:pt x="8111" y="1"/>
                </a:lnTo>
                <a:lnTo>
                  <a:pt x="8525" y="1"/>
                </a:lnTo>
                <a:lnTo>
                  <a:pt x="8939" y="50"/>
                </a:lnTo>
                <a:lnTo>
                  <a:pt x="9353" y="98"/>
                </a:lnTo>
                <a:lnTo>
                  <a:pt x="9742" y="171"/>
                </a:lnTo>
                <a:lnTo>
                  <a:pt x="10132" y="244"/>
                </a:lnTo>
                <a:lnTo>
                  <a:pt x="10522" y="366"/>
                </a:lnTo>
                <a:lnTo>
                  <a:pt x="10911" y="488"/>
                </a:lnTo>
                <a:lnTo>
                  <a:pt x="11277" y="634"/>
                </a:lnTo>
                <a:lnTo>
                  <a:pt x="11618" y="805"/>
                </a:lnTo>
                <a:lnTo>
                  <a:pt x="11983" y="975"/>
                </a:lnTo>
                <a:lnTo>
                  <a:pt x="12324" y="1170"/>
                </a:lnTo>
                <a:lnTo>
                  <a:pt x="12641" y="1389"/>
                </a:lnTo>
                <a:lnTo>
                  <a:pt x="12957" y="1608"/>
                </a:lnTo>
                <a:lnTo>
                  <a:pt x="13274" y="1852"/>
                </a:lnTo>
                <a:lnTo>
                  <a:pt x="13566" y="2120"/>
                </a:lnTo>
                <a:lnTo>
                  <a:pt x="13834" y="2388"/>
                </a:lnTo>
                <a:lnTo>
                  <a:pt x="14126" y="2656"/>
                </a:lnTo>
                <a:lnTo>
                  <a:pt x="14370" y="2948"/>
                </a:lnTo>
                <a:lnTo>
                  <a:pt x="14613" y="3264"/>
                </a:lnTo>
                <a:lnTo>
                  <a:pt x="14832" y="3581"/>
                </a:lnTo>
                <a:lnTo>
                  <a:pt x="15052" y="3898"/>
                </a:lnTo>
                <a:lnTo>
                  <a:pt x="15247" y="4239"/>
                </a:lnTo>
                <a:lnTo>
                  <a:pt x="15417" y="4604"/>
                </a:lnTo>
                <a:lnTo>
                  <a:pt x="15587" y="4945"/>
                </a:lnTo>
                <a:lnTo>
                  <a:pt x="15734" y="5335"/>
                </a:lnTo>
                <a:lnTo>
                  <a:pt x="15855" y="5700"/>
                </a:lnTo>
                <a:lnTo>
                  <a:pt x="15977" y="6090"/>
                </a:lnTo>
                <a:lnTo>
                  <a:pt x="16050" y="6479"/>
                </a:lnTo>
                <a:lnTo>
                  <a:pt x="16123" y="6869"/>
                </a:lnTo>
                <a:lnTo>
                  <a:pt x="16172" y="7283"/>
                </a:lnTo>
                <a:lnTo>
                  <a:pt x="16221" y="7697"/>
                </a:lnTo>
                <a:lnTo>
                  <a:pt x="16221" y="8111"/>
                </a:lnTo>
                <a:lnTo>
                  <a:pt x="16221" y="8111"/>
                </a:lnTo>
                <a:lnTo>
                  <a:pt x="16221" y="8525"/>
                </a:lnTo>
                <a:lnTo>
                  <a:pt x="16172" y="8939"/>
                </a:lnTo>
                <a:lnTo>
                  <a:pt x="16123" y="9353"/>
                </a:lnTo>
                <a:lnTo>
                  <a:pt x="16050" y="9743"/>
                </a:lnTo>
                <a:lnTo>
                  <a:pt x="15977" y="10133"/>
                </a:lnTo>
                <a:lnTo>
                  <a:pt x="15855" y="10522"/>
                </a:lnTo>
                <a:lnTo>
                  <a:pt x="15734" y="10888"/>
                </a:lnTo>
                <a:lnTo>
                  <a:pt x="15587" y="11277"/>
                </a:lnTo>
                <a:lnTo>
                  <a:pt x="15417" y="11618"/>
                </a:lnTo>
                <a:lnTo>
                  <a:pt x="15247" y="11984"/>
                </a:lnTo>
                <a:lnTo>
                  <a:pt x="15052" y="12324"/>
                </a:lnTo>
                <a:lnTo>
                  <a:pt x="14832" y="12641"/>
                </a:lnTo>
                <a:lnTo>
                  <a:pt x="14613" y="12958"/>
                </a:lnTo>
                <a:lnTo>
                  <a:pt x="14370" y="13274"/>
                </a:lnTo>
                <a:lnTo>
                  <a:pt x="14126" y="13567"/>
                </a:lnTo>
                <a:lnTo>
                  <a:pt x="13834" y="13835"/>
                </a:lnTo>
                <a:lnTo>
                  <a:pt x="13566" y="14102"/>
                </a:lnTo>
                <a:lnTo>
                  <a:pt x="13274" y="14370"/>
                </a:lnTo>
                <a:lnTo>
                  <a:pt x="12957" y="14614"/>
                </a:lnTo>
                <a:lnTo>
                  <a:pt x="12641" y="14833"/>
                </a:lnTo>
                <a:lnTo>
                  <a:pt x="12324" y="15052"/>
                </a:lnTo>
                <a:lnTo>
                  <a:pt x="11983" y="15247"/>
                </a:lnTo>
                <a:lnTo>
                  <a:pt x="11618" y="15418"/>
                </a:lnTo>
                <a:lnTo>
                  <a:pt x="11277" y="15588"/>
                </a:lnTo>
                <a:lnTo>
                  <a:pt x="10911" y="15734"/>
                </a:lnTo>
                <a:lnTo>
                  <a:pt x="10522" y="15856"/>
                </a:lnTo>
                <a:lnTo>
                  <a:pt x="10132" y="15978"/>
                </a:lnTo>
                <a:lnTo>
                  <a:pt x="9742" y="16051"/>
                </a:lnTo>
                <a:lnTo>
                  <a:pt x="9353" y="16124"/>
                </a:lnTo>
                <a:lnTo>
                  <a:pt x="8939" y="16173"/>
                </a:lnTo>
                <a:lnTo>
                  <a:pt x="8525" y="16221"/>
                </a:lnTo>
                <a:lnTo>
                  <a:pt x="8111" y="16221"/>
                </a:lnTo>
                <a:lnTo>
                  <a:pt x="8111" y="16221"/>
                </a:lnTo>
                <a:lnTo>
                  <a:pt x="7696" y="16221"/>
                </a:lnTo>
                <a:lnTo>
                  <a:pt x="7282" y="16173"/>
                </a:lnTo>
                <a:lnTo>
                  <a:pt x="6868" y="16124"/>
                </a:lnTo>
                <a:lnTo>
                  <a:pt x="6479" y="16051"/>
                </a:lnTo>
                <a:lnTo>
                  <a:pt x="6089" y="15978"/>
                </a:lnTo>
                <a:lnTo>
                  <a:pt x="5699" y="15856"/>
                </a:lnTo>
                <a:lnTo>
                  <a:pt x="5334" y="15734"/>
                </a:lnTo>
                <a:lnTo>
                  <a:pt x="4944" y="15588"/>
                </a:lnTo>
                <a:lnTo>
                  <a:pt x="4603" y="15418"/>
                </a:lnTo>
                <a:lnTo>
                  <a:pt x="4238" y="15247"/>
                </a:lnTo>
                <a:lnTo>
                  <a:pt x="3897" y="15052"/>
                </a:lnTo>
                <a:lnTo>
                  <a:pt x="3581" y="14833"/>
                </a:lnTo>
                <a:lnTo>
                  <a:pt x="3264" y="14614"/>
                </a:lnTo>
                <a:lnTo>
                  <a:pt x="2947" y="14370"/>
                </a:lnTo>
                <a:lnTo>
                  <a:pt x="2655" y="14102"/>
                </a:lnTo>
                <a:lnTo>
                  <a:pt x="2387" y="13835"/>
                </a:lnTo>
                <a:lnTo>
                  <a:pt x="2119" y="13567"/>
                </a:lnTo>
                <a:lnTo>
                  <a:pt x="1851" y="13274"/>
                </a:lnTo>
                <a:lnTo>
                  <a:pt x="1608" y="12958"/>
                </a:lnTo>
                <a:lnTo>
                  <a:pt x="1389" y="12641"/>
                </a:lnTo>
                <a:lnTo>
                  <a:pt x="1169" y="12324"/>
                </a:lnTo>
                <a:lnTo>
                  <a:pt x="975" y="11984"/>
                </a:lnTo>
                <a:lnTo>
                  <a:pt x="804" y="11618"/>
                </a:lnTo>
                <a:lnTo>
                  <a:pt x="634" y="11277"/>
                </a:lnTo>
                <a:lnTo>
                  <a:pt x="487" y="10888"/>
                </a:lnTo>
                <a:lnTo>
                  <a:pt x="366" y="10522"/>
                </a:lnTo>
                <a:lnTo>
                  <a:pt x="244" y="10133"/>
                </a:lnTo>
                <a:lnTo>
                  <a:pt x="171" y="9743"/>
                </a:lnTo>
                <a:lnTo>
                  <a:pt x="98" y="9353"/>
                </a:lnTo>
                <a:lnTo>
                  <a:pt x="49" y="8939"/>
                </a:lnTo>
                <a:lnTo>
                  <a:pt x="0" y="8525"/>
                </a:lnTo>
                <a:lnTo>
                  <a:pt x="0" y="8111"/>
                </a:lnTo>
                <a:lnTo>
                  <a:pt x="0" y="8111"/>
                </a:lnTo>
                <a:close/>
                <a:moveTo>
                  <a:pt x="7234" y="11180"/>
                </a:moveTo>
                <a:lnTo>
                  <a:pt x="7234" y="11180"/>
                </a:lnTo>
                <a:lnTo>
                  <a:pt x="7282" y="11180"/>
                </a:lnTo>
                <a:lnTo>
                  <a:pt x="7282" y="11180"/>
                </a:lnTo>
                <a:lnTo>
                  <a:pt x="7453" y="11155"/>
                </a:lnTo>
                <a:lnTo>
                  <a:pt x="7623" y="11082"/>
                </a:lnTo>
                <a:lnTo>
                  <a:pt x="7794" y="10985"/>
                </a:lnTo>
                <a:lnTo>
                  <a:pt x="7916" y="10863"/>
                </a:lnTo>
                <a:lnTo>
                  <a:pt x="12007" y="6747"/>
                </a:lnTo>
                <a:lnTo>
                  <a:pt x="12007" y="6747"/>
                </a:lnTo>
                <a:lnTo>
                  <a:pt x="12105" y="6625"/>
                </a:lnTo>
                <a:lnTo>
                  <a:pt x="12153" y="6504"/>
                </a:lnTo>
                <a:lnTo>
                  <a:pt x="12202" y="6358"/>
                </a:lnTo>
                <a:lnTo>
                  <a:pt x="12202" y="6211"/>
                </a:lnTo>
                <a:lnTo>
                  <a:pt x="12202" y="6211"/>
                </a:lnTo>
                <a:lnTo>
                  <a:pt x="12178" y="6017"/>
                </a:lnTo>
                <a:lnTo>
                  <a:pt x="12129" y="5822"/>
                </a:lnTo>
                <a:lnTo>
                  <a:pt x="12032" y="5676"/>
                </a:lnTo>
                <a:lnTo>
                  <a:pt x="11886" y="5529"/>
                </a:lnTo>
                <a:lnTo>
                  <a:pt x="11886" y="5529"/>
                </a:lnTo>
                <a:lnTo>
                  <a:pt x="11764" y="5432"/>
                </a:lnTo>
                <a:lnTo>
                  <a:pt x="11618" y="5383"/>
                </a:lnTo>
                <a:lnTo>
                  <a:pt x="11472" y="5335"/>
                </a:lnTo>
                <a:lnTo>
                  <a:pt x="11325" y="5335"/>
                </a:lnTo>
                <a:lnTo>
                  <a:pt x="11325" y="5335"/>
                </a:lnTo>
                <a:lnTo>
                  <a:pt x="11131" y="5359"/>
                </a:lnTo>
                <a:lnTo>
                  <a:pt x="10960" y="5408"/>
                </a:lnTo>
                <a:lnTo>
                  <a:pt x="10790" y="5505"/>
                </a:lnTo>
                <a:lnTo>
                  <a:pt x="10643" y="5651"/>
                </a:lnTo>
                <a:lnTo>
                  <a:pt x="7161" y="8988"/>
                </a:lnTo>
                <a:lnTo>
                  <a:pt x="5797" y="7648"/>
                </a:lnTo>
                <a:lnTo>
                  <a:pt x="5797" y="7648"/>
                </a:lnTo>
                <a:lnTo>
                  <a:pt x="5675" y="7527"/>
                </a:lnTo>
                <a:lnTo>
                  <a:pt x="5505" y="7454"/>
                </a:lnTo>
                <a:lnTo>
                  <a:pt x="5358" y="7405"/>
                </a:lnTo>
                <a:lnTo>
                  <a:pt x="5188" y="7380"/>
                </a:lnTo>
                <a:lnTo>
                  <a:pt x="5188" y="7380"/>
                </a:lnTo>
                <a:lnTo>
                  <a:pt x="5017" y="7405"/>
                </a:lnTo>
                <a:lnTo>
                  <a:pt x="4847" y="7454"/>
                </a:lnTo>
                <a:lnTo>
                  <a:pt x="4701" y="7527"/>
                </a:lnTo>
                <a:lnTo>
                  <a:pt x="4555" y="7648"/>
                </a:lnTo>
                <a:lnTo>
                  <a:pt x="4555" y="7648"/>
                </a:lnTo>
                <a:lnTo>
                  <a:pt x="4457" y="7770"/>
                </a:lnTo>
                <a:lnTo>
                  <a:pt x="4360" y="7916"/>
                </a:lnTo>
                <a:lnTo>
                  <a:pt x="4311" y="8087"/>
                </a:lnTo>
                <a:lnTo>
                  <a:pt x="4311" y="8257"/>
                </a:lnTo>
                <a:lnTo>
                  <a:pt x="4311" y="8257"/>
                </a:lnTo>
                <a:lnTo>
                  <a:pt x="4311" y="8428"/>
                </a:lnTo>
                <a:lnTo>
                  <a:pt x="4360" y="8598"/>
                </a:lnTo>
                <a:lnTo>
                  <a:pt x="4457" y="8744"/>
                </a:lnTo>
                <a:lnTo>
                  <a:pt x="4555" y="8890"/>
                </a:lnTo>
                <a:lnTo>
                  <a:pt x="6601" y="10936"/>
                </a:lnTo>
                <a:lnTo>
                  <a:pt x="6601" y="10936"/>
                </a:lnTo>
                <a:lnTo>
                  <a:pt x="6747" y="11034"/>
                </a:lnTo>
                <a:lnTo>
                  <a:pt x="6893" y="11131"/>
                </a:lnTo>
                <a:lnTo>
                  <a:pt x="7063" y="11180"/>
                </a:lnTo>
                <a:lnTo>
                  <a:pt x="7234" y="11180"/>
                </a:lnTo>
                <a:lnTo>
                  <a:pt x="7234" y="1118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9" name="Shape 769"/>
          <p:cNvSpPr/>
          <p:nvPr/>
        </p:nvSpPr>
        <p:spPr>
          <a:xfrm>
            <a:off x="2623398" y="4039528"/>
            <a:ext cx="307185" cy="268458"/>
          </a:xfrm>
          <a:custGeom>
            <a:avLst/>
            <a:gdLst/>
            <a:ahLst/>
            <a:cxnLst/>
            <a:rect l="0" t="0" r="0" b="0"/>
            <a:pathLst>
              <a:path w="16221" h="14176" fill="none" extrusionOk="0">
                <a:moveTo>
                  <a:pt x="16075" y="12665"/>
                </a:moveTo>
                <a:lnTo>
                  <a:pt x="8987" y="488"/>
                </a:lnTo>
                <a:lnTo>
                  <a:pt x="8987" y="488"/>
                </a:lnTo>
                <a:lnTo>
                  <a:pt x="8914" y="390"/>
                </a:lnTo>
                <a:lnTo>
                  <a:pt x="8817" y="293"/>
                </a:lnTo>
                <a:lnTo>
                  <a:pt x="8720" y="196"/>
                </a:lnTo>
                <a:lnTo>
                  <a:pt x="8622" y="123"/>
                </a:lnTo>
                <a:lnTo>
                  <a:pt x="8500" y="74"/>
                </a:lnTo>
                <a:lnTo>
                  <a:pt x="8379" y="25"/>
                </a:lnTo>
                <a:lnTo>
                  <a:pt x="8232" y="1"/>
                </a:lnTo>
                <a:lnTo>
                  <a:pt x="8111" y="1"/>
                </a:lnTo>
                <a:lnTo>
                  <a:pt x="8111" y="1"/>
                </a:lnTo>
                <a:lnTo>
                  <a:pt x="7965" y="1"/>
                </a:lnTo>
                <a:lnTo>
                  <a:pt x="7843" y="25"/>
                </a:lnTo>
                <a:lnTo>
                  <a:pt x="7721" y="74"/>
                </a:lnTo>
                <a:lnTo>
                  <a:pt x="7599" y="123"/>
                </a:lnTo>
                <a:lnTo>
                  <a:pt x="7502" y="196"/>
                </a:lnTo>
                <a:lnTo>
                  <a:pt x="7404" y="293"/>
                </a:lnTo>
                <a:lnTo>
                  <a:pt x="7307" y="390"/>
                </a:lnTo>
                <a:lnTo>
                  <a:pt x="7234" y="488"/>
                </a:lnTo>
                <a:lnTo>
                  <a:pt x="147" y="12665"/>
                </a:lnTo>
                <a:lnTo>
                  <a:pt x="147" y="12665"/>
                </a:lnTo>
                <a:lnTo>
                  <a:pt x="74" y="12787"/>
                </a:lnTo>
                <a:lnTo>
                  <a:pt x="25" y="12909"/>
                </a:lnTo>
                <a:lnTo>
                  <a:pt x="0" y="13031"/>
                </a:lnTo>
                <a:lnTo>
                  <a:pt x="0" y="13177"/>
                </a:lnTo>
                <a:lnTo>
                  <a:pt x="0" y="13177"/>
                </a:lnTo>
                <a:lnTo>
                  <a:pt x="0" y="13299"/>
                </a:lnTo>
                <a:lnTo>
                  <a:pt x="25" y="13420"/>
                </a:lnTo>
                <a:lnTo>
                  <a:pt x="74" y="13567"/>
                </a:lnTo>
                <a:lnTo>
                  <a:pt x="147" y="13688"/>
                </a:lnTo>
                <a:lnTo>
                  <a:pt x="147" y="13688"/>
                </a:lnTo>
                <a:lnTo>
                  <a:pt x="220" y="13786"/>
                </a:lnTo>
                <a:lnTo>
                  <a:pt x="293" y="13883"/>
                </a:lnTo>
                <a:lnTo>
                  <a:pt x="390" y="13981"/>
                </a:lnTo>
                <a:lnTo>
                  <a:pt x="512" y="14054"/>
                </a:lnTo>
                <a:lnTo>
                  <a:pt x="634" y="14102"/>
                </a:lnTo>
                <a:lnTo>
                  <a:pt x="755" y="14151"/>
                </a:lnTo>
                <a:lnTo>
                  <a:pt x="877" y="14175"/>
                </a:lnTo>
                <a:lnTo>
                  <a:pt x="1023" y="14175"/>
                </a:lnTo>
                <a:lnTo>
                  <a:pt x="15198" y="14175"/>
                </a:lnTo>
                <a:lnTo>
                  <a:pt x="15198" y="14175"/>
                </a:lnTo>
                <a:lnTo>
                  <a:pt x="15344" y="14175"/>
                </a:lnTo>
                <a:lnTo>
                  <a:pt x="15466" y="14151"/>
                </a:lnTo>
                <a:lnTo>
                  <a:pt x="15588" y="14102"/>
                </a:lnTo>
                <a:lnTo>
                  <a:pt x="15709" y="14054"/>
                </a:lnTo>
                <a:lnTo>
                  <a:pt x="15831" y="13981"/>
                </a:lnTo>
                <a:lnTo>
                  <a:pt x="15929" y="13883"/>
                </a:lnTo>
                <a:lnTo>
                  <a:pt x="16002" y="13786"/>
                </a:lnTo>
                <a:lnTo>
                  <a:pt x="16075" y="13688"/>
                </a:lnTo>
                <a:lnTo>
                  <a:pt x="16075" y="13688"/>
                </a:lnTo>
                <a:lnTo>
                  <a:pt x="16148" y="13567"/>
                </a:lnTo>
                <a:lnTo>
                  <a:pt x="16197" y="13420"/>
                </a:lnTo>
                <a:lnTo>
                  <a:pt x="16221" y="13299"/>
                </a:lnTo>
                <a:lnTo>
                  <a:pt x="16221" y="13177"/>
                </a:lnTo>
                <a:lnTo>
                  <a:pt x="16221" y="13177"/>
                </a:lnTo>
                <a:lnTo>
                  <a:pt x="16221" y="13031"/>
                </a:lnTo>
                <a:lnTo>
                  <a:pt x="16197" y="12909"/>
                </a:lnTo>
                <a:lnTo>
                  <a:pt x="16148" y="12787"/>
                </a:lnTo>
                <a:lnTo>
                  <a:pt x="16075" y="12665"/>
                </a:lnTo>
                <a:lnTo>
                  <a:pt x="16075" y="12665"/>
                </a:lnTo>
                <a:close/>
                <a:moveTo>
                  <a:pt x="8111" y="12349"/>
                </a:moveTo>
                <a:lnTo>
                  <a:pt x="8111" y="12349"/>
                </a:lnTo>
                <a:lnTo>
                  <a:pt x="7916" y="12324"/>
                </a:lnTo>
                <a:lnTo>
                  <a:pt x="7721" y="12276"/>
                </a:lnTo>
                <a:lnTo>
                  <a:pt x="7575" y="12178"/>
                </a:lnTo>
                <a:lnTo>
                  <a:pt x="7429" y="12057"/>
                </a:lnTo>
                <a:lnTo>
                  <a:pt x="7307" y="11910"/>
                </a:lnTo>
                <a:lnTo>
                  <a:pt x="7210" y="11764"/>
                </a:lnTo>
                <a:lnTo>
                  <a:pt x="7161" y="11569"/>
                </a:lnTo>
                <a:lnTo>
                  <a:pt x="7136" y="11375"/>
                </a:lnTo>
                <a:lnTo>
                  <a:pt x="7136" y="11375"/>
                </a:lnTo>
                <a:lnTo>
                  <a:pt x="7161" y="11180"/>
                </a:lnTo>
                <a:lnTo>
                  <a:pt x="7210" y="11009"/>
                </a:lnTo>
                <a:lnTo>
                  <a:pt x="7307" y="10839"/>
                </a:lnTo>
                <a:lnTo>
                  <a:pt x="7429" y="10693"/>
                </a:lnTo>
                <a:lnTo>
                  <a:pt x="7575" y="10571"/>
                </a:lnTo>
                <a:lnTo>
                  <a:pt x="7721" y="10473"/>
                </a:lnTo>
                <a:lnTo>
                  <a:pt x="7916" y="10425"/>
                </a:lnTo>
                <a:lnTo>
                  <a:pt x="8111" y="10400"/>
                </a:lnTo>
                <a:lnTo>
                  <a:pt x="8111" y="10400"/>
                </a:lnTo>
                <a:lnTo>
                  <a:pt x="8306" y="10425"/>
                </a:lnTo>
                <a:lnTo>
                  <a:pt x="8476" y="10473"/>
                </a:lnTo>
                <a:lnTo>
                  <a:pt x="8646" y="10571"/>
                </a:lnTo>
                <a:lnTo>
                  <a:pt x="8793" y="10693"/>
                </a:lnTo>
                <a:lnTo>
                  <a:pt x="8914" y="10839"/>
                </a:lnTo>
                <a:lnTo>
                  <a:pt x="9012" y="11009"/>
                </a:lnTo>
                <a:lnTo>
                  <a:pt x="9061" y="11180"/>
                </a:lnTo>
                <a:lnTo>
                  <a:pt x="9085" y="11375"/>
                </a:lnTo>
                <a:lnTo>
                  <a:pt x="9085" y="11375"/>
                </a:lnTo>
                <a:lnTo>
                  <a:pt x="9061" y="11569"/>
                </a:lnTo>
                <a:lnTo>
                  <a:pt x="9012" y="11764"/>
                </a:lnTo>
                <a:lnTo>
                  <a:pt x="8914" y="11910"/>
                </a:lnTo>
                <a:lnTo>
                  <a:pt x="8793" y="12057"/>
                </a:lnTo>
                <a:lnTo>
                  <a:pt x="8646" y="12178"/>
                </a:lnTo>
                <a:lnTo>
                  <a:pt x="8476" y="12276"/>
                </a:lnTo>
                <a:lnTo>
                  <a:pt x="8306" y="12324"/>
                </a:lnTo>
                <a:lnTo>
                  <a:pt x="8111" y="12349"/>
                </a:lnTo>
                <a:lnTo>
                  <a:pt x="8111" y="12349"/>
                </a:lnTo>
                <a:close/>
                <a:moveTo>
                  <a:pt x="9231" y="5091"/>
                </a:moveTo>
                <a:lnTo>
                  <a:pt x="8939" y="8915"/>
                </a:lnTo>
                <a:lnTo>
                  <a:pt x="8939" y="8915"/>
                </a:lnTo>
                <a:lnTo>
                  <a:pt x="8914" y="9061"/>
                </a:lnTo>
                <a:lnTo>
                  <a:pt x="8866" y="9207"/>
                </a:lnTo>
                <a:lnTo>
                  <a:pt x="8793" y="9304"/>
                </a:lnTo>
                <a:lnTo>
                  <a:pt x="8695" y="9426"/>
                </a:lnTo>
                <a:lnTo>
                  <a:pt x="8573" y="9499"/>
                </a:lnTo>
                <a:lnTo>
                  <a:pt x="8452" y="9572"/>
                </a:lnTo>
                <a:lnTo>
                  <a:pt x="8330" y="9621"/>
                </a:lnTo>
                <a:lnTo>
                  <a:pt x="8184" y="9621"/>
                </a:lnTo>
                <a:lnTo>
                  <a:pt x="8038" y="9621"/>
                </a:lnTo>
                <a:lnTo>
                  <a:pt x="8038" y="9621"/>
                </a:lnTo>
                <a:lnTo>
                  <a:pt x="7891" y="9621"/>
                </a:lnTo>
                <a:lnTo>
                  <a:pt x="7770" y="9572"/>
                </a:lnTo>
                <a:lnTo>
                  <a:pt x="7648" y="9499"/>
                </a:lnTo>
                <a:lnTo>
                  <a:pt x="7526" y="9426"/>
                </a:lnTo>
                <a:lnTo>
                  <a:pt x="7429" y="9304"/>
                </a:lnTo>
                <a:lnTo>
                  <a:pt x="7356" y="9207"/>
                </a:lnTo>
                <a:lnTo>
                  <a:pt x="7307" y="9061"/>
                </a:lnTo>
                <a:lnTo>
                  <a:pt x="7283" y="8915"/>
                </a:lnTo>
                <a:lnTo>
                  <a:pt x="6990" y="5091"/>
                </a:lnTo>
                <a:lnTo>
                  <a:pt x="6990" y="5091"/>
                </a:lnTo>
                <a:lnTo>
                  <a:pt x="7015" y="4945"/>
                </a:lnTo>
                <a:lnTo>
                  <a:pt x="7039" y="4823"/>
                </a:lnTo>
                <a:lnTo>
                  <a:pt x="7088" y="4701"/>
                </a:lnTo>
                <a:lnTo>
                  <a:pt x="7161" y="4604"/>
                </a:lnTo>
                <a:lnTo>
                  <a:pt x="7258" y="4506"/>
                </a:lnTo>
                <a:lnTo>
                  <a:pt x="7380" y="4433"/>
                </a:lnTo>
                <a:lnTo>
                  <a:pt x="7526" y="4409"/>
                </a:lnTo>
                <a:lnTo>
                  <a:pt x="7648" y="4385"/>
                </a:lnTo>
                <a:lnTo>
                  <a:pt x="8573" y="4385"/>
                </a:lnTo>
                <a:lnTo>
                  <a:pt x="8573" y="4385"/>
                </a:lnTo>
                <a:lnTo>
                  <a:pt x="8695" y="4409"/>
                </a:lnTo>
                <a:lnTo>
                  <a:pt x="8841" y="4433"/>
                </a:lnTo>
                <a:lnTo>
                  <a:pt x="8963" y="4506"/>
                </a:lnTo>
                <a:lnTo>
                  <a:pt x="9061" y="4604"/>
                </a:lnTo>
                <a:lnTo>
                  <a:pt x="9134" y="4701"/>
                </a:lnTo>
                <a:lnTo>
                  <a:pt x="9182" y="4823"/>
                </a:lnTo>
                <a:lnTo>
                  <a:pt x="9207" y="4945"/>
                </a:lnTo>
                <a:lnTo>
                  <a:pt x="9231" y="5091"/>
                </a:lnTo>
                <a:lnTo>
                  <a:pt x="9231" y="509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0" name="Shape 770"/>
          <p:cNvSpPr/>
          <p:nvPr/>
        </p:nvSpPr>
        <p:spPr>
          <a:xfrm>
            <a:off x="3640421" y="4018773"/>
            <a:ext cx="309950" cy="309969"/>
          </a:xfrm>
          <a:custGeom>
            <a:avLst/>
            <a:gdLst/>
            <a:ahLst/>
            <a:cxnLst/>
            <a:rect l="0" t="0" r="0" b="0"/>
            <a:pathLst>
              <a:path w="16367" h="16368" fill="none" extrusionOk="0">
                <a:moveTo>
                  <a:pt x="16074" y="4385"/>
                </a:moveTo>
                <a:lnTo>
                  <a:pt x="11983" y="293"/>
                </a:lnTo>
                <a:lnTo>
                  <a:pt x="11983" y="293"/>
                </a:lnTo>
                <a:lnTo>
                  <a:pt x="11812" y="171"/>
                </a:lnTo>
                <a:lnTo>
                  <a:pt x="11642" y="74"/>
                </a:lnTo>
                <a:lnTo>
                  <a:pt x="11447" y="25"/>
                </a:lnTo>
                <a:lnTo>
                  <a:pt x="11252" y="1"/>
                </a:lnTo>
                <a:lnTo>
                  <a:pt x="5115" y="1"/>
                </a:lnTo>
                <a:lnTo>
                  <a:pt x="5115" y="1"/>
                </a:lnTo>
                <a:lnTo>
                  <a:pt x="4920" y="25"/>
                </a:lnTo>
                <a:lnTo>
                  <a:pt x="4725" y="74"/>
                </a:lnTo>
                <a:lnTo>
                  <a:pt x="4554" y="171"/>
                </a:lnTo>
                <a:lnTo>
                  <a:pt x="4384" y="293"/>
                </a:lnTo>
                <a:lnTo>
                  <a:pt x="292" y="4385"/>
                </a:lnTo>
                <a:lnTo>
                  <a:pt x="292" y="4385"/>
                </a:lnTo>
                <a:lnTo>
                  <a:pt x="171" y="4555"/>
                </a:lnTo>
                <a:lnTo>
                  <a:pt x="73" y="4726"/>
                </a:lnTo>
                <a:lnTo>
                  <a:pt x="24" y="4921"/>
                </a:lnTo>
                <a:lnTo>
                  <a:pt x="0" y="5115"/>
                </a:lnTo>
                <a:lnTo>
                  <a:pt x="0" y="11253"/>
                </a:lnTo>
                <a:lnTo>
                  <a:pt x="0" y="11253"/>
                </a:lnTo>
                <a:lnTo>
                  <a:pt x="24" y="11448"/>
                </a:lnTo>
                <a:lnTo>
                  <a:pt x="73" y="11642"/>
                </a:lnTo>
                <a:lnTo>
                  <a:pt x="171" y="11813"/>
                </a:lnTo>
                <a:lnTo>
                  <a:pt x="292" y="11983"/>
                </a:lnTo>
                <a:lnTo>
                  <a:pt x="4384" y="16075"/>
                </a:lnTo>
                <a:lnTo>
                  <a:pt x="4384" y="16075"/>
                </a:lnTo>
                <a:lnTo>
                  <a:pt x="4554" y="16197"/>
                </a:lnTo>
                <a:lnTo>
                  <a:pt x="4725" y="16294"/>
                </a:lnTo>
                <a:lnTo>
                  <a:pt x="4920" y="16343"/>
                </a:lnTo>
                <a:lnTo>
                  <a:pt x="5115" y="16367"/>
                </a:lnTo>
                <a:lnTo>
                  <a:pt x="11252" y="16367"/>
                </a:lnTo>
                <a:lnTo>
                  <a:pt x="11252" y="16367"/>
                </a:lnTo>
                <a:lnTo>
                  <a:pt x="11447" y="16343"/>
                </a:lnTo>
                <a:lnTo>
                  <a:pt x="11642" y="16294"/>
                </a:lnTo>
                <a:lnTo>
                  <a:pt x="11812" y="16197"/>
                </a:lnTo>
                <a:lnTo>
                  <a:pt x="11983" y="16075"/>
                </a:lnTo>
                <a:lnTo>
                  <a:pt x="16074" y="11983"/>
                </a:lnTo>
                <a:lnTo>
                  <a:pt x="16074" y="11983"/>
                </a:lnTo>
                <a:lnTo>
                  <a:pt x="16196" y="11813"/>
                </a:lnTo>
                <a:lnTo>
                  <a:pt x="16294" y="11642"/>
                </a:lnTo>
                <a:lnTo>
                  <a:pt x="16342" y="11448"/>
                </a:lnTo>
                <a:lnTo>
                  <a:pt x="16367" y="11253"/>
                </a:lnTo>
                <a:lnTo>
                  <a:pt x="16367" y="5115"/>
                </a:lnTo>
                <a:lnTo>
                  <a:pt x="16367" y="5115"/>
                </a:lnTo>
                <a:lnTo>
                  <a:pt x="16342" y="4921"/>
                </a:lnTo>
                <a:lnTo>
                  <a:pt x="16294" y="4726"/>
                </a:lnTo>
                <a:lnTo>
                  <a:pt x="16196" y="4555"/>
                </a:lnTo>
                <a:lnTo>
                  <a:pt x="16074" y="4385"/>
                </a:lnTo>
                <a:lnTo>
                  <a:pt x="16074" y="4385"/>
                </a:lnTo>
                <a:close/>
                <a:moveTo>
                  <a:pt x="9864" y="8452"/>
                </a:moveTo>
                <a:lnTo>
                  <a:pt x="11203" y="9792"/>
                </a:lnTo>
                <a:lnTo>
                  <a:pt x="11203" y="9792"/>
                </a:lnTo>
                <a:lnTo>
                  <a:pt x="11252" y="9840"/>
                </a:lnTo>
                <a:lnTo>
                  <a:pt x="11276" y="9913"/>
                </a:lnTo>
                <a:lnTo>
                  <a:pt x="11301" y="10059"/>
                </a:lnTo>
                <a:lnTo>
                  <a:pt x="11276" y="10206"/>
                </a:lnTo>
                <a:lnTo>
                  <a:pt x="11252" y="10279"/>
                </a:lnTo>
                <a:lnTo>
                  <a:pt x="11203" y="10327"/>
                </a:lnTo>
                <a:lnTo>
                  <a:pt x="10327" y="11204"/>
                </a:lnTo>
                <a:lnTo>
                  <a:pt x="10327" y="11204"/>
                </a:lnTo>
                <a:lnTo>
                  <a:pt x="10278" y="11253"/>
                </a:lnTo>
                <a:lnTo>
                  <a:pt x="10205" y="11277"/>
                </a:lnTo>
                <a:lnTo>
                  <a:pt x="10059" y="11302"/>
                </a:lnTo>
                <a:lnTo>
                  <a:pt x="9913" y="11277"/>
                </a:lnTo>
                <a:lnTo>
                  <a:pt x="9840" y="11253"/>
                </a:lnTo>
                <a:lnTo>
                  <a:pt x="9791" y="11204"/>
                </a:lnTo>
                <a:lnTo>
                  <a:pt x="8451" y="9865"/>
                </a:lnTo>
                <a:lnTo>
                  <a:pt x="8451" y="9865"/>
                </a:lnTo>
                <a:lnTo>
                  <a:pt x="8403" y="9816"/>
                </a:lnTo>
                <a:lnTo>
                  <a:pt x="8330" y="9792"/>
                </a:lnTo>
                <a:lnTo>
                  <a:pt x="8183" y="9767"/>
                </a:lnTo>
                <a:lnTo>
                  <a:pt x="8037" y="9792"/>
                </a:lnTo>
                <a:lnTo>
                  <a:pt x="7964" y="9816"/>
                </a:lnTo>
                <a:lnTo>
                  <a:pt x="7915" y="9865"/>
                </a:lnTo>
                <a:lnTo>
                  <a:pt x="6576" y="11204"/>
                </a:lnTo>
                <a:lnTo>
                  <a:pt x="6576" y="11204"/>
                </a:lnTo>
                <a:lnTo>
                  <a:pt x="6527" y="11253"/>
                </a:lnTo>
                <a:lnTo>
                  <a:pt x="6454" y="11277"/>
                </a:lnTo>
                <a:lnTo>
                  <a:pt x="6308" y="11302"/>
                </a:lnTo>
                <a:lnTo>
                  <a:pt x="6162" y="11277"/>
                </a:lnTo>
                <a:lnTo>
                  <a:pt x="6089" y="11253"/>
                </a:lnTo>
                <a:lnTo>
                  <a:pt x="6040" y="11204"/>
                </a:lnTo>
                <a:lnTo>
                  <a:pt x="5163" y="10327"/>
                </a:lnTo>
                <a:lnTo>
                  <a:pt x="5163" y="10327"/>
                </a:lnTo>
                <a:lnTo>
                  <a:pt x="5115" y="10279"/>
                </a:lnTo>
                <a:lnTo>
                  <a:pt x="5090" y="10206"/>
                </a:lnTo>
                <a:lnTo>
                  <a:pt x="5066" y="10059"/>
                </a:lnTo>
                <a:lnTo>
                  <a:pt x="5090" y="9913"/>
                </a:lnTo>
                <a:lnTo>
                  <a:pt x="5115" y="9840"/>
                </a:lnTo>
                <a:lnTo>
                  <a:pt x="5163" y="9792"/>
                </a:lnTo>
                <a:lnTo>
                  <a:pt x="6503" y="8452"/>
                </a:lnTo>
                <a:lnTo>
                  <a:pt x="6503" y="8452"/>
                </a:lnTo>
                <a:lnTo>
                  <a:pt x="6552" y="8403"/>
                </a:lnTo>
                <a:lnTo>
                  <a:pt x="6576" y="8330"/>
                </a:lnTo>
                <a:lnTo>
                  <a:pt x="6600" y="8184"/>
                </a:lnTo>
                <a:lnTo>
                  <a:pt x="6576" y="8038"/>
                </a:lnTo>
                <a:lnTo>
                  <a:pt x="6552" y="7965"/>
                </a:lnTo>
                <a:lnTo>
                  <a:pt x="6503" y="7916"/>
                </a:lnTo>
                <a:lnTo>
                  <a:pt x="5163" y="6577"/>
                </a:lnTo>
                <a:lnTo>
                  <a:pt x="5163" y="6577"/>
                </a:lnTo>
                <a:lnTo>
                  <a:pt x="5115" y="6528"/>
                </a:lnTo>
                <a:lnTo>
                  <a:pt x="5090" y="6455"/>
                </a:lnTo>
                <a:lnTo>
                  <a:pt x="5066" y="6309"/>
                </a:lnTo>
                <a:lnTo>
                  <a:pt x="5090" y="6163"/>
                </a:lnTo>
                <a:lnTo>
                  <a:pt x="5115" y="6090"/>
                </a:lnTo>
                <a:lnTo>
                  <a:pt x="5163" y="6041"/>
                </a:lnTo>
                <a:lnTo>
                  <a:pt x="6040" y="5164"/>
                </a:lnTo>
                <a:lnTo>
                  <a:pt x="6040" y="5164"/>
                </a:lnTo>
                <a:lnTo>
                  <a:pt x="6089" y="5115"/>
                </a:lnTo>
                <a:lnTo>
                  <a:pt x="6162" y="5091"/>
                </a:lnTo>
                <a:lnTo>
                  <a:pt x="6308" y="5067"/>
                </a:lnTo>
                <a:lnTo>
                  <a:pt x="6454" y="5091"/>
                </a:lnTo>
                <a:lnTo>
                  <a:pt x="6527" y="5115"/>
                </a:lnTo>
                <a:lnTo>
                  <a:pt x="6576" y="5164"/>
                </a:lnTo>
                <a:lnTo>
                  <a:pt x="7915" y="6504"/>
                </a:lnTo>
                <a:lnTo>
                  <a:pt x="7915" y="6504"/>
                </a:lnTo>
                <a:lnTo>
                  <a:pt x="7964" y="6552"/>
                </a:lnTo>
                <a:lnTo>
                  <a:pt x="8037" y="6577"/>
                </a:lnTo>
                <a:lnTo>
                  <a:pt x="8183" y="6601"/>
                </a:lnTo>
                <a:lnTo>
                  <a:pt x="8330" y="6577"/>
                </a:lnTo>
                <a:lnTo>
                  <a:pt x="8403" y="6552"/>
                </a:lnTo>
                <a:lnTo>
                  <a:pt x="8451" y="6504"/>
                </a:lnTo>
                <a:lnTo>
                  <a:pt x="9791" y="5164"/>
                </a:lnTo>
                <a:lnTo>
                  <a:pt x="9791" y="5164"/>
                </a:lnTo>
                <a:lnTo>
                  <a:pt x="9840" y="5115"/>
                </a:lnTo>
                <a:lnTo>
                  <a:pt x="9913" y="5091"/>
                </a:lnTo>
                <a:lnTo>
                  <a:pt x="10059" y="5067"/>
                </a:lnTo>
                <a:lnTo>
                  <a:pt x="10205" y="5091"/>
                </a:lnTo>
                <a:lnTo>
                  <a:pt x="10278" y="5115"/>
                </a:lnTo>
                <a:lnTo>
                  <a:pt x="10327" y="5164"/>
                </a:lnTo>
                <a:lnTo>
                  <a:pt x="11203" y="6041"/>
                </a:lnTo>
                <a:lnTo>
                  <a:pt x="11203" y="6041"/>
                </a:lnTo>
                <a:lnTo>
                  <a:pt x="11252" y="6090"/>
                </a:lnTo>
                <a:lnTo>
                  <a:pt x="11276" y="6163"/>
                </a:lnTo>
                <a:lnTo>
                  <a:pt x="11301" y="6309"/>
                </a:lnTo>
                <a:lnTo>
                  <a:pt x="11276" y="6455"/>
                </a:lnTo>
                <a:lnTo>
                  <a:pt x="11252" y="6528"/>
                </a:lnTo>
                <a:lnTo>
                  <a:pt x="11203" y="6577"/>
                </a:lnTo>
                <a:lnTo>
                  <a:pt x="9864" y="7916"/>
                </a:lnTo>
                <a:lnTo>
                  <a:pt x="9864" y="7916"/>
                </a:lnTo>
                <a:lnTo>
                  <a:pt x="9815" y="7965"/>
                </a:lnTo>
                <a:lnTo>
                  <a:pt x="9791" y="8038"/>
                </a:lnTo>
                <a:lnTo>
                  <a:pt x="9766" y="8184"/>
                </a:lnTo>
                <a:lnTo>
                  <a:pt x="9791" y="8330"/>
                </a:lnTo>
                <a:lnTo>
                  <a:pt x="9815" y="8403"/>
                </a:lnTo>
                <a:lnTo>
                  <a:pt x="9864" y="8452"/>
                </a:lnTo>
                <a:lnTo>
                  <a:pt x="9864" y="845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771" name="Shape 771"/>
          <p:cNvGrpSpPr/>
          <p:nvPr/>
        </p:nvGrpSpPr>
        <p:grpSpPr>
          <a:xfrm>
            <a:off x="4126924" y="4023330"/>
            <a:ext cx="355154" cy="293361"/>
            <a:chOff x="5268225" y="4341925"/>
            <a:chExt cx="468850" cy="387275"/>
          </a:xfrm>
        </p:grpSpPr>
        <p:sp>
          <p:nvSpPr>
            <p:cNvPr id="772" name="Shape 772"/>
            <p:cNvSpPr/>
            <p:nvPr/>
          </p:nvSpPr>
          <p:spPr>
            <a:xfrm>
              <a:off x="5652425" y="4676800"/>
              <a:ext cx="65775" cy="52400"/>
            </a:xfrm>
            <a:custGeom>
              <a:avLst/>
              <a:gdLst/>
              <a:ahLst/>
              <a:cxnLst/>
              <a:rect l="0" t="0" r="0" b="0"/>
              <a:pathLst>
                <a:path w="2631" h="2096" fill="none" extrusionOk="0">
                  <a:moveTo>
                    <a:pt x="1" y="1"/>
                  </a:moveTo>
                  <a:lnTo>
                    <a:pt x="1" y="780"/>
                  </a:lnTo>
                  <a:lnTo>
                    <a:pt x="1" y="780"/>
                  </a:lnTo>
                  <a:lnTo>
                    <a:pt x="25" y="1048"/>
                  </a:lnTo>
                  <a:lnTo>
                    <a:pt x="122" y="1291"/>
                  </a:lnTo>
                  <a:lnTo>
                    <a:pt x="244" y="1511"/>
                  </a:lnTo>
                  <a:lnTo>
                    <a:pt x="390" y="1705"/>
                  </a:lnTo>
                  <a:lnTo>
                    <a:pt x="585" y="1852"/>
                  </a:lnTo>
                  <a:lnTo>
                    <a:pt x="804" y="1973"/>
                  </a:lnTo>
                  <a:lnTo>
                    <a:pt x="1048" y="2071"/>
                  </a:lnTo>
                  <a:lnTo>
                    <a:pt x="1316" y="2095"/>
                  </a:lnTo>
                  <a:lnTo>
                    <a:pt x="1316" y="2095"/>
                  </a:lnTo>
                  <a:lnTo>
                    <a:pt x="1584" y="2071"/>
                  </a:lnTo>
                  <a:lnTo>
                    <a:pt x="1827" y="1973"/>
                  </a:lnTo>
                  <a:lnTo>
                    <a:pt x="2046" y="1852"/>
                  </a:lnTo>
                  <a:lnTo>
                    <a:pt x="2241" y="1705"/>
                  </a:lnTo>
                  <a:lnTo>
                    <a:pt x="2412" y="1511"/>
                  </a:lnTo>
                  <a:lnTo>
                    <a:pt x="2533" y="1291"/>
                  </a:lnTo>
                  <a:lnTo>
                    <a:pt x="2607" y="1048"/>
                  </a:lnTo>
                  <a:lnTo>
                    <a:pt x="2631" y="780"/>
                  </a:lnTo>
                  <a:lnTo>
                    <a:pt x="263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3" name="Shape 773"/>
            <p:cNvSpPr/>
            <p:nvPr/>
          </p:nvSpPr>
          <p:spPr>
            <a:xfrm>
              <a:off x="5287100" y="4676800"/>
              <a:ext cx="65775" cy="52400"/>
            </a:xfrm>
            <a:custGeom>
              <a:avLst/>
              <a:gdLst/>
              <a:ahLst/>
              <a:cxnLst/>
              <a:rect l="0" t="0" r="0" b="0"/>
              <a:pathLst>
                <a:path w="2631" h="2096" fill="none" extrusionOk="0">
                  <a:moveTo>
                    <a:pt x="1" y="1"/>
                  </a:moveTo>
                  <a:lnTo>
                    <a:pt x="1" y="780"/>
                  </a:lnTo>
                  <a:lnTo>
                    <a:pt x="1" y="780"/>
                  </a:lnTo>
                  <a:lnTo>
                    <a:pt x="25" y="1048"/>
                  </a:lnTo>
                  <a:lnTo>
                    <a:pt x="98" y="1291"/>
                  </a:lnTo>
                  <a:lnTo>
                    <a:pt x="220" y="1511"/>
                  </a:lnTo>
                  <a:lnTo>
                    <a:pt x="390" y="1705"/>
                  </a:lnTo>
                  <a:lnTo>
                    <a:pt x="585" y="1852"/>
                  </a:lnTo>
                  <a:lnTo>
                    <a:pt x="804" y="1973"/>
                  </a:lnTo>
                  <a:lnTo>
                    <a:pt x="1048" y="2071"/>
                  </a:lnTo>
                  <a:lnTo>
                    <a:pt x="1316" y="2095"/>
                  </a:lnTo>
                  <a:lnTo>
                    <a:pt x="1316" y="2095"/>
                  </a:lnTo>
                  <a:lnTo>
                    <a:pt x="1584" y="2071"/>
                  </a:lnTo>
                  <a:lnTo>
                    <a:pt x="1827" y="1973"/>
                  </a:lnTo>
                  <a:lnTo>
                    <a:pt x="2046" y="1852"/>
                  </a:lnTo>
                  <a:lnTo>
                    <a:pt x="2241" y="1705"/>
                  </a:lnTo>
                  <a:lnTo>
                    <a:pt x="2387" y="1511"/>
                  </a:lnTo>
                  <a:lnTo>
                    <a:pt x="2509" y="1291"/>
                  </a:lnTo>
                  <a:lnTo>
                    <a:pt x="2607" y="1048"/>
                  </a:lnTo>
                  <a:lnTo>
                    <a:pt x="2631" y="780"/>
                  </a:lnTo>
                  <a:lnTo>
                    <a:pt x="263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4" name="Shape 774"/>
            <p:cNvSpPr/>
            <p:nvPr/>
          </p:nvSpPr>
          <p:spPr>
            <a:xfrm>
              <a:off x="5268225" y="4341925"/>
              <a:ext cx="468850" cy="333075"/>
            </a:xfrm>
            <a:custGeom>
              <a:avLst/>
              <a:gdLst/>
              <a:ahLst/>
              <a:cxnLst/>
              <a:rect l="0" t="0" r="0" b="0"/>
              <a:pathLst>
                <a:path w="18754" h="13323" fill="none" extrusionOk="0">
                  <a:moveTo>
                    <a:pt x="18754" y="5553"/>
                  </a:moveTo>
                  <a:lnTo>
                    <a:pt x="18754" y="5553"/>
                  </a:lnTo>
                  <a:lnTo>
                    <a:pt x="18730" y="5334"/>
                  </a:lnTo>
                  <a:lnTo>
                    <a:pt x="18681" y="5091"/>
                  </a:lnTo>
                  <a:lnTo>
                    <a:pt x="18583" y="4847"/>
                  </a:lnTo>
                  <a:lnTo>
                    <a:pt x="18462" y="4628"/>
                  </a:lnTo>
                  <a:lnTo>
                    <a:pt x="18291" y="4433"/>
                  </a:lnTo>
                  <a:lnTo>
                    <a:pt x="18121" y="4287"/>
                  </a:lnTo>
                  <a:lnTo>
                    <a:pt x="18023" y="4214"/>
                  </a:lnTo>
                  <a:lnTo>
                    <a:pt x="17926" y="4165"/>
                  </a:lnTo>
                  <a:lnTo>
                    <a:pt x="17828" y="4141"/>
                  </a:lnTo>
                  <a:lnTo>
                    <a:pt x="17731" y="4141"/>
                  </a:lnTo>
                  <a:lnTo>
                    <a:pt x="16489" y="4141"/>
                  </a:lnTo>
                  <a:lnTo>
                    <a:pt x="15588" y="1803"/>
                  </a:lnTo>
                  <a:lnTo>
                    <a:pt x="15588" y="1803"/>
                  </a:lnTo>
                  <a:lnTo>
                    <a:pt x="15490" y="1583"/>
                  </a:lnTo>
                  <a:lnTo>
                    <a:pt x="15344" y="1364"/>
                  </a:lnTo>
                  <a:lnTo>
                    <a:pt x="15174" y="1169"/>
                  </a:lnTo>
                  <a:lnTo>
                    <a:pt x="15003" y="975"/>
                  </a:lnTo>
                  <a:lnTo>
                    <a:pt x="14784" y="804"/>
                  </a:lnTo>
                  <a:lnTo>
                    <a:pt x="14565" y="658"/>
                  </a:lnTo>
                  <a:lnTo>
                    <a:pt x="14346" y="536"/>
                  </a:lnTo>
                  <a:lnTo>
                    <a:pt x="14102" y="439"/>
                  </a:lnTo>
                  <a:lnTo>
                    <a:pt x="14102" y="439"/>
                  </a:lnTo>
                  <a:lnTo>
                    <a:pt x="13810" y="390"/>
                  </a:lnTo>
                  <a:lnTo>
                    <a:pt x="13444" y="317"/>
                  </a:lnTo>
                  <a:lnTo>
                    <a:pt x="12933" y="220"/>
                  </a:lnTo>
                  <a:lnTo>
                    <a:pt x="12275" y="147"/>
                  </a:lnTo>
                  <a:lnTo>
                    <a:pt x="11472" y="73"/>
                  </a:lnTo>
                  <a:lnTo>
                    <a:pt x="10498" y="25"/>
                  </a:lnTo>
                  <a:lnTo>
                    <a:pt x="9377" y="0"/>
                  </a:lnTo>
                  <a:lnTo>
                    <a:pt x="9377" y="0"/>
                  </a:lnTo>
                  <a:lnTo>
                    <a:pt x="8257" y="25"/>
                  </a:lnTo>
                  <a:lnTo>
                    <a:pt x="7283" y="73"/>
                  </a:lnTo>
                  <a:lnTo>
                    <a:pt x="6479" y="147"/>
                  </a:lnTo>
                  <a:lnTo>
                    <a:pt x="5821" y="220"/>
                  </a:lnTo>
                  <a:lnTo>
                    <a:pt x="5310" y="317"/>
                  </a:lnTo>
                  <a:lnTo>
                    <a:pt x="4945" y="390"/>
                  </a:lnTo>
                  <a:lnTo>
                    <a:pt x="4652" y="439"/>
                  </a:lnTo>
                  <a:lnTo>
                    <a:pt x="4652" y="439"/>
                  </a:lnTo>
                  <a:lnTo>
                    <a:pt x="4409" y="536"/>
                  </a:lnTo>
                  <a:lnTo>
                    <a:pt x="4190" y="658"/>
                  </a:lnTo>
                  <a:lnTo>
                    <a:pt x="3970" y="804"/>
                  </a:lnTo>
                  <a:lnTo>
                    <a:pt x="3751" y="975"/>
                  </a:lnTo>
                  <a:lnTo>
                    <a:pt x="3581" y="1169"/>
                  </a:lnTo>
                  <a:lnTo>
                    <a:pt x="3410" y="1364"/>
                  </a:lnTo>
                  <a:lnTo>
                    <a:pt x="3264" y="1583"/>
                  </a:lnTo>
                  <a:lnTo>
                    <a:pt x="3167" y="1803"/>
                  </a:lnTo>
                  <a:lnTo>
                    <a:pt x="2266" y="4141"/>
                  </a:lnTo>
                  <a:lnTo>
                    <a:pt x="1023" y="4141"/>
                  </a:lnTo>
                  <a:lnTo>
                    <a:pt x="1023" y="4141"/>
                  </a:lnTo>
                  <a:lnTo>
                    <a:pt x="926" y="4141"/>
                  </a:lnTo>
                  <a:lnTo>
                    <a:pt x="829" y="4165"/>
                  </a:lnTo>
                  <a:lnTo>
                    <a:pt x="731" y="4214"/>
                  </a:lnTo>
                  <a:lnTo>
                    <a:pt x="634" y="4287"/>
                  </a:lnTo>
                  <a:lnTo>
                    <a:pt x="463" y="4433"/>
                  </a:lnTo>
                  <a:lnTo>
                    <a:pt x="293" y="4628"/>
                  </a:lnTo>
                  <a:lnTo>
                    <a:pt x="171" y="4847"/>
                  </a:lnTo>
                  <a:lnTo>
                    <a:pt x="74" y="5091"/>
                  </a:lnTo>
                  <a:lnTo>
                    <a:pt x="25" y="5334"/>
                  </a:lnTo>
                  <a:lnTo>
                    <a:pt x="1" y="5553"/>
                  </a:lnTo>
                  <a:lnTo>
                    <a:pt x="1" y="5553"/>
                  </a:lnTo>
                  <a:lnTo>
                    <a:pt x="25" y="5748"/>
                  </a:lnTo>
                  <a:lnTo>
                    <a:pt x="74" y="5894"/>
                  </a:lnTo>
                  <a:lnTo>
                    <a:pt x="171" y="6016"/>
                  </a:lnTo>
                  <a:lnTo>
                    <a:pt x="293" y="6089"/>
                  </a:lnTo>
                  <a:lnTo>
                    <a:pt x="463" y="6138"/>
                  </a:lnTo>
                  <a:lnTo>
                    <a:pt x="634" y="6187"/>
                  </a:lnTo>
                  <a:lnTo>
                    <a:pt x="1023" y="6187"/>
                  </a:lnTo>
                  <a:lnTo>
                    <a:pt x="1462" y="6187"/>
                  </a:lnTo>
                  <a:lnTo>
                    <a:pt x="1145" y="7015"/>
                  </a:lnTo>
                  <a:lnTo>
                    <a:pt x="1145" y="7015"/>
                  </a:lnTo>
                  <a:lnTo>
                    <a:pt x="999" y="7526"/>
                  </a:lnTo>
                  <a:lnTo>
                    <a:pt x="877" y="8086"/>
                  </a:lnTo>
                  <a:lnTo>
                    <a:pt x="780" y="8671"/>
                  </a:lnTo>
                  <a:lnTo>
                    <a:pt x="756" y="9207"/>
                  </a:lnTo>
                  <a:lnTo>
                    <a:pt x="756" y="13323"/>
                  </a:lnTo>
                  <a:lnTo>
                    <a:pt x="17999" y="13323"/>
                  </a:lnTo>
                  <a:lnTo>
                    <a:pt x="17999" y="9207"/>
                  </a:lnTo>
                  <a:lnTo>
                    <a:pt x="17999" y="9207"/>
                  </a:lnTo>
                  <a:lnTo>
                    <a:pt x="17975" y="8671"/>
                  </a:lnTo>
                  <a:lnTo>
                    <a:pt x="17877" y="8086"/>
                  </a:lnTo>
                  <a:lnTo>
                    <a:pt x="17755" y="7526"/>
                  </a:lnTo>
                  <a:lnTo>
                    <a:pt x="17609" y="7015"/>
                  </a:lnTo>
                  <a:lnTo>
                    <a:pt x="17293" y="6187"/>
                  </a:lnTo>
                  <a:lnTo>
                    <a:pt x="17731" y="6187"/>
                  </a:lnTo>
                  <a:lnTo>
                    <a:pt x="17731" y="6187"/>
                  </a:lnTo>
                  <a:lnTo>
                    <a:pt x="18121" y="6187"/>
                  </a:lnTo>
                  <a:lnTo>
                    <a:pt x="18291" y="6138"/>
                  </a:lnTo>
                  <a:lnTo>
                    <a:pt x="18462" y="6089"/>
                  </a:lnTo>
                  <a:lnTo>
                    <a:pt x="18583" y="6016"/>
                  </a:lnTo>
                  <a:lnTo>
                    <a:pt x="18681" y="5894"/>
                  </a:lnTo>
                  <a:lnTo>
                    <a:pt x="18730" y="5748"/>
                  </a:lnTo>
                  <a:lnTo>
                    <a:pt x="18754" y="5553"/>
                  </a:lnTo>
                  <a:lnTo>
                    <a:pt x="18754" y="555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5" name="Shape 775"/>
            <p:cNvSpPr/>
            <p:nvPr/>
          </p:nvSpPr>
          <p:spPr>
            <a:xfrm>
              <a:off x="5351025" y="4375400"/>
              <a:ext cx="303250" cy="149825"/>
            </a:xfrm>
            <a:custGeom>
              <a:avLst/>
              <a:gdLst/>
              <a:ahLst/>
              <a:cxnLst/>
              <a:rect l="0" t="0" r="0" b="0"/>
              <a:pathLst>
                <a:path w="12130" h="5993" fill="none" extrusionOk="0">
                  <a:moveTo>
                    <a:pt x="1" y="4628"/>
                  </a:moveTo>
                  <a:lnTo>
                    <a:pt x="1" y="4628"/>
                  </a:lnTo>
                  <a:lnTo>
                    <a:pt x="171" y="4019"/>
                  </a:lnTo>
                  <a:lnTo>
                    <a:pt x="585" y="2656"/>
                  </a:lnTo>
                  <a:lnTo>
                    <a:pt x="805" y="1925"/>
                  </a:lnTo>
                  <a:lnTo>
                    <a:pt x="1024" y="1292"/>
                  </a:lnTo>
                  <a:lnTo>
                    <a:pt x="1194" y="829"/>
                  </a:lnTo>
                  <a:lnTo>
                    <a:pt x="1267" y="707"/>
                  </a:lnTo>
                  <a:lnTo>
                    <a:pt x="1316" y="658"/>
                  </a:lnTo>
                  <a:lnTo>
                    <a:pt x="1316" y="658"/>
                  </a:lnTo>
                  <a:lnTo>
                    <a:pt x="1535" y="561"/>
                  </a:lnTo>
                  <a:lnTo>
                    <a:pt x="1852" y="464"/>
                  </a:lnTo>
                  <a:lnTo>
                    <a:pt x="2315" y="342"/>
                  </a:lnTo>
                  <a:lnTo>
                    <a:pt x="2948" y="220"/>
                  </a:lnTo>
                  <a:lnTo>
                    <a:pt x="3776" y="98"/>
                  </a:lnTo>
                  <a:lnTo>
                    <a:pt x="4799" y="25"/>
                  </a:lnTo>
                  <a:lnTo>
                    <a:pt x="5408" y="1"/>
                  </a:lnTo>
                  <a:lnTo>
                    <a:pt x="6065" y="1"/>
                  </a:lnTo>
                  <a:lnTo>
                    <a:pt x="6065" y="1"/>
                  </a:lnTo>
                  <a:lnTo>
                    <a:pt x="6723" y="1"/>
                  </a:lnTo>
                  <a:lnTo>
                    <a:pt x="7332" y="25"/>
                  </a:lnTo>
                  <a:lnTo>
                    <a:pt x="8355" y="98"/>
                  </a:lnTo>
                  <a:lnTo>
                    <a:pt x="9183" y="220"/>
                  </a:lnTo>
                  <a:lnTo>
                    <a:pt x="9816" y="342"/>
                  </a:lnTo>
                  <a:lnTo>
                    <a:pt x="10279" y="464"/>
                  </a:lnTo>
                  <a:lnTo>
                    <a:pt x="10595" y="561"/>
                  </a:lnTo>
                  <a:lnTo>
                    <a:pt x="10814" y="658"/>
                  </a:lnTo>
                  <a:lnTo>
                    <a:pt x="10814" y="658"/>
                  </a:lnTo>
                  <a:lnTo>
                    <a:pt x="10863" y="707"/>
                  </a:lnTo>
                  <a:lnTo>
                    <a:pt x="10936" y="829"/>
                  </a:lnTo>
                  <a:lnTo>
                    <a:pt x="11107" y="1292"/>
                  </a:lnTo>
                  <a:lnTo>
                    <a:pt x="11326" y="1925"/>
                  </a:lnTo>
                  <a:lnTo>
                    <a:pt x="11545" y="2656"/>
                  </a:lnTo>
                  <a:lnTo>
                    <a:pt x="11959" y="4019"/>
                  </a:lnTo>
                  <a:lnTo>
                    <a:pt x="12130" y="4628"/>
                  </a:lnTo>
                  <a:lnTo>
                    <a:pt x="12130" y="4628"/>
                  </a:lnTo>
                  <a:lnTo>
                    <a:pt x="12105" y="4677"/>
                  </a:lnTo>
                  <a:lnTo>
                    <a:pt x="12057" y="4750"/>
                  </a:lnTo>
                  <a:lnTo>
                    <a:pt x="11959" y="4823"/>
                  </a:lnTo>
                  <a:lnTo>
                    <a:pt x="11813" y="4921"/>
                  </a:lnTo>
                  <a:lnTo>
                    <a:pt x="11618" y="5042"/>
                  </a:lnTo>
                  <a:lnTo>
                    <a:pt x="11375" y="5164"/>
                  </a:lnTo>
                  <a:lnTo>
                    <a:pt x="11058" y="5262"/>
                  </a:lnTo>
                  <a:lnTo>
                    <a:pt x="10717" y="5383"/>
                  </a:lnTo>
                  <a:lnTo>
                    <a:pt x="10327" y="5505"/>
                  </a:lnTo>
                  <a:lnTo>
                    <a:pt x="9865" y="5627"/>
                  </a:lnTo>
                  <a:lnTo>
                    <a:pt x="9377" y="5724"/>
                  </a:lnTo>
                  <a:lnTo>
                    <a:pt x="8817" y="5822"/>
                  </a:lnTo>
                  <a:lnTo>
                    <a:pt x="8208" y="5895"/>
                  </a:lnTo>
                  <a:lnTo>
                    <a:pt x="7551" y="5944"/>
                  </a:lnTo>
                  <a:lnTo>
                    <a:pt x="6845" y="5992"/>
                  </a:lnTo>
                  <a:lnTo>
                    <a:pt x="6065" y="5992"/>
                  </a:lnTo>
                  <a:lnTo>
                    <a:pt x="6065" y="5992"/>
                  </a:lnTo>
                  <a:lnTo>
                    <a:pt x="5286" y="5992"/>
                  </a:lnTo>
                  <a:lnTo>
                    <a:pt x="4580" y="5944"/>
                  </a:lnTo>
                  <a:lnTo>
                    <a:pt x="3922" y="5895"/>
                  </a:lnTo>
                  <a:lnTo>
                    <a:pt x="3313" y="5822"/>
                  </a:lnTo>
                  <a:lnTo>
                    <a:pt x="2753" y="5724"/>
                  </a:lnTo>
                  <a:lnTo>
                    <a:pt x="2266" y="5627"/>
                  </a:lnTo>
                  <a:lnTo>
                    <a:pt x="1803" y="5505"/>
                  </a:lnTo>
                  <a:lnTo>
                    <a:pt x="1413" y="5383"/>
                  </a:lnTo>
                  <a:lnTo>
                    <a:pt x="1072" y="5262"/>
                  </a:lnTo>
                  <a:lnTo>
                    <a:pt x="756" y="5164"/>
                  </a:lnTo>
                  <a:lnTo>
                    <a:pt x="512" y="5042"/>
                  </a:lnTo>
                  <a:lnTo>
                    <a:pt x="317" y="4921"/>
                  </a:lnTo>
                  <a:lnTo>
                    <a:pt x="171" y="4823"/>
                  </a:lnTo>
                  <a:lnTo>
                    <a:pt x="74" y="4750"/>
                  </a:lnTo>
                  <a:lnTo>
                    <a:pt x="25" y="4677"/>
                  </a:lnTo>
                  <a:lnTo>
                    <a:pt x="1" y="4628"/>
                  </a:lnTo>
                  <a:lnTo>
                    <a:pt x="1" y="462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6" name="Shape 776"/>
            <p:cNvSpPr/>
            <p:nvPr/>
          </p:nvSpPr>
          <p:spPr>
            <a:xfrm>
              <a:off x="5326675" y="4569025"/>
              <a:ext cx="81000" cy="65175"/>
            </a:xfrm>
            <a:custGeom>
              <a:avLst/>
              <a:gdLst/>
              <a:ahLst/>
              <a:cxnLst/>
              <a:rect l="0" t="0" r="0" b="0"/>
              <a:pathLst>
                <a:path w="3240" h="2607" fill="none" extrusionOk="0">
                  <a:moveTo>
                    <a:pt x="1632" y="2607"/>
                  </a:moveTo>
                  <a:lnTo>
                    <a:pt x="1632" y="2607"/>
                  </a:lnTo>
                  <a:lnTo>
                    <a:pt x="1291" y="2582"/>
                  </a:lnTo>
                  <a:lnTo>
                    <a:pt x="999" y="2509"/>
                  </a:lnTo>
                  <a:lnTo>
                    <a:pt x="731" y="2388"/>
                  </a:lnTo>
                  <a:lnTo>
                    <a:pt x="488" y="2217"/>
                  </a:lnTo>
                  <a:lnTo>
                    <a:pt x="293" y="2047"/>
                  </a:lnTo>
                  <a:lnTo>
                    <a:pt x="122" y="1803"/>
                  </a:lnTo>
                  <a:lnTo>
                    <a:pt x="74" y="1706"/>
                  </a:lnTo>
                  <a:lnTo>
                    <a:pt x="49" y="1559"/>
                  </a:lnTo>
                  <a:lnTo>
                    <a:pt x="25" y="1438"/>
                  </a:lnTo>
                  <a:lnTo>
                    <a:pt x="1" y="1316"/>
                  </a:lnTo>
                  <a:lnTo>
                    <a:pt x="1" y="1316"/>
                  </a:lnTo>
                  <a:lnTo>
                    <a:pt x="25" y="1170"/>
                  </a:lnTo>
                  <a:lnTo>
                    <a:pt x="49" y="1048"/>
                  </a:lnTo>
                  <a:lnTo>
                    <a:pt x="74" y="926"/>
                  </a:lnTo>
                  <a:lnTo>
                    <a:pt x="122" y="804"/>
                  </a:lnTo>
                  <a:lnTo>
                    <a:pt x="293" y="585"/>
                  </a:lnTo>
                  <a:lnTo>
                    <a:pt x="488" y="390"/>
                  </a:lnTo>
                  <a:lnTo>
                    <a:pt x="731" y="220"/>
                  </a:lnTo>
                  <a:lnTo>
                    <a:pt x="999" y="98"/>
                  </a:lnTo>
                  <a:lnTo>
                    <a:pt x="1291" y="25"/>
                  </a:lnTo>
                  <a:lnTo>
                    <a:pt x="1632" y="1"/>
                  </a:lnTo>
                  <a:lnTo>
                    <a:pt x="1632" y="1"/>
                  </a:lnTo>
                  <a:lnTo>
                    <a:pt x="1803" y="1"/>
                  </a:lnTo>
                  <a:lnTo>
                    <a:pt x="1949" y="49"/>
                  </a:lnTo>
                  <a:lnTo>
                    <a:pt x="2120" y="98"/>
                  </a:lnTo>
                  <a:lnTo>
                    <a:pt x="2266" y="171"/>
                  </a:lnTo>
                  <a:lnTo>
                    <a:pt x="2412" y="269"/>
                  </a:lnTo>
                  <a:lnTo>
                    <a:pt x="2534" y="390"/>
                  </a:lnTo>
                  <a:lnTo>
                    <a:pt x="2777" y="634"/>
                  </a:lnTo>
                  <a:lnTo>
                    <a:pt x="2972" y="926"/>
                  </a:lnTo>
                  <a:lnTo>
                    <a:pt x="3118" y="1219"/>
                  </a:lnTo>
                  <a:lnTo>
                    <a:pt x="3215" y="1535"/>
                  </a:lnTo>
                  <a:lnTo>
                    <a:pt x="3240" y="1681"/>
                  </a:lnTo>
                  <a:lnTo>
                    <a:pt x="3240" y="1803"/>
                  </a:lnTo>
                  <a:lnTo>
                    <a:pt x="3240" y="1803"/>
                  </a:lnTo>
                  <a:lnTo>
                    <a:pt x="3240" y="1949"/>
                  </a:lnTo>
                  <a:lnTo>
                    <a:pt x="3215" y="2047"/>
                  </a:lnTo>
                  <a:lnTo>
                    <a:pt x="3167" y="2144"/>
                  </a:lnTo>
                  <a:lnTo>
                    <a:pt x="3118" y="2241"/>
                  </a:lnTo>
                  <a:lnTo>
                    <a:pt x="3045" y="2314"/>
                  </a:lnTo>
                  <a:lnTo>
                    <a:pt x="2972" y="2388"/>
                  </a:lnTo>
                  <a:lnTo>
                    <a:pt x="2777" y="2485"/>
                  </a:lnTo>
                  <a:lnTo>
                    <a:pt x="2534" y="2558"/>
                  </a:lnTo>
                  <a:lnTo>
                    <a:pt x="2266" y="2582"/>
                  </a:lnTo>
                  <a:lnTo>
                    <a:pt x="1949" y="2607"/>
                  </a:lnTo>
                  <a:lnTo>
                    <a:pt x="1632" y="2607"/>
                  </a:lnTo>
                  <a:lnTo>
                    <a:pt x="1632" y="2607"/>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7" name="Shape 777"/>
            <p:cNvSpPr/>
            <p:nvPr/>
          </p:nvSpPr>
          <p:spPr>
            <a:xfrm>
              <a:off x="5447225" y="4615925"/>
              <a:ext cx="110850" cy="25"/>
            </a:xfrm>
            <a:custGeom>
              <a:avLst/>
              <a:gdLst/>
              <a:ahLst/>
              <a:cxnLst/>
              <a:rect l="0" t="0" r="0" b="0"/>
              <a:pathLst>
                <a:path w="4434" h="1" fill="none" extrusionOk="0">
                  <a:moveTo>
                    <a:pt x="1" y="0"/>
                  </a:moveTo>
                  <a:lnTo>
                    <a:pt x="443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8" name="Shape 778"/>
            <p:cNvSpPr/>
            <p:nvPr/>
          </p:nvSpPr>
          <p:spPr>
            <a:xfrm>
              <a:off x="5439925" y="4589125"/>
              <a:ext cx="125450" cy="25"/>
            </a:xfrm>
            <a:custGeom>
              <a:avLst/>
              <a:gdLst/>
              <a:ahLst/>
              <a:cxnLst/>
              <a:rect l="0" t="0" r="0" b="0"/>
              <a:pathLst>
                <a:path w="5018" h="1" fill="none" extrusionOk="0">
                  <a:moveTo>
                    <a:pt x="1" y="0"/>
                  </a:moveTo>
                  <a:lnTo>
                    <a:pt x="501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9" name="Shape 779"/>
            <p:cNvSpPr/>
            <p:nvPr/>
          </p:nvSpPr>
          <p:spPr>
            <a:xfrm>
              <a:off x="5597625" y="4569025"/>
              <a:ext cx="81000" cy="65175"/>
            </a:xfrm>
            <a:custGeom>
              <a:avLst/>
              <a:gdLst/>
              <a:ahLst/>
              <a:cxnLst/>
              <a:rect l="0" t="0" r="0" b="0"/>
              <a:pathLst>
                <a:path w="3240" h="2607" fill="none" extrusionOk="0">
                  <a:moveTo>
                    <a:pt x="1608" y="2607"/>
                  </a:moveTo>
                  <a:lnTo>
                    <a:pt x="1608" y="2607"/>
                  </a:lnTo>
                  <a:lnTo>
                    <a:pt x="1291" y="2607"/>
                  </a:lnTo>
                  <a:lnTo>
                    <a:pt x="975" y="2582"/>
                  </a:lnTo>
                  <a:lnTo>
                    <a:pt x="707" y="2558"/>
                  </a:lnTo>
                  <a:lnTo>
                    <a:pt x="463" y="2485"/>
                  </a:lnTo>
                  <a:lnTo>
                    <a:pt x="268" y="2388"/>
                  </a:lnTo>
                  <a:lnTo>
                    <a:pt x="195" y="2314"/>
                  </a:lnTo>
                  <a:lnTo>
                    <a:pt x="122" y="2241"/>
                  </a:lnTo>
                  <a:lnTo>
                    <a:pt x="74" y="2144"/>
                  </a:lnTo>
                  <a:lnTo>
                    <a:pt x="25" y="2047"/>
                  </a:lnTo>
                  <a:lnTo>
                    <a:pt x="1" y="1949"/>
                  </a:lnTo>
                  <a:lnTo>
                    <a:pt x="1" y="1803"/>
                  </a:lnTo>
                  <a:lnTo>
                    <a:pt x="1" y="1803"/>
                  </a:lnTo>
                  <a:lnTo>
                    <a:pt x="1" y="1681"/>
                  </a:lnTo>
                  <a:lnTo>
                    <a:pt x="25" y="1535"/>
                  </a:lnTo>
                  <a:lnTo>
                    <a:pt x="122" y="1219"/>
                  </a:lnTo>
                  <a:lnTo>
                    <a:pt x="268" y="926"/>
                  </a:lnTo>
                  <a:lnTo>
                    <a:pt x="463" y="634"/>
                  </a:lnTo>
                  <a:lnTo>
                    <a:pt x="707" y="390"/>
                  </a:lnTo>
                  <a:lnTo>
                    <a:pt x="829" y="269"/>
                  </a:lnTo>
                  <a:lnTo>
                    <a:pt x="975" y="171"/>
                  </a:lnTo>
                  <a:lnTo>
                    <a:pt x="1121" y="98"/>
                  </a:lnTo>
                  <a:lnTo>
                    <a:pt x="1291" y="49"/>
                  </a:lnTo>
                  <a:lnTo>
                    <a:pt x="1438" y="1"/>
                  </a:lnTo>
                  <a:lnTo>
                    <a:pt x="1608" y="1"/>
                  </a:lnTo>
                  <a:lnTo>
                    <a:pt x="1608" y="1"/>
                  </a:lnTo>
                  <a:lnTo>
                    <a:pt x="1949" y="25"/>
                  </a:lnTo>
                  <a:lnTo>
                    <a:pt x="2241" y="98"/>
                  </a:lnTo>
                  <a:lnTo>
                    <a:pt x="2509" y="220"/>
                  </a:lnTo>
                  <a:lnTo>
                    <a:pt x="2753" y="390"/>
                  </a:lnTo>
                  <a:lnTo>
                    <a:pt x="2948" y="585"/>
                  </a:lnTo>
                  <a:lnTo>
                    <a:pt x="3118" y="804"/>
                  </a:lnTo>
                  <a:lnTo>
                    <a:pt x="3167" y="926"/>
                  </a:lnTo>
                  <a:lnTo>
                    <a:pt x="3191" y="1048"/>
                  </a:lnTo>
                  <a:lnTo>
                    <a:pt x="3215" y="1170"/>
                  </a:lnTo>
                  <a:lnTo>
                    <a:pt x="3240" y="1316"/>
                  </a:lnTo>
                  <a:lnTo>
                    <a:pt x="3240" y="1316"/>
                  </a:lnTo>
                  <a:lnTo>
                    <a:pt x="3215" y="1438"/>
                  </a:lnTo>
                  <a:lnTo>
                    <a:pt x="3191" y="1559"/>
                  </a:lnTo>
                  <a:lnTo>
                    <a:pt x="3167" y="1706"/>
                  </a:lnTo>
                  <a:lnTo>
                    <a:pt x="3118" y="1803"/>
                  </a:lnTo>
                  <a:lnTo>
                    <a:pt x="2948" y="2047"/>
                  </a:lnTo>
                  <a:lnTo>
                    <a:pt x="2753" y="2217"/>
                  </a:lnTo>
                  <a:lnTo>
                    <a:pt x="2509" y="2388"/>
                  </a:lnTo>
                  <a:lnTo>
                    <a:pt x="2241" y="2509"/>
                  </a:lnTo>
                  <a:lnTo>
                    <a:pt x="1949" y="2582"/>
                  </a:lnTo>
                  <a:lnTo>
                    <a:pt x="1608" y="2607"/>
                  </a:lnTo>
                  <a:lnTo>
                    <a:pt x="1608" y="2607"/>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80" name="Shape 780"/>
          <p:cNvGrpSpPr/>
          <p:nvPr/>
        </p:nvGrpSpPr>
        <p:grpSpPr>
          <a:xfrm>
            <a:off x="4654106" y="4014108"/>
            <a:ext cx="319173" cy="319173"/>
            <a:chOff x="5964175" y="4329750"/>
            <a:chExt cx="421350" cy="421350"/>
          </a:xfrm>
        </p:grpSpPr>
        <p:sp>
          <p:nvSpPr>
            <p:cNvPr id="781" name="Shape 781"/>
            <p:cNvSpPr/>
            <p:nvPr/>
          </p:nvSpPr>
          <p:spPr>
            <a:xfrm>
              <a:off x="5964175" y="4329750"/>
              <a:ext cx="421350" cy="421350"/>
            </a:xfrm>
            <a:custGeom>
              <a:avLst/>
              <a:gdLst/>
              <a:ahLst/>
              <a:cxnLst/>
              <a:rect l="0" t="0" r="0" b="0"/>
              <a:pathLst>
                <a:path w="16854" h="16854" fill="none" extrusionOk="0">
                  <a:moveTo>
                    <a:pt x="15636" y="14004"/>
                  </a:moveTo>
                  <a:lnTo>
                    <a:pt x="13517" y="6260"/>
                  </a:lnTo>
                  <a:lnTo>
                    <a:pt x="16196" y="3605"/>
                  </a:lnTo>
                  <a:lnTo>
                    <a:pt x="16196" y="3605"/>
                  </a:lnTo>
                  <a:lnTo>
                    <a:pt x="16318" y="3434"/>
                  </a:lnTo>
                  <a:lnTo>
                    <a:pt x="16440" y="3239"/>
                  </a:lnTo>
                  <a:lnTo>
                    <a:pt x="16537" y="3020"/>
                  </a:lnTo>
                  <a:lnTo>
                    <a:pt x="16610" y="2777"/>
                  </a:lnTo>
                  <a:lnTo>
                    <a:pt x="16732" y="2338"/>
                  </a:lnTo>
                  <a:lnTo>
                    <a:pt x="16805" y="2046"/>
                  </a:lnTo>
                  <a:lnTo>
                    <a:pt x="16805" y="2046"/>
                  </a:lnTo>
                  <a:lnTo>
                    <a:pt x="16830" y="1729"/>
                  </a:lnTo>
                  <a:lnTo>
                    <a:pt x="16854" y="1437"/>
                  </a:lnTo>
                  <a:lnTo>
                    <a:pt x="16854" y="1194"/>
                  </a:lnTo>
                  <a:lnTo>
                    <a:pt x="16854" y="950"/>
                  </a:lnTo>
                  <a:lnTo>
                    <a:pt x="16805" y="755"/>
                  </a:lnTo>
                  <a:lnTo>
                    <a:pt x="16732" y="585"/>
                  </a:lnTo>
                  <a:lnTo>
                    <a:pt x="16659" y="414"/>
                  </a:lnTo>
                  <a:lnTo>
                    <a:pt x="16562" y="293"/>
                  </a:lnTo>
                  <a:lnTo>
                    <a:pt x="16562" y="293"/>
                  </a:lnTo>
                  <a:lnTo>
                    <a:pt x="16440" y="195"/>
                  </a:lnTo>
                  <a:lnTo>
                    <a:pt x="16269" y="122"/>
                  </a:lnTo>
                  <a:lnTo>
                    <a:pt x="16099" y="49"/>
                  </a:lnTo>
                  <a:lnTo>
                    <a:pt x="15904" y="0"/>
                  </a:lnTo>
                  <a:lnTo>
                    <a:pt x="15660" y="0"/>
                  </a:lnTo>
                  <a:lnTo>
                    <a:pt x="15417" y="0"/>
                  </a:lnTo>
                  <a:lnTo>
                    <a:pt x="15125" y="25"/>
                  </a:lnTo>
                  <a:lnTo>
                    <a:pt x="14808" y="49"/>
                  </a:lnTo>
                  <a:lnTo>
                    <a:pt x="14808" y="49"/>
                  </a:lnTo>
                  <a:lnTo>
                    <a:pt x="14516" y="122"/>
                  </a:lnTo>
                  <a:lnTo>
                    <a:pt x="14077" y="244"/>
                  </a:lnTo>
                  <a:lnTo>
                    <a:pt x="13834" y="317"/>
                  </a:lnTo>
                  <a:lnTo>
                    <a:pt x="13615" y="414"/>
                  </a:lnTo>
                  <a:lnTo>
                    <a:pt x="13420" y="536"/>
                  </a:lnTo>
                  <a:lnTo>
                    <a:pt x="13249" y="658"/>
                  </a:lnTo>
                  <a:lnTo>
                    <a:pt x="10595" y="3337"/>
                  </a:lnTo>
                  <a:lnTo>
                    <a:pt x="2850" y="1218"/>
                  </a:lnTo>
                  <a:lnTo>
                    <a:pt x="2850" y="1218"/>
                  </a:lnTo>
                  <a:lnTo>
                    <a:pt x="2704" y="1194"/>
                  </a:lnTo>
                  <a:lnTo>
                    <a:pt x="2582" y="1218"/>
                  </a:lnTo>
                  <a:lnTo>
                    <a:pt x="2460" y="1267"/>
                  </a:lnTo>
                  <a:lnTo>
                    <a:pt x="2338" y="1340"/>
                  </a:lnTo>
                  <a:lnTo>
                    <a:pt x="1608" y="2095"/>
                  </a:lnTo>
                  <a:lnTo>
                    <a:pt x="1608" y="2095"/>
                  </a:lnTo>
                  <a:lnTo>
                    <a:pt x="1535" y="2192"/>
                  </a:lnTo>
                  <a:lnTo>
                    <a:pt x="1486" y="2290"/>
                  </a:lnTo>
                  <a:lnTo>
                    <a:pt x="1462" y="2411"/>
                  </a:lnTo>
                  <a:lnTo>
                    <a:pt x="1462" y="2509"/>
                  </a:lnTo>
                  <a:lnTo>
                    <a:pt x="1462" y="2509"/>
                  </a:lnTo>
                  <a:lnTo>
                    <a:pt x="1486" y="2606"/>
                  </a:lnTo>
                  <a:lnTo>
                    <a:pt x="1510" y="2679"/>
                  </a:lnTo>
                  <a:lnTo>
                    <a:pt x="1608" y="2825"/>
                  </a:lnTo>
                  <a:lnTo>
                    <a:pt x="1608" y="2825"/>
                  </a:lnTo>
                  <a:lnTo>
                    <a:pt x="1705" y="2899"/>
                  </a:lnTo>
                  <a:lnTo>
                    <a:pt x="7404" y="6600"/>
                  </a:lnTo>
                  <a:lnTo>
                    <a:pt x="4165" y="10863"/>
                  </a:lnTo>
                  <a:lnTo>
                    <a:pt x="926" y="10302"/>
                  </a:lnTo>
                  <a:lnTo>
                    <a:pt x="926" y="10302"/>
                  </a:lnTo>
                  <a:lnTo>
                    <a:pt x="828" y="10302"/>
                  </a:lnTo>
                  <a:lnTo>
                    <a:pt x="707" y="10327"/>
                  </a:lnTo>
                  <a:lnTo>
                    <a:pt x="609" y="10375"/>
                  </a:lnTo>
                  <a:lnTo>
                    <a:pt x="512" y="10449"/>
                  </a:lnTo>
                  <a:lnTo>
                    <a:pt x="146" y="10814"/>
                  </a:lnTo>
                  <a:lnTo>
                    <a:pt x="146" y="10814"/>
                  </a:lnTo>
                  <a:lnTo>
                    <a:pt x="73" y="10911"/>
                  </a:lnTo>
                  <a:lnTo>
                    <a:pt x="25" y="11033"/>
                  </a:lnTo>
                  <a:lnTo>
                    <a:pt x="0" y="11155"/>
                  </a:lnTo>
                  <a:lnTo>
                    <a:pt x="0" y="11277"/>
                  </a:lnTo>
                  <a:lnTo>
                    <a:pt x="0" y="11277"/>
                  </a:lnTo>
                  <a:lnTo>
                    <a:pt x="49" y="11423"/>
                  </a:lnTo>
                  <a:lnTo>
                    <a:pt x="146" y="11569"/>
                  </a:lnTo>
                  <a:lnTo>
                    <a:pt x="146" y="11569"/>
                  </a:lnTo>
                  <a:lnTo>
                    <a:pt x="244" y="11642"/>
                  </a:lnTo>
                  <a:lnTo>
                    <a:pt x="3434" y="13420"/>
                  </a:lnTo>
                  <a:lnTo>
                    <a:pt x="5212" y="16610"/>
                  </a:lnTo>
                  <a:lnTo>
                    <a:pt x="5212" y="16610"/>
                  </a:lnTo>
                  <a:lnTo>
                    <a:pt x="5285" y="16708"/>
                  </a:lnTo>
                  <a:lnTo>
                    <a:pt x="5285" y="16708"/>
                  </a:lnTo>
                  <a:lnTo>
                    <a:pt x="5431" y="16805"/>
                  </a:lnTo>
                  <a:lnTo>
                    <a:pt x="5578" y="16854"/>
                  </a:lnTo>
                  <a:lnTo>
                    <a:pt x="5578" y="16854"/>
                  </a:lnTo>
                  <a:lnTo>
                    <a:pt x="5699" y="16854"/>
                  </a:lnTo>
                  <a:lnTo>
                    <a:pt x="5821" y="16830"/>
                  </a:lnTo>
                  <a:lnTo>
                    <a:pt x="5943" y="16781"/>
                  </a:lnTo>
                  <a:lnTo>
                    <a:pt x="6040" y="16708"/>
                  </a:lnTo>
                  <a:lnTo>
                    <a:pt x="6406" y="16342"/>
                  </a:lnTo>
                  <a:lnTo>
                    <a:pt x="6406" y="16342"/>
                  </a:lnTo>
                  <a:lnTo>
                    <a:pt x="6479" y="16245"/>
                  </a:lnTo>
                  <a:lnTo>
                    <a:pt x="6527" y="16148"/>
                  </a:lnTo>
                  <a:lnTo>
                    <a:pt x="6552" y="16026"/>
                  </a:lnTo>
                  <a:lnTo>
                    <a:pt x="6552" y="15928"/>
                  </a:lnTo>
                  <a:lnTo>
                    <a:pt x="5992" y="12689"/>
                  </a:lnTo>
                  <a:lnTo>
                    <a:pt x="10254" y="9450"/>
                  </a:lnTo>
                  <a:lnTo>
                    <a:pt x="13956" y="15149"/>
                  </a:lnTo>
                  <a:lnTo>
                    <a:pt x="13956" y="15149"/>
                  </a:lnTo>
                  <a:lnTo>
                    <a:pt x="14029" y="15246"/>
                  </a:lnTo>
                  <a:lnTo>
                    <a:pt x="14029" y="15246"/>
                  </a:lnTo>
                  <a:lnTo>
                    <a:pt x="14175" y="15344"/>
                  </a:lnTo>
                  <a:lnTo>
                    <a:pt x="14248" y="15368"/>
                  </a:lnTo>
                  <a:lnTo>
                    <a:pt x="14345" y="15393"/>
                  </a:lnTo>
                  <a:lnTo>
                    <a:pt x="14345" y="15393"/>
                  </a:lnTo>
                  <a:lnTo>
                    <a:pt x="14443" y="15393"/>
                  </a:lnTo>
                  <a:lnTo>
                    <a:pt x="14565" y="15368"/>
                  </a:lnTo>
                  <a:lnTo>
                    <a:pt x="14662" y="15320"/>
                  </a:lnTo>
                  <a:lnTo>
                    <a:pt x="14759" y="15246"/>
                  </a:lnTo>
                  <a:lnTo>
                    <a:pt x="15514" y="14516"/>
                  </a:lnTo>
                  <a:lnTo>
                    <a:pt x="15514" y="14516"/>
                  </a:lnTo>
                  <a:lnTo>
                    <a:pt x="15587" y="14394"/>
                  </a:lnTo>
                  <a:lnTo>
                    <a:pt x="15636" y="14272"/>
                  </a:lnTo>
                  <a:lnTo>
                    <a:pt x="15660" y="14151"/>
                  </a:lnTo>
                  <a:lnTo>
                    <a:pt x="15636" y="14004"/>
                  </a:lnTo>
                  <a:lnTo>
                    <a:pt x="15636" y="1400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2" name="Shape 782"/>
            <p:cNvSpPr/>
            <p:nvPr/>
          </p:nvSpPr>
          <p:spPr>
            <a:xfrm>
              <a:off x="6322800" y="4360800"/>
              <a:ext cx="31675" cy="30475"/>
            </a:xfrm>
            <a:custGeom>
              <a:avLst/>
              <a:gdLst/>
              <a:ahLst/>
              <a:cxnLst/>
              <a:rect l="0" t="0" r="0" b="0"/>
              <a:pathLst>
                <a:path w="1267" h="1219" fill="none" extrusionOk="0">
                  <a:moveTo>
                    <a:pt x="1267" y="1218"/>
                  </a:moveTo>
                  <a:lnTo>
                    <a:pt x="1267" y="1218"/>
                  </a:lnTo>
                  <a:lnTo>
                    <a:pt x="1242" y="999"/>
                  </a:lnTo>
                  <a:lnTo>
                    <a:pt x="1169" y="755"/>
                  </a:lnTo>
                  <a:lnTo>
                    <a:pt x="1048" y="561"/>
                  </a:lnTo>
                  <a:lnTo>
                    <a:pt x="901" y="366"/>
                  </a:lnTo>
                  <a:lnTo>
                    <a:pt x="901" y="366"/>
                  </a:lnTo>
                  <a:lnTo>
                    <a:pt x="707" y="220"/>
                  </a:lnTo>
                  <a:lnTo>
                    <a:pt x="487" y="98"/>
                  </a:lnTo>
                  <a:lnTo>
                    <a:pt x="244" y="25"/>
                  </a:ln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83" name="Shape 783"/>
          <p:cNvGrpSpPr/>
          <p:nvPr/>
        </p:nvGrpSpPr>
        <p:grpSpPr>
          <a:xfrm>
            <a:off x="1081471" y="4523299"/>
            <a:ext cx="335800" cy="324721"/>
            <a:chOff x="1247825" y="5001950"/>
            <a:chExt cx="443300" cy="428675"/>
          </a:xfrm>
        </p:grpSpPr>
        <p:sp>
          <p:nvSpPr>
            <p:cNvPr id="784" name="Shape 784"/>
            <p:cNvSpPr/>
            <p:nvPr/>
          </p:nvSpPr>
          <p:spPr>
            <a:xfrm>
              <a:off x="1247825" y="5168175"/>
              <a:ext cx="373875" cy="221650"/>
            </a:xfrm>
            <a:custGeom>
              <a:avLst/>
              <a:gdLst/>
              <a:ahLst/>
              <a:cxnLst/>
              <a:rect l="0" t="0" r="0" b="0"/>
              <a:pathLst>
                <a:path w="14955" h="8866" fill="none" extrusionOk="0">
                  <a:moveTo>
                    <a:pt x="12178" y="8865"/>
                  </a:moveTo>
                  <a:lnTo>
                    <a:pt x="12178" y="8865"/>
                  </a:lnTo>
                  <a:lnTo>
                    <a:pt x="12325" y="8841"/>
                  </a:lnTo>
                  <a:lnTo>
                    <a:pt x="12471" y="8792"/>
                  </a:lnTo>
                  <a:lnTo>
                    <a:pt x="12592" y="8695"/>
                  </a:lnTo>
                  <a:lnTo>
                    <a:pt x="12666" y="8573"/>
                  </a:lnTo>
                  <a:lnTo>
                    <a:pt x="12666" y="8573"/>
                  </a:lnTo>
                  <a:lnTo>
                    <a:pt x="12958" y="8037"/>
                  </a:lnTo>
                  <a:lnTo>
                    <a:pt x="13323" y="7331"/>
                  </a:lnTo>
                  <a:lnTo>
                    <a:pt x="13688" y="6454"/>
                  </a:lnTo>
                  <a:lnTo>
                    <a:pt x="13883" y="5991"/>
                  </a:lnTo>
                  <a:lnTo>
                    <a:pt x="14078" y="5480"/>
                  </a:lnTo>
                  <a:lnTo>
                    <a:pt x="14249" y="4944"/>
                  </a:lnTo>
                  <a:lnTo>
                    <a:pt x="14419" y="4360"/>
                  </a:lnTo>
                  <a:lnTo>
                    <a:pt x="14565" y="3775"/>
                  </a:lnTo>
                  <a:lnTo>
                    <a:pt x="14711" y="3166"/>
                  </a:lnTo>
                  <a:lnTo>
                    <a:pt x="14809" y="2533"/>
                  </a:lnTo>
                  <a:lnTo>
                    <a:pt x="14882" y="1875"/>
                  </a:lnTo>
                  <a:lnTo>
                    <a:pt x="14931" y="1218"/>
                  </a:lnTo>
                  <a:lnTo>
                    <a:pt x="14955" y="536"/>
                  </a:lnTo>
                  <a:lnTo>
                    <a:pt x="14955" y="536"/>
                  </a:lnTo>
                  <a:lnTo>
                    <a:pt x="14955" y="438"/>
                  </a:lnTo>
                  <a:lnTo>
                    <a:pt x="14906" y="341"/>
                  </a:lnTo>
                  <a:lnTo>
                    <a:pt x="14857" y="244"/>
                  </a:lnTo>
                  <a:lnTo>
                    <a:pt x="14809" y="146"/>
                  </a:lnTo>
                  <a:lnTo>
                    <a:pt x="14711" y="97"/>
                  </a:lnTo>
                  <a:lnTo>
                    <a:pt x="14614" y="24"/>
                  </a:lnTo>
                  <a:lnTo>
                    <a:pt x="14516" y="0"/>
                  </a:lnTo>
                  <a:lnTo>
                    <a:pt x="14395" y="0"/>
                  </a:lnTo>
                  <a:lnTo>
                    <a:pt x="3338" y="0"/>
                  </a:lnTo>
                  <a:lnTo>
                    <a:pt x="3338" y="0"/>
                  </a:lnTo>
                  <a:lnTo>
                    <a:pt x="3216" y="0"/>
                  </a:lnTo>
                  <a:lnTo>
                    <a:pt x="3118" y="24"/>
                  </a:lnTo>
                  <a:lnTo>
                    <a:pt x="3021" y="97"/>
                  </a:lnTo>
                  <a:lnTo>
                    <a:pt x="2924" y="146"/>
                  </a:lnTo>
                  <a:lnTo>
                    <a:pt x="2875" y="244"/>
                  </a:lnTo>
                  <a:lnTo>
                    <a:pt x="2826" y="341"/>
                  </a:lnTo>
                  <a:lnTo>
                    <a:pt x="2777" y="438"/>
                  </a:lnTo>
                  <a:lnTo>
                    <a:pt x="2777" y="536"/>
                  </a:lnTo>
                  <a:lnTo>
                    <a:pt x="2777" y="536"/>
                  </a:lnTo>
                  <a:lnTo>
                    <a:pt x="2777" y="706"/>
                  </a:lnTo>
                  <a:lnTo>
                    <a:pt x="2777" y="706"/>
                  </a:lnTo>
                  <a:lnTo>
                    <a:pt x="2558" y="633"/>
                  </a:lnTo>
                  <a:lnTo>
                    <a:pt x="2363" y="585"/>
                  </a:lnTo>
                  <a:lnTo>
                    <a:pt x="2144" y="560"/>
                  </a:lnTo>
                  <a:lnTo>
                    <a:pt x="1949" y="536"/>
                  </a:lnTo>
                  <a:lnTo>
                    <a:pt x="1949" y="536"/>
                  </a:lnTo>
                  <a:lnTo>
                    <a:pt x="1755" y="560"/>
                  </a:lnTo>
                  <a:lnTo>
                    <a:pt x="1560" y="585"/>
                  </a:lnTo>
                  <a:lnTo>
                    <a:pt x="1365" y="633"/>
                  </a:lnTo>
                  <a:lnTo>
                    <a:pt x="1194" y="706"/>
                  </a:lnTo>
                  <a:lnTo>
                    <a:pt x="1024" y="779"/>
                  </a:lnTo>
                  <a:lnTo>
                    <a:pt x="853" y="877"/>
                  </a:lnTo>
                  <a:lnTo>
                    <a:pt x="707" y="999"/>
                  </a:lnTo>
                  <a:lnTo>
                    <a:pt x="561" y="1120"/>
                  </a:lnTo>
                  <a:lnTo>
                    <a:pt x="439" y="1242"/>
                  </a:lnTo>
                  <a:lnTo>
                    <a:pt x="342" y="1413"/>
                  </a:lnTo>
                  <a:lnTo>
                    <a:pt x="244" y="1559"/>
                  </a:lnTo>
                  <a:lnTo>
                    <a:pt x="147" y="1729"/>
                  </a:lnTo>
                  <a:lnTo>
                    <a:pt x="98" y="1900"/>
                  </a:lnTo>
                  <a:lnTo>
                    <a:pt x="50" y="2095"/>
                  </a:lnTo>
                  <a:lnTo>
                    <a:pt x="1" y="2289"/>
                  </a:lnTo>
                  <a:lnTo>
                    <a:pt x="1" y="2484"/>
                  </a:lnTo>
                  <a:lnTo>
                    <a:pt x="1" y="2484"/>
                  </a:lnTo>
                  <a:lnTo>
                    <a:pt x="25" y="2850"/>
                  </a:lnTo>
                  <a:lnTo>
                    <a:pt x="98" y="3191"/>
                  </a:lnTo>
                  <a:lnTo>
                    <a:pt x="220" y="3556"/>
                  </a:lnTo>
                  <a:lnTo>
                    <a:pt x="366" y="3872"/>
                  </a:lnTo>
                  <a:lnTo>
                    <a:pt x="561" y="4213"/>
                  </a:lnTo>
                  <a:lnTo>
                    <a:pt x="780" y="4530"/>
                  </a:lnTo>
                  <a:lnTo>
                    <a:pt x="1024" y="4822"/>
                  </a:lnTo>
                  <a:lnTo>
                    <a:pt x="1292" y="5090"/>
                  </a:lnTo>
                  <a:lnTo>
                    <a:pt x="1584" y="5334"/>
                  </a:lnTo>
                  <a:lnTo>
                    <a:pt x="1901" y="5577"/>
                  </a:lnTo>
                  <a:lnTo>
                    <a:pt x="2242" y="5772"/>
                  </a:lnTo>
                  <a:lnTo>
                    <a:pt x="2583" y="5943"/>
                  </a:lnTo>
                  <a:lnTo>
                    <a:pt x="2924" y="6089"/>
                  </a:lnTo>
                  <a:lnTo>
                    <a:pt x="3265" y="6186"/>
                  </a:lnTo>
                  <a:lnTo>
                    <a:pt x="3605" y="6259"/>
                  </a:lnTo>
                  <a:lnTo>
                    <a:pt x="3946" y="6284"/>
                  </a:lnTo>
                  <a:lnTo>
                    <a:pt x="3946" y="6284"/>
                  </a:lnTo>
                  <a:lnTo>
                    <a:pt x="4068" y="6625"/>
                  </a:lnTo>
                  <a:lnTo>
                    <a:pt x="4214" y="6941"/>
                  </a:lnTo>
                  <a:lnTo>
                    <a:pt x="4507" y="7574"/>
                  </a:lnTo>
                  <a:lnTo>
                    <a:pt x="4799" y="8110"/>
                  </a:lnTo>
                  <a:lnTo>
                    <a:pt x="5067" y="8573"/>
                  </a:lnTo>
                  <a:lnTo>
                    <a:pt x="5067" y="8573"/>
                  </a:lnTo>
                  <a:lnTo>
                    <a:pt x="5140" y="8695"/>
                  </a:lnTo>
                  <a:lnTo>
                    <a:pt x="5262" y="8792"/>
                  </a:lnTo>
                  <a:lnTo>
                    <a:pt x="5408" y="8841"/>
                  </a:lnTo>
                  <a:lnTo>
                    <a:pt x="5554" y="8865"/>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5" name="Shape 785"/>
            <p:cNvSpPr/>
            <p:nvPr/>
          </p:nvSpPr>
          <p:spPr>
            <a:xfrm>
              <a:off x="1275850" y="5209575"/>
              <a:ext cx="60900" cy="87075"/>
            </a:xfrm>
            <a:custGeom>
              <a:avLst/>
              <a:gdLst/>
              <a:ahLst/>
              <a:cxnLst/>
              <a:rect l="0" t="0" r="0" b="0"/>
              <a:pathLst>
                <a:path w="2436" h="3483" fill="none" extrusionOk="0">
                  <a:moveTo>
                    <a:pt x="0" y="828"/>
                  </a:moveTo>
                  <a:lnTo>
                    <a:pt x="0" y="828"/>
                  </a:lnTo>
                  <a:lnTo>
                    <a:pt x="0" y="658"/>
                  </a:lnTo>
                  <a:lnTo>
                    <a:pt x="49" y="512"/>
                  </a:lnTo>
                  <a:lnTo>
                    <a:pt x="122" y="366"/>
                  </a:lnTo>
                  <a:lnTo>
                    <a:pt x="244" y="244"/>
                  </a:lnTo>
                  <a:lnTo>
                    <a:pt x="366" y="146"/>
                  </a:lnTo>
                  <a:lnTo>
                    <a:pt x="487" y="73"/>
                  </a:lnTo>
                  <a:lnTo>
                    <a:pt x="658" y="25"/>
                  </a:lnTo>
                  <a:lnTo>
                    <a:pt x="828" y="0"/>
                  </a:lnTo>
                  <a:lnTo>
                    <a:pt x="828" y="0"/>
                  </a:lnTo>
                  <a:lnTo>
                    <a:pt x="950" y="0"/>
                  </a:lnTo>
                  <a:lnTo>
                    <a:pt x="1072" y="25"/>
                  </a:lnTo>
                  <a:lnTo>
                    <a:pt x="1340" y="122"/>
                  </a:lnTo>
                  <a:lnTo>
                    <a:pt x="1559" y="268"/>
                  </a:lnTo>
                  <a:lnTo>
                    <a:pt x="1754" y="414"/>
                  </a:lnTo>
                  <a:lnTo>
                    <a:pt x="1754" y="414"/>
                  </a:lnTo>
                  <a:lnTo>
                    <a:pt x="1803" y="780"/>
                  </a:lnTo>
                  <a:lnTo>
                    <a:pt x="1876" y="1169"/>
                  </a:lnTo>
                  <a:lnTo>
                    <a:pt x="2046" y="1997"/>
                  </a:lnTo>
                  <a:lnTo>
                    <a:pt x="2265" y="2801"/>
                  </a:lnTo>
                  <a:lnTo>
                    <a:pt x="2436" y="3483"/>
                  </a:lnTo>
                  <a:lnTo>
                    <a:pt x="2436" y="3483"/>
                  </a:lnTo>
                  <a:lnTo>
                    <a:pt x="2241" y="3434"/>
                  </a:lnTo>
                  <a:lnTo>
                    <a:pt x="2022" y="3361"/>
                  </a:lnTo>
                  <a:lnTo>
                    <a:pt x="1827" y="3264"/>
                  </a:lnTo>
                  <a:lnTo>
                    <a:pt x="1608" y="3142"/>
                  </a:lnTo>
                  <a:lnTo>
                    <a:pt x="1413" y="3020"/>
                  </a:lnTo>
                  <a:lnTo>
                    <a:pt x="1194" y="2874"/>
                  </a:lnTo>
                  <a:lnTo>
                    <a:pt x="999" y="2704"/>
                  </a:lnTo>
                  <a:lnTo>
                    <a:pt x="804" y="2533"/>
                  </a:lnTo>
                  <a:lnTo>
                    <a:pt x="634" y="2338"/>
                  </a:lnTo>
                  <a:lnTo>
                    <a:pt x="487" y="2143"/>
                  </a:lnTo>
                  <a:lnTo>
                    <a:pt x="341" y="1924"/>
                  </a:lnTo>
                  <a:lnTo>
                    <a:pt x="219" y="1729"/>
                  </a:lnTo>
                  <a:lnTo>
                    <a:pt x="122" y="1510"/>
                  </a:lnTo>
                  <a:lnTo>
                    <a:pt x="49" y="1267"/>
                  </a:lnTo>
                  <a:lnTo>
                    <a:pt x="0" y="1047"/>
                  </a:lnTo>
                  <a:lnTo>
                    <a:pt x="0" y="828"/>
                  </a:lnTo>
                  <a:lnTo>
                    <a:pt x="0" y="82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6" name="Shape 786"/>
            <p:cNvSpPr/>
            <p:nvPr/>
          </p:nvSpPr>
          <p:spPr>
            <a:xfrm>
              <a:off x="1247825" y="5391625"/>
              <a:ext cx="443300" cy="39000"/>
            </a:xfrm>
            <a:custGeom>
              <a:avLst/>
              <a:gdLst/>
              <a:ahLst/>
              <a:cxnLst/>
              <a:rect l="0" t="0" r="0" b="0"/>
              <a:pathLst>
                <a:path w="17732" h="1560" fill="none" extrusionOk="0">
                  <a:moveTo>
                    <a:pt x="16611" y="1559"/>
                  </a:moveTo>
                  <a:lnTo>
                    <a:pt x="1121" y="1559"/>
                  </a:lnTo>
                  <a:lnTo>
                    <a:pt x="1121" y="1559"/>
                  </a:lnTo>
                  <a:lnTo>
                    <a:pt x="1000" y="1535"/>
                  </a:lnTo>
                  <a:lnTo>
                    <a:pt x="878" y="1510"/>
                  </a:lnTo>
                  <a:lnTo>
                    <a:pt x="780" y="1462"/>
                  </a:lnTo>
                  <a:lnTo>
                    <a:pt x="683" y="1389"/>
                  </a:lnTo>
                  <a:lnTo>
                    <a:pt x="488" y="1218"/>
                  </a:lnTo>
                  <a:lnTo>
                    <a:pt x="318" y="999"/>
                  </a:lnTo>
                  <a:lnTo>
                    <a:pt x="196" y="755"/>
                  </a:lnTo>
                  <a:lnTo>
                    <a:pt x="98" y="487"/>
                  </a:lnTo>
                  <a:lnTo>
                    <a:pt x="25" y="244"/>
                  </a:lnTo>
                  <a:lnTo>
                    <a:pt x="1" y="0"/>
                  </a:lnTo>
                  <a:lnTo>
                    <a:pt x="17731" y="0"/>
                  </a:lnTo>
                  <a:lnTo>
                    <a:pt x="17731" y="0"/>
                  </a:lnTo>
                  <a:lnTo>
                    <a:pt x="17707" y="244"/>
                  </a:lnTo>
                  <a:lnTo>
                    <a:pt x="17634" y="487"/>
                  </a:lnTo>
                  <a:lnTo>
                    <a:pt x="17537" y="755"/>
                  </a:lnTo>
                  <a:lnTo>
                    <a:pt x="17415" y="999"/>
                  </a:lnTo>
                  <a:lnTo>
                    <a:pt x="17244" y="1218"/>
                  </a:lnTo>
                  <a:lnTo>
                    <a:pt x="17049" y="1389"/>
                  </a:lnTo>
                  <a:lnTo>
                    <a:pt x="16952" y="1462"/>
                  </a:lnTo>
                  <a:lnTo>
                    <a:pt x="16855" y="1510"/>
                  </a:lnTo>
                  <a:lnTo>
                    <a:pt x="16733" y="1535"/>
                  </a:lnTo>
                  <a:lnTo>
                    <a:pt x="16611" y="1559"/>
                  </a:lnTo>
                  <a:lnTo>
                    <a:pt x="16611" y="155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7" name="Shape 787"/>
            <p:cNvSpPr/>
            <p:nvPr/>
          </p:nvSpPr>
          <p:spPr>
            <a:xfrm>
              <a:off x="1454850" y="5001950"/>
              <a:ext cx="17075" cy="114475"/>
            </a:xfrm>
            <a:custGeom>
              <a:avLst/>
              <a:gdLst/>
              <a:ahLst/>
              <a:cxnLst/>
              <a:rect l="0" t="0" r="0" b="0"/>
              <a:pathLst>
                <a:path w="683" h="4579" fill="none" extrusionOk="0">
                  <a:moveTo>
                    <a:pt x="683" y="0"/>
                  </a:moveTo>
                  <a:lnTo>
                    <a:pt x="683" y="0"/>
                  </a:lnTo>
                  <a:lnTo>
                    <a:pt x="658" y="171"/>
                  </a:lnTo>
                  <a:lnTo>
                    <a:pt x="610" y="317"/>
                  </a:lnTo>
                  <a:lnTo>
                    <a:pt x="512" y="439"/>
                  </a:lnTo>
                  <a:lnTo>
                    <a:pt x="415" y="585"/>
                  </a:lnTo>
                  <a:lnTo>
                    <a:pt x="415" y="585"/>
                  </a:lnTo>
                  <a:lnTo>
                    <a:pt x="269" y="731"/>
                  </a:lnTo>
                  <a:lnTo>
                    <a:pt x="147" y="950"/>
                  </a:lnTo>
                  <a:lnTo>
                    <a:pt x="74" y="1072"/>
                  </a:lnTo>
                  <a:lnTo>
                    <a:pt x="49" y="1194"/>
                  </a:lnTo>
                  <a:lnTo>
                    <a:pt x="1" y="1364"/>
                  </a:lnTo>
                  <a:lnTo>
                    <a:pt x="1" y="1535"/>
                  </a:lnTo>
                  <a:lnTo>
                    <a:pt x="1" y="1535"/>
                  </a:lnTo>
                  <a:lnTo>
                    <a:pt x="1" y="1705"/>
                  </a:lnTo>
                  <a:lnTo>
                    <a:pt x="49" y="1851"/>
                  </a:lnTo>
                  <a:lnTo>
                    <a:pt x="74" y="1997"/>
                  </a:lnTo>
                  <a:lnTo>
                    <a:pt x="147" y="2095"/>
                  </a:lnTo>
                  <a:lnTo>
                    <a:pt x="269" y="2314"/>
                  </a:lnTo>
                  <a:lnTo>
                    <a:pt x="415" y="2484"/>
                  </a:lnTo>
                  <a:lnTo>
                    <a:pt x="415" y="2484"/>
                  </a:lnTo>
                  <a:lnTo>
                    <a:pt x="512" y="2606"/>
                  </a:lnTo>
                  <a:lnTo>
                    <a:pt x="610" y="2728"/>
                  </a:lnTo>
                  <a:lnTo>
                    <a:pt x="658" y="2874"/>
                  </a:lnTo>
                  <a:lnTo>
                    <a:pt x="683" y="3045"/>
                  </a:lnTo>
                  <a:lnTo>
                    <a:pt x="683" y="3045"/>
                  </a:lnTo>
                  <a:lnTo>
                    <a:pt x="658" y="3239"/>
                  </a:lnTo>
                  <a:lnTo>
                    <a:pt x="610" y="3385"/>
                  </a:lnTo>
                  <a:lnTo>
                    <a:pt x="512" y="3507"/>
                  </a:lnTo>
                  <a:lnTo>
                    <a:pt x="415" y="3629"/>
                  </a:lnTo>
                  <a:lnTo>
                    <a:pt x="415" y="3629"/>
                  </a:lnTo>
                  <a:lnTo>
                    <a:pt x="269" y="3800"/>
                  </a:lnTo>
                  <a:lnTo>
                    <a:pt x="147" y="3994"/>
                  </a:lnTo>
                  <a:lnTo>
                    <a:pt x="74" y="4116"/>
                  </a:lnTo>
                  <a:lnTo>
                    <a:pt x="49" y="4262"/>
                  </a:lnTo>
                  <a:lnTo>
                    <a:pt x="1" y="4408"/>
                  </a:lnTo>
                  <a:lnTo>
                    <a:pt x="1" y="457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8" name="Shape 788"/>
            <p:cNvSpPr/>
            <p:nvPr/>
          </p:nvSpPr>
          <p:spPr>
            <a:xfrm>
              <a:off x="1411025" y="5001950"/>
              <a:ext cx="17075" cy="114475"/>
            </a:xfrm>
            <a:custGeom>
              <a:avLst/>
              <a:gdLst/>
              <a:ahLst/>
              <a:cxnLst/>
              <a:rect l="0" t="0" r="0" b="0"/>
              <a:pathLst>
                <a:path w="683" h="4579" fill="none" extrusionOk="0">
                  <a:moveTo>
                    <a:pt x="682" y="0"/>
                  </a:moveTo>
                  <a:lnTo>
                    <a:pt x="682" y="0"/>
                  </a:lnTo>
                  <a:lnTo>
                    <a:pt x="658" y="171"/>
                  </a:lnTo>
                  <a:lnTo>
                    <a:pt x="609" y="317"/>
                  </a:lnTo>
                  <a:lnTo>
                    <a:pt x="536" y="439"/>
                  </a:lnTo>
                  <a:lnTo>
                    <a:pt x="414" y="585"/>
                  </a:lnTo>
                  <a:lnTo>
                    <a:pt x="414" y="585"/>
                  </a:lnTo>
                  <a:lnTo>
                    <a:pt x="268" y="731"/>
                  </a:lnTo>
                  <a:lnTo>
                    <a:pt x="146" y="950"/>
                  </a:lnTo>
                  <a:lnTo>
                    <a:pt x="97" y="1072"/>
                  </a:lnTo>
                  <a:lnTo>
                    <a:pt x="49" y="1194"/>
                  </a:lnTo>
                  <a:lnTo>
                    <a:pt x="24" y="1364"/>
                  </a:lnTo>
                  <a:lnTo>
                    <a:pt x="0" y="1535"/>
                  </a:lnTo>
                  <a:lnTo>
                    <a:pt x="0" y="1535"/>
                  </a:lnTo>
                  <a:lnTo>
                    <a:pt x="24" y="1705"/>
                  </a:lnTo>
                  <a:lnTo>
                    <a:pt x="49" y="1851"/>
                  </a:lnTo>
                  <a:lnTo>
                    <a:pt x="97" y="1997"/>
                  </a:lnTo>
                  <a:lnTo>
                    <a:pt x="146" y="2095"/>
                  </a:lnTo>
                  <a:lnTo>
                    <a:pt x="268" y="2314"/>
                  </a:lnTo>
                  <a:lnTo>
                    <a:pt x="414" y="2484"/>
                  </a:lnTo>
                  <a:lnTo>
                    <a:pt x="414" y="2484"/>
                  </a:lnTo>
                  <a:lnTo>
                    <a:pt x="536" y="2606"/>
                  </a:lnTo>
                  <a:lnTo>
                    <a:pt x="609" y="2728"/>
                  </a:lnTo>
                  <a:lnTo>
                    <a:pt x="658" y="2874"/>
                  </a:lnTo>
                  <a:lnTo>
                    <a:pt x="682" y="3045"/>
                  </a:lnTo>
                  <a:lnTo>
                    <a:pt x="682" y="3045"/>
                  </a:lnTo>
                  <a:lnTo>
                    <a:pt x="658" y="3239"/>
                  </a:lnTo>
                  <a:lnTo>
                    <a:pt x="609" y="3385"/>
                  </a:lnTo>
                  <a:lnTo>
                    <a:pt x="536" y="3507"/>
                  </a:lnTo>
                  <a:lnTo>
                    <a:pt x="414" y="3629"/>
                  </a:lnTo>
                  <a:lnTo>
                    <a:pt x="414" y="3629"/>
                  </a:lnTo>
                  <a:lnTo>
                    <a:pt x="268" y="3800"/>
                  </a:lnTo>
                  <a:lnTo>
                    <a:pt x="146" y="3994"/>
                  </a:lnTo>
                  <a:lnTo>
                    <a:pt x="97" y="4116"/>
                  </a:lnTo>
                  <a:lnTo>
                    <a:pt x="49" y="4262"/>
                  </a:lnTo>
                  <a:lnTo>
                    <a:pt x="24" y="4408"/>
                  </a:lnTo>
                  <a:lnTo>
                    <a:pt x="0" y="457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9" name="Shape 789"/>
            <p:cNvSpPr/>
            <p:nvPr/>
          </p:nvSpPr>
          <p:spPr>
            <a:xfrm>
              <a:off x="1498700" y="5001950"/>
              <a:ext cx="16450" cy="114475"/>
            </a:xfrm>
            <a:custGeom>
              <a:avLst/>
              <a:gdLst/>
              <a:ahLst/>
              <a:cxnLst/>
              <a:rect l="0" t="0" r="0" b="0"/>
              <a:pathLst>
                <a:path w="658" h="4579" fill="none" extrusionOk="0">
                  <a:moveTo>
                    <a:pt x="658" y="0"/>
                  </a:moveTo>
                  <a:lnTo>
                    <a:pt x="658" y="0"/>
                  </a:lnTo>
                  <a:lnTo>
                    <a:pt x="658" y="171"/>
                  </a:lnTo>
                  <a:lnTo>
                    <a:pt x="585" y="317"/>
                  </a:lnTo>
                  <a:lnTo>
                    <a:pt x="512" y="439"/>
                  </a:lnTo>
                  <a:lnTo>
                    <a:pt x="390" y="585"/>
                  </a:lnTo>
                  <a:lnTo>
                    <a:pt x="390" y="585"/>
                  </a:lnTo>
                  <a:lnTo>
                    <a:pt x="268" y="731"/>
                  </a:lnTo>
                  <a:lnTo>
                    <a:pt x="122" y="950"/>
                  </a:lnTo>
                  <a:lnTo>
                    <a:pt x="73" y="1072"/>
                  </a:lnTo>
                  <a:lnTo>
                    <a:pt x="25" y="1194"/>
                  </a:lnTo>
                  <a:lnTo>
                    <a:pt x="0" y="1364"/>
                  </a:lnTo>
                  <a:lnTo>
                    <a:pt x="0" y="1535"/>
                  </a:lnTo>
                  <a:lnTo>
                    <a:pt x="0" y="1535"/>
                  </a:lnTo>
                  <a:lnTo>
                    <a:pt x="0" y="1705"/>
                  </a:lnTo>
                  <a:lnTo>
                    <a:pt x="25" y="1851"/>
                  </a:lnTo>
                  <a:lnTo>
                    <a:pt x="73" y="1997"/>
                  </a:lnTo>
                  <a:lnTo>
                    <a:pt x="122" y="2095"/>
                  </a:lnTo>
                  <a:lnTo>
                    <a:pt x="268" y="2314"/>
                  </a:lnTo>
                  <a:lnTo>
                    <a:pt x="390" y="2484"/>
                  </a:lnTo>
                  <a:lnTo>
                    <a:pt x="390" y="2484"/>
                  </a:lnTo>
                  <a:lnTo>
                    <a:pt x="512" y="2606"/>
                  </a:lnTo>
                  <a:lnTo>
                    <a:pt x="585" y="2728"/>
                  </a:lnTo>
                  <a:lnTo>
                    <a:pt x="658" y="2874"/>
                  </a:lnTo>
                  <a:lnTo>
                    <a:pt x="658" y="3045"/>
                  </a:lnTo>
                  <a:lnTo>
                    <a:pt x="658" y="3045"/>
                  </a:lnTo>
                  <a:lnTo>
                    <a:pt x="658" y="3239"/>
                  </a:lnTo>
                  <a:lnTo>
                    <a:pt x="585" y="3385"/>
                  </a:lnTo>
                  <a:lnTo>
                    <a:pt x="512" y="3507"/>
                  </a:lnTo>
                  <a:lnTo>
                    <a:pt x="390" y="3629"/>
                  </a:lnTo>
                  <a:lnTo>
                    <a:pt x="390" y="3629"/>
                  </a:lnTo>
                  <a:lnTo>
                    <a:pt x="268" y="3800"/>
                  </a:lnTo>
                  <a:lnTo>
                    <a:pt x="122" y="3994"/>
                  </a:lnTo>
                  <a:lnTo>
                    <a:pt x="73" y="4116"/>
                  </a:lnTo>
                  <a:lnTo>
                    <a:pt x="25" y="4262"/>
                  </a:lnTo>
                  <a:lnTo>
                    <a:pt x="0" y="4408"/>
                  </a:lnTo>
                  <a:lnTo>
                    <a:pt x="0" y="457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90" name="Shape 790"/>
          <p:cNvGrpSpPr/>
          <p:nvPr/>
        </p:nvGrpSpPr>
        <p:grpSpPr>
          <a:xfrm>
            <a:off x="1620640" y="4507146"/>
            <a:ext cx="275844" cy="351480"/>
            <a:chOff x="1959600" y="4980625"/>
            <a:chExt cx="364150" cy="464000"/>
          </a:xfrm>
        </p:grpSpPr>
        <p:sp>
          <p:nvSpPr>
            <p:cNvPr id="791" name="Shape 791"/>
            <p:cNvSpPr/>
            <p:nvPr/>
          </p:nvSpPr>
          <p:spPr>
            <a:xfrm>
              <a:off x="1959600" y="4980625"/>
              <a:ext cx="364150" cy="239325"/>
            </a:xfrm>
            <a:custGeom>
              <a:avLst/>
              <a:gdLst/>
              <a:ahLst/>
              <a:cxnLst/>
              <a:rect l="0" t="0" r="0" b="0"/>
              <a:pathLst>
                <a:path w="14566" h="9573" fill="none" extrusionOk="0">
                  <a:moveTo>
                    <a:pt x="8769" y="9572"/>
                  </a:moveTo>
                  <a:lnTo>
                    <a:pt x="14565" y="9572"/>
                  </a:lnTo>
                  <a:lnTo>
                    <a:pt x="14565" y="6114"/>
                  </a:lnTo>
                  <a:lnTo>
                    <a:pt x="14565" y="6114"/>
                  </a:lnTo>
                  <a:lnTo>
                    <a:pt x="14541" y="6016"/>
                  </a:lnTo>
                  <a:lnTo>
                    <a:pt x="14516" y="5919"/>
                  </a:lnTo>
                  <a:lnTo>
                    <a:pt x="14468" y="5822"/>
                  </a:lnTo>
                  <a:lnTo>
                    <a:pt x="14419" y="5773"/>
                  </a:lnTo>
                  <a:lnTo>
                    <a:pt x="14346" y="5700"/>
                  </a:lnTo>
                  <a:lnTo>
                    <a:pt x="14249" y="5651"/>
                  </a:lnTo>
                  <a:lnTo>
                    <a:pt x="14175" y="5627"/>
                  </a:lnTo>
                  <a:lnTo>
                    <a:pt x="14078" y="5627"/>
                  </a:lnTo>
                  <a:lnTo>
                    <a:pt x="10814" y="5627"/>
                  </a:lnTo>
                  <a:lnTo>
                    <a:pt x="10814" y="5627"/>
                  </a:lnTo>
                  <a:lnTo>
                    <a:pt x="11228" y="5456"/>
                  </a:lnTo>
                  <a:lnTo>
                    <a:pt x="11643" y="5237"/>
                  </a:lnTo>
                  <a:lnTo>
                    <a:pt x="12008" y="4993"/>
                  </a:lnTo>
                  <a:lnTo>
                    <a:pt x="12178" y="4872"/>
                  </a:lnTo>
                  <a:lnTo>
                    <a:pt x="12349" y="4726"/>
                  </a:lnTo>
                  <a:lnTo>
                    <a:pt x="12349" y="4726"/>
                  </a:lnTo>
                  <a:lnTo>
                    <a:pt x="12617" y="4433"/>
                  </a:lnTo>
                  <a:lnTo>
                    <a:pt x="12836" y="4141"/>
                  </a:lnTo>
                  <a:lnTo>
                    <a:pt x="13031" y="3849"/>
                  </a:lnTo>
                  <a:lnTo>
                    <a:pt x="13177" y="3557"/>
                  </a:lnTo>
                  <a:lnTo>
                    <a:pt x="13274" y="3289"/>
                  </a:lnTo>
                  <a:lnTo>
                    <a:pt x="13372" y="3021"/>
                  </a:lnTo>
                  <a:lnTo>
                    <a:pt x="13396" y="2753"/>
                  </a:lnTo>
                  <a:lnTo>
                    <a:pt x="13420" y="2485"/>
                  </a:lnTo>
                  <a:lnTo>
                    <a:pt x="13396" y="2241"/>
                  </a:lnTo>
                  <a:lnTo>
                    <a:pt x="13347" y="1998"/>
                  </a:lnTo>
                  <a:lnTo>
                    <a:pt x="13274" y="1754"/>
                  </a:lnTo>
                  <a:lnTo>
                    <a:pt x="13201" y="1535"/>
                  </a:lnTo>
                  <a:lnTo>
                    <a:pt x="13079" y="1340"/>
                  </a:lnTo>
                  <a:lnTo>
                    <a:pt x="12958" y="1121"/>
                  </a:lnTo>
                  <a:lnTo>
                    <a:pt x="12812" y="951"/>
                  </a:lnTo>
                  <a:lnTo>
                    <a:pt x="12641" y="780"/>
                  </a:lnTo>
                  <a:lnTo>
                    <a:pt x="12641" y="780"/>
                  </a:lnTo>
                  <a:lnTo>
                    <a:pt x="12471" y="610"/>
                  </a:lnTo>
                  <a:lnTo>
                    <a:pt x="12300" y="463"/>
                  </a:lnTo>
                  <a:lnTo>
                    <a:pt x="12105" y="342"/>
                  </a:lnTo>
                  <a:lnTo>
                    <a:pt x="11886" y="220"/>
                  </a:lnTo>
                  <a:lnTo>
                    <a:pt x="11667" y="147"/>
                  </a:lnTo>
                  <a:lnTo>
                    <a:pt x="11423" y="74"/>
                  </a:lnTo>
                  <a:lnTo>
                    <a:pt x="11180" y="25"/>
                  </a:lnTo>
                  <a:lnTo>
                    <a:pt x="10936" y="1"/>
                  </a:lnTo>
                  <a:lnTo>
                    <a:pt x="10668" y="25"/>
                  </a:lnTo>
                  <a:lnTo>
                    <a:pt x="10400" y="49"/>
                  </a:lnTo>
                  <a:lnTo>
                    <a:pt x="10133" y="147"/>
                  </a:lnTo>
                  <a:lnTo>
                    <a:pt x="9865" y="244"/>
                  </a:lnTo>
                  <a:lnTo>
                    <a:pt x="9572" y="390"/>
                  </a:lnTo>
                  <a:lnTo>
                    <a:pt x="9280" y="585"/>
                  </a:lnTo>
                  <a:lnTo>
                    <a:pt x="8988" y="804"/>
                  </a:lnTo>
                  <a:lnTo>
                    <a:pt x="8696" y="1072"/>
                  </a:lnTo>
                  <a:lnTo>
                    <a:pt x="8696" y="1072"/>
                  </a:lnTo>
                  <a:lnTo>
                    <a:pt x="8452" y="1365"/>
                  </a:lnTo>
                  <a:lnTo>
                    <a:pt x="8257" y="1657"/>
                  </a:lnTo>
                  <a:lnTo>
                    <a:pt x="8062" y="1973"/>
                  </a:lnTo>
                  <a:lnTo>
                    <a:pt x="7892" y="2314"/>
                  </a:lnTo>
                  <a:lnTo>
                    <a:pt x="7770" y="2680"/>
                  </a:lnTo>
                  <a:lnTo>
                    <a:pt x="7648" y="3045"/>
                  </a:lnTo>
                  <a:lnTo>
                    <a:pt x="7551" y="3386"/>
                  </a:lnTo>
                  <a:lnTo>
                    <a:pt x="7478" y="3727"/>
                  </a:lnTo>
                  <a:lnTo>
                    <a:pt x="7380" y="4385"/>
                  </a:lnTo>
                  <a:lnTo>
                    <a:pt x="7307" y="4896"/>
                  </a:lnTo>
                  <a:lnTo>
                    <a:pt x="7283" y="5456"/>
                  </a:lnTo>
                  <a:lnTo>
                    <a:pt x="7283" y="5456"/>
                  </a:lnTo>
                  <a:lnTo>
                    <a:pt x="7283" y="5456"/>
                  </a:lnTo>
                  <a:lnTo>
                    <a:pt x="7283" y="5456"/>
                  </a:lnTo>
                  <a:lnTo>
                    <a:pt x="7283" y="5456"/>
                  </a:lnTo>
                  <a:lnTo>
                    <a:pt x="7259" y="4896"/>
                  </a:lnTo>
                  <a:lnTo>
                    <a:pt x="7186" y="4385"/>
                  </a:lnTo>
                  <a:lnTo>
                    <a:pt x="7088" y="3727"/>
                  </a:lnTo>
                  <a:lnTo>
                    <a:pt x="7015" y="3386"/>
                  </a:lnTo>
                  <a:lnTo>
                    <a:pt x="6918" y="3045"/>
                  </a:lnTo>
                  <a:lnTo>
                    <a:pt x="6796" y="2680"/>
                  </a:lnTo>
                  <a:lnTo>
                    <a:pt x="6674" y="2314"/>
                  </a:lnTo>
                  <a:lnTo>
                    <a:pt x="6504" y="1973"/>
                  </a:lnTo>
                  <a:lnTo>
                    <a:pt x="6309" y="1657"/>
                  </a:lnTo>
                  <a:lnTo>
                    <a:pt x="6114" y="1365"/>
                  </a:lnTo>
                  <a:lnTo>
                    <a:pt x="5870" y="1072"/>
                  </a:lnTo>
                  <a:lnTo>
                    <a:pt x="5870" y="1072"/>
                  </a:lnTo>
                  <a:lnTo>
                    <a:pt x="5578" y="804"/>
                  </a:lnTo>
                  <a:lnTo>
                    <a:pt x="5286" y="585"/>
                  </a:lnTo>
                  <a:lnTo>
                    <a:pt x="4994" y="390"/>
                  </a:lnTo>
                  <a:lnTo>
                    <a:pt x="4701" y="244"/>
                  </a:lnTo>
                  <a:lnTo>
                    <a:pt x="4433" y="147"/>
                  </a:lnTo>
                  <a:lnTo>
                    <a:pt x="4166" y="49"/>
                  </a:lnTo>
                  <a:lnTo>
                    <a:pt x="3898" y="25"/>
                  </a:lnTo>
                  <a:lnTo>
                    <a:pt x="3630" y="1"/>
                  </a:lnTo>
                  <a:lnTo>
                    <a:pt x="3386" y="25"/>
                  </a:lnTo>
                  <a:lnTo>
                    <a:pt x="3143" y="74"/>
                  </a:lnTo>
                  <a:lnTo>
                    <a:pt x="2899" y="147"/>
                  </a:lnTo>
                  <a:lnTo>
                    <a:pt x="2680" y="220"/>
                  </a:lnTo>
                  <a:lnTo>
                    <a:pt x="2461" y="342"/>
                  </a:lnTo>
                  <a:lnTo>
                    <a:pt x="2266" y="463"/>
                  </a:lnTo>
                  <a:lnTo>
                    <a:pt x="2095" y="610"/>
                  </a:lnTo>
                  <a:lnTo>
                    <a:pt x="1925" y="780"/>
                  </a:lnTo>
                  <a:lnTo>
                    <a:pt x="1925" y="780"/>
                  </a:lnTo>
                  <a:lnTo>
                    <a:pt x="1754" y="951"/>
                  </a:lnTo>
                  <a:lnTo>
                    <a:pt x="1608" y="1121"/>
                  </a:lnTo>
                  <a:lnTo>
                    <a:pt x="1487" y="1340"/>
                  </a:lnTo>
                  <a:lnTo>
                    <a:pt x="1365" y="1535"/>
                  </a:lnTo>
                  <a:lnTo>
                    <a:pt x="1292" y="1754"/>
                  </a:lnTo>
                  <a:lnTo>
                    <a:pt x="1219" y="1998"/>
                  </a:lnTo>
                  <a:lnTo>
                    <a:pt x="1170" y="2241"/>
                  </a:lnTo>
                  <a:lnTo>
                    <a:pt x="1146" y="2485"/>
                  </a:lnTo>
                  <a:lnTo>
                    <a:pt x="1170" y="2753"/>
                  </a:lnTo>
                  <a:lnTo>
                    <a:pt x="1194" y="3021"/>
                  </a:lnTo>
                  <a:lnTo>
                    <a:pt x="1292" y="3289"/>
                  </a:lnTo>
                  <a:lnTo>
                    <a:pt x="1389" y="3557"/>
                  </a:lnTo>
                  <a:lnTo>
                    <a:pt x="1535" y="3849"/>
                  </a:lnTo>
                  <a:lnTo>
                    <a:pt x="1730" y="4141"/>
                  </a:lnTo>
                  <a:lnTo>
                    <a:pt x="1949" y="4433"/>
                  </a:lnTo>
                  <a:lnTo>
                    <a:pt x="2217" y="4726"/>
                  </a:lnTo>
                  <a:lnTo>
                    <a:pt x="2217" y="4726"/>
                  </a:lnTo>
                  <a:lnTo>
                    <a:pt x="2388" y="4872"/>
                  </a:lnTo>
                  <a:lnTo>
                    <a:pt x="2558" y="4993"/>
                  </a:lnTo>
                  <a:lnTo>
                    <a:pt x="2923" y="5237"/>
                  </a:lnTo>
                  <a:lnTo>
                    <a:pt x="3337" y="5456"/>
                  </a:lnTo>
                  <a:lnTo>
                    <a:pt x="3752" y="5627"/>
                  </a:lnTo>
                  <a:lnTo>
                    <a:pt x="488" y="5627"/>
                  </a:lnTo>
                  <a:lnTo>
                    <a:pt x="488" y="5627"/>
                  </a:lnTo>
                  <a:lnTo>
                    <a:pt x="391" y="5627"/>
                  </a:lnTo>
                  <a:lnTo>
                    <a:pt x="317" y="5651"/>
                  </a:lnTo>
                  <a:lnTo>
                    <a:pt x="220" y="5700"/>
                  </a:lnTo>
                  <a:lnTo>
                    <a:pt x="147" y="5773"/>
                  </a:lnTo>
                  <a:lnTo>
                    <a:pt x="98" y="5822"/>
                  </a:lnTo>
                  <a:lnTo>
                    <a:pt x="50" y="5919"/>
                  </a:lnTo>
                  <a:lnTo>
                    <a:pt x="25" y="6016"/>
                  </a:lnTo>
                  <a:lnTo>
                    <a:pt x="1" y="6114"/>
                  </a:lnTo>
                  <a:lnTo>
                    <a:pt x="1" y="9572"/>
                  </a:lnTo>
                  <a:lnTo>
                    <a:pt x="5797" y="957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2" name="Shape 792"/>
            <p:cNvSpPr/>
            <p:nvPr/>
          </p:nvSpPr>
          <p:spPr>
            <a:xfrm>
              <a:off x="2053375" y="5121275"/>
              <a:ext cx="176600" cy="25"/>
            </a:xfrm>
            <a:custGeom>
              <a:avLst/>
              <a:gdLst/>
              <a:ahLst/>
              <a:cxnLst/>
              <a:rect l="0" t="0" r="0" b="0"/>
              <a:pathLst>
                <a:path w="7064" h="1" fill="none" extrusionOk="0">
                  <a:moveTo>
                    <a:pt x="1" y="1"/>
                  </a:moveTo>
                  <a:lnTo>
                    <a:pt x="706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3" name="Shape 793"/>
            <p:cNvSpPr/>
            <p:nvPr/>
          </p:nvSpPr>
          <p:spPr>
            <a:xfrm>
              <a:off x="2104525" y="5121275"/>
              <a:ext cx="74300" cy="323350"/>
            </a:xfrm>
            <a:custGeom>
              <a:avLst/>
              <a:gdLst/>
              <a:ahLst/>
              <a:cxnLst/>
              <a:rect l="0" t="0" r="0" b="0"/>
              <a:pathLst>
                <a:path w="2972" h="12934" fill="none" extrusionOk="0">
                  <a:moveTo>
                    <a:pt x="0" y="1"/>
                  </a:moveTo>
                  <a:lnTo>
                    <a:pt x="0" y="12933"/>
                  </a:lnTo>
                  <a:lnTo>
                    <a:pt x="2972" y="12933"/>
                  </a:lnTo>
                  <a:lnTo>
                    <a:pt x="297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4" name="Shape 794"/>
            <p:cNvSpPr/>
            <p:nvPr/>
          </p:nvSpPr>
          <p:spPr>
            <a:xfrm>
              <a:off x="2166625" y="5023850"/>
              <a:ext cx="85275" cy="85275"/>
            </a:xfrm>
            <a:custGeom>
              <a:avLst/>
              <a:gdLst/>
              <a:ahLst/>
              <a:cxnLst/>
              <a:rect l="0" t="0" r="0" b="0"/>
              <a:pathLst>
                <a:path w="3411" h="3411" fill="none" extrusionOk="0">
                  <a:moveTo>
                    <a:pt x="902" y="659"/>
                  </a:moveTo>
                  <a:lnTo>
                    <a:pt x="902" y="659"/>
                  </a:lnTo>
                  <a:lnTo>
                    <a:pt x="1194" y="391"/>
                  </a:lnTo>
                  <a:lnTo>
                    <a:pt x="1486" y="196"/>
                  </a:lnTo>
                  <a:lnTo>
                    <a:pt x="1754" y="74"/>
                  </a:lnTo>
                  <a:lnTo>
                    <a:pt x="1900" y="50"/>
                  </a:lnTo>
                  <a:lnTo>
                    <a:pt x="2022" y="25"/>
                  </a:lnTo>
                  <a:lnTo>
                    <a:pt x="2144" y="1"/>
                  </a:lnTo>
                  <a:lnTo>
                    <a:pt x="2290" y="25"/>
                  </a:lnTo>
                  <a:lnTo>
                    <a:pt x="2412" y="50"/>
                  </a:lnTo>
                  <a:lnTo>
                    <a:pt x="2533" y="74"/>
                  </a:lnTo>
                  <a:lnTo>
                    <a:pt x="2655" y="123"/>
                  </a:lnTo>
                  <a:lnTo>
                    <a:pt x="2777" y="196"/>
                  </a:lnTo>
                  <a:lnTo>
                    <a:pt x="3021" y="391"/>
                  </a:lnTo>
                  <a:lnTo>
                    <a:pt x="3021" y="391"/>
                  </a:lnTo>
                  <a:lnTo>
                    <a:pt x="3215" y="634"/>
                  </a:lnTo>
                  <a:lnTo>
                    <a:pt x="3288" y="756"/>
                  </a:lnTo>
                  <a:lnTo>
                    <a:pt x="3337" y="878"/>
                  </a:lnTo>
                  <a:lnTo>
                    <a:pt x="3362" y="999"/>
                  </a:lnTo>
                  <a:lnTo>
                    <a:pt x="3386" y="1121"/>
                  </a:lnTo>
                  <a:lnTo>
                    <a:pt x="3410" y="1267"/>
                  </a:lnTo>
                  <a:lnTo>
                    <a:pt x="3386" y="1389"/>
                  </a:lnTo>
                  <a:lnTo>
                    <a:pt x="3362" y="1535"/>
                  </a:lnTo>
                  <a:lnTo>
                    <a:pt x="3337" y="1657"/>
                  </a:lnTo>
                  <a:lnTo>
                    <a:pt x="3215" y="1925"/>
                  </a:lnTo>
                  <a:lnTo>
                    <a:pt x="3021" y="2217"/>
                  </a:lnTo>
                  <a:lnTo>
                    <a:pt x="2753" y="2509"/>
                  </a:lnTo>
                  <a:lnTo>
                    <a:pt x="2753" y="2509"/>
                  </a:lnTo>
                  <a:lnTo>
                    <a:pt x="2631" y="2607"/>
                  </a:lnTo>
                  <a:lnTo>
                    <a:pt x="2509" y="2704"/>
                  </a:lnTo>
                  <a:lnTo>
                    <a:pt x="2192" y="2899"/>
                  </a:lnTo>
                  <a:lnTo>
                    <a:pt x="1827" y="3045"/>
                  </a:lnTo>
                  <a:lnTo>
                    <a:pt x="1462" y="3167"/>
                  </a:lnTo>
                  <a:lnTo>
                    <a:pt x="1072" y="3264"/>
                  </a:lnTo>
                  <a:lnTo>
                    <a:pt x="682" y="3338"/>
                  </a:lnTo>
                  <a:lnTo>
                    <a:pt x="317" y="3386"/>
                  </a:lnTo>
                  <a:lnTo>
                    <a:pt x="1" y="3411"/>
                  </a:lnTo>
                  <a:lnTo>
                    <a:pt x="1" y="3411"/>
                  </a:lnTo>
                  <a:lnTo>
                    <a:pt x="25" y="3094"/>
                  </a:lnTo>
                  <a:lnTo>
                    <a:pt x="98" y="2729"/>
                  </a:lnTo>
                  <a:lnTo>
                    <a:pt x="147" y="2339"/>
                  </a:lnTo>
                  <a:lnTo>
                    <a:pt x="244" y="1949"/>
                  </a:lnTo>
                  <a:lnTo>
                    <a:pt x="366" y="1584"/>
                  </a:lnTo>
                  <a:lnTo>
                    <a:pt x="512" y="1219"/>
                  </a:lnTo>
                  <a:lnTo>
                    <a:pt x="707" y="902"/>
                  </a:lnTo>
                  <a:lnTo>
                    <a:pt x="804" y="780"/>
                  </a:lnTo>
                  <a:lnTo>
                    <a:pt x="902" y="659"/>
                  </a:lnTo>
                  <a:lnTo>
                    <a:pt x="902" y="65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5" name="Shape 795"/>
            <p:cNvSpPr/>
            <p:nvPr/>
          </p:nvSpPr>
          <p:spPr>
            <a:xfrm>
              <a:off x="2031450" y="5023850"/>
              <a:ext cx="85275" cy="85275"/>
            </a:xfrm>
            <a:custGeom>
              <a:avLst/>
              <a:gdLst/>
              <a:ahLst/>
              <a:cxnLst/>
              <a:rect l="0" t="0" r="0" b="0"/>
              <a:pathLst>
                <a:path w="3411" h="3411" fill="none" extrusionOk="0">
                  <a:moveTo>
                    <a:pt x="390" y="391"/>
                  </a:moveTo>
                  <a:lnTo>
                    <a:pt x="390" y="391"/>
                  </a:lnTo>
                  <a:lnTo>
                    <a:pt x="634" y="196"/>
                  </a:lnTo>
                  <a:lnTo>
                    <a:pt x="756" y="123"/>
                  </a:lnTo>
                  <a:lnTo>
                    <a:pt x="878" y="74"/>
                  </a:lnTo>
                  <a:lnTo>
                    <a:pt x="999" y="50"/>
                  </a:lnTo>
                  <a:lnTo>
                    <a:pt x="1121" y="25"/>
                  </a:lnTo>
                  <a:lnTo>
                    <a:pt x="1267" y="1"/>
                  </a:lnTo>
                  <a:lnTo>
                    <a:pt x="1389" y="25"/>
                  </a:lnTo>
                  <a:lnTo>
                    <a:pt x="1511" y="50"/>
                  </a:lnTo>
                  <a:lnTo>
                    <a:pt x="1657" y="74"/>
                  </a:lnTo>
                  <a:lnTo>
                    <a:pt x="1925" y="196"/>
                  </a:lnTo>
                  <a:lnTo>
                    <a:pt x="2217" y="391"/>
                  </a:lnTo>
                  <a:lnTo>
                    <a:pt x="2509" y="659"/>
                  </a:lnTo>
                  <a:lnTo>
                    <a:pt x="2509" y="659"/>
                  </a:lnTo>
                  <a:lnTo>
                    <a:pt x="2607" y="780"/>
                  </a:lnTo>
                  <a:lnTo>
                    <a:pt x="2704" y="902"/>
                  </a:lnTo>
                  <a:lnTo>
                    <a:pt x="2899" y="1219"/>
                  </a:lnTo>
                  <a:lnTo>
                    <a:pt x="3045" y="1584"/>
                  </a:lnTo>
                  <a:lnTo>
                    <a:pt x="3167" y="1949"/>
                  </a:lnTo>
                  <a:lnTo>
                    <a:pt x="3264" y="2339"/>
                  </a:lnTo>
                  <a:lnTo>
                    <a:pt x="3313" y="2729"/>
                  </a:lnTo>
                  <a:lnTo>
                    <a:pt x="3386" y="3094"/>
                  </a:lnTo>
                  <a:lnTo>
                    <a:pt x="3410" y="3411"/>
                  </a:lnTo>
                  <a:lnTo>
                    <a:pt x="3410" y="3411"/>
                  </a:lnTo>
                  <a:lnTo>
                    <a:pt x="3094" y="3386"/>
                  </a:lnTo>
                  <a:lnTo>
                    <a:pt x="2729" y="3338"/>
                  </a:lnTo>
                  <a:lnTo>
                    <a:pt x="2339" y="3264"/>
                  </a:lnTo>
                  <a:lnTo>
                    <a:pt x="1949" y="3167"/>
                  </a:lnTo>
                  <a:lnTo>
                    <a:pt x="1584" y="3045"/>
                  </a:lnTo>
                  <a:lnTo>
                    <a:pt x="1218" y="2899"/>
                  </a:lnTo>
                  <a:lnTo>
                    <a:pt x="902" y="2704"/>
                  </a:lnTo>
                  <a:lnTo>
                    <a:pt x="780" y="2607"/>
                  </a:lnTo>
                  <a:lnTo>
                    <a:pt x="658" y="2509"/>
                  </a:lnTo>
                  <a:lnTo>
                    <a:pt x="658" y="2509"/>
                  </a:lnTo>
                  <a:lnTo>
                    <a:pt x="390" y="2217"/>
                  </a:lnTo>
                  <a:lnTo>
                    <a:pt x="196" y="1925"/>
                  </a:lnTo>
                  <a:lnTo>
                    <a:pt x="74" y="1657"/>
                  </a:lnTo>
                  <a:lnTo>
                    <a:pt x="49" y="1535"/>
                  </a:lnTo>
                  <a:lnTo>
                    <a:pt x="25" y="1389"/>
                  </a:lnTo>
                  <a:lnTo>
                    <a:pt x="1" y="1267"/>
                  </a:lnTo>
                  <a:lnTo>
                    <a:pt x="25" y="1121"/>
                  </a:lnTo>
                  <a:lnTo>
                    <a:pt x="49" y="999"/>
                  </a:lnTo>
                  <a:lnTo>
                    <a:pt x="74" y="878"/>
                  </a:lnTo>
                  <a:lnTo>
                    <a:pt x="123" y="756"/>
                  </a:lnTo>
                  <a:lnTo>
                    <a:pt x="196" y="634"/>
                  </a:lnTo>
                  <a:lnTo>
                    <a:pt x="390" y="391"/>
                  </a:lnTo>
                  <a:lnTo>
                    <a:pt x="390" y="39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6" name="Shape 796"/>
            <p:cNvSpPr/>
            <p:nvPr/>
          </p:nvSpPr>
          <p:spPr>
            <a:xfrm>
              <a:off x="1979100" y="5219925"/>
              <a:ext cx="125450" cy="224700"/>
            </a:xfrm>
            <a:custGeom>
              <a:avLst/>
              <a:gdLst/>
              <a:ahLst/>
              <a:cxnLst/>
              <a:rect l="0" t="0" r="0" b="0"/>
              <a:pathLst>
                <a:path w="5018" h="8988" fill="none" extrusionOk="0">
                  <a:moveTo>
                    <a:pt x="0" y="0"/>
                  </a:moveTo>
                  <a:lnTo>
                    <a:pt x="0" y="8500"/>
                  </a:lnTo>
                  <a:lnTo>
                    <a:pt x="0" y="8500"/>
                  </a:lnTo>
                  <a:lnTo>
                    <a:pt x="25" y="8598"/>
                  </a:lnTo>
                  <a:lnTo>
                    <a:pt x="49" y="8695"/>
                  </a:lnTo>
                  <a:lnTo>
                    <a:pt x="98" y="8768"/>
                  </a:lnTo>
                  <a:lnTo>
                    <a:pt x="146" y="8841"/>
                  </a:lnTo>
                  <a:lnTo>
                    <a:pt x="219" y="8890"/>
                  </a:lnTo>
                  <a:lnTo>
                    <a:pt x="317" y="8938"/>
                  </a:lnTo>
                  <a:lnTo>
                    <a:pt x="390" y="8963"/>
                  </a:lnTo>
                  <a:lnTo>
                    <a:pt x="487" y="8987"/>
                  </a:lnTo>
                  <a:lnTo>
                    <a:pt x="5017" y="8987"/>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7" name="Shape 797"/>
            <p:cNvSpPr/>
            <p:nvPr/>
          </p:nvSpPr>
          <p:spPr>
            <a:xfrm>
              <a:off x="2178800" y="5219925"/>
              <a:ext cx="125450" cy="224700"/>
            </a:xfrm>
            <a:custGeom>
              <a:avLst/>
              <a:gdLst/>
              <a:ahLst/>
              <a:cxnLst/>
              <a:rect l="0" t="0" r="0" b="0"/>
              <a:pathLst>
                <a:path w="5018" h="8988" fill="none" extrusionOk="0">
                  <a:moveTo>
                    <a:pt x="1" y="8987"/>
                  </a:moveTo>
                  <a:lnTo>
                    <a:pt x="4531" y="8987"/>
                  </a:lnTo>
                  <a:lnTo>
                    <a:pt x="4531" y="8987"/>
                  </a:lnTo>
                  <a:lnTo>
                    <a:pt x="4628" y="8963"/>
                  </a:lnTo>
                  <a:lnTo>
                    <a:pt x="4701" y="8938"/>
                  </a:lnTo>
                  <a:lnTo>
                    <a:pt x="4799" y="8890"/>
                  </a:lnTo>
                  <a:lnTo>
                    <a:pt x="4872" y="8841"/>
                  </a:lnTo>
                  <a:lnTo>
                    <a:pt x="4920" y="8768"/>
                  </a:lnTo>
                  <a:lnTo>
                    <a:pt x="4969" y="8695"/>
                  </a:lnTo>
                  <a:lnTo>
                    <a:pt x="4993" y="8598"/>
                  </a:lnTo>
                  <a:lnTo>
                    <a:pt x="5018" y="8500"/>
                  </a:lnTo>
                  <a:lnTo>
                    <a:pt x="501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98" name="Shape 798"/>
          <p:cNvGrpSpPr/>
          <p:nvPr/>
        </p:nvGrpSpPr>
        <p:grpSpPr>
          <a:xfrm>
            <a:off x="2109550" y="4520534"/>
            <a:ext cx="316408" cy="325176"/>
            <a:chOff x="2605025" y="4998300"/>
            <a:chExt cx="417700" cy="429275"/>
          </a:xfrm>
        </p:grpSpPr>
        <p:sp>
          <p:nvSpPr>
            <p:cNvPr id="799" name="Shape 799"/>
            <p:cNvSpPr/>
            <p:nvPr/>
          </p:nvSpPr>
          <p:spPr>
            <a:xfrm>
              <a:off x="2819350" y="5216875"/>
              <a:ext cx="202150" cy="210700"/>
            </a:xfrm>
            <a:custGeom>
              <a:avLst/>
              <a:gdLst/>
              <a:ahLst/>
              <a:cxnLst/>
              <a:rect l="0" t="0" r="0" b="0"/>
              <a:pathLst>
                <a:path w="8086" h="8428" fill="none" extrusionOk="0">
                  <a:moveTo>
                    <a:pt x="0" y="1851"/>
                  </a:moveTo>
                  <a:lnTo>
                    <a:pt x="5797" y="8135"/>
                  </a:lnTo>
                  <a:lnTo>
                    <a:pt x="5797" y="8135"/>
                  </a:lnTo>
                  <a:lnTo>
                    <a:pt x="5943" y="8257"/>
                  </a:lnTo>
                  <a:lnTo>
                    <a:pt x="6113" y="8354"/>
                  </a:lnTo>
                  <a:lnTo>
                    <a:pt x="6284" y="8403"/>
                  </a:lnTo>
                  <a:lnTo>
                    <a:pt x="6478" y="8427"/>
                  </a:lnTo>
                  <a:lnTo>
                    <a:pt x="6649" y="8403"/>
                  </a:lnTo>
                  <a:lnTo>
                    <a:pt x="6819" y="8354"/>
                  </a:lnTo>
                  <a:lnTo>
                    <a:pt x="6990" y="8257"/>
                  </a:lnTo>
                  <a:lnTo>
                    <a:pt x="7136" y="8135"/>
                  </a:lnTo>
                  <a:lnTo>
                    <a:pt x="7818" y="7453"/>
                  </a:lnTo>
                  <a:lnTo>
                    <a:pt x="7818" y="7453"/>
                  </a:lnTo>
                  <a:lnTo>
                    <a:pt x="7940" y="7307"/>
                  </a:lnTo>
                  <a:lnTo>
                    <a:pt x="8037" y="7136"/>
                  </a:lnTo>
                  <a:lnTo>
                    <a:pt x="8086" y="6966"/>
                  </a:lnTo>
                  <a:lnTo>
                    <a:pt x="8086" y="6795"/>
                  </a:lnTo>
                  <a:lnTo>
                    <a:pt x="8086" y="6601"/>
                  </a:lnTo>
                  <a:lnTo>
                    <a:pt x="8037" y="6430"/>
                  </a:lnTo>
                  <a:lnTo>
                    <a:pt x="7940" y="6260"/>
                  </a:lnTo>
                  <a:lnTo>
                    <a:pt x="7818" y="6114"/>
                  </a:lnTo>
                  <a:lnTo>
                    <a:pt x="1705"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0" name="Shape 800"/>
            <p:cNvSpPr/>
            <p:nvPr/>
          </p:nvSpPr>
          <p:spPr>
            <a:xfrm>
              <a:off x="2606225" y="4998300"/>
              <a:ext cx="203400" cy="207650"/>
            </a:xfrm>
            <a:custGeom>
              <a:avLst/>
              <a:gdLst/>
              <a:ahLst/>
              <a:cxnLst/>
              <a:rect l="0" t="0" r="0" b="0"/>
              <a:pathLst>
                <a:path w="8136" h="8306" fill="none" extrusionOk="0">
                  <a:moveTo>
                    <a:pt x="8135" y="6649"/>
                  </a:moveTo>
                  <a:lnTo>
                    <a:pt x="4433" y="2947"/>
                  </a:lnTo>
                  <a:lnTo>
                    <a:pt x="1730" y="244"/>
                  </a:lnTo>
                  <a:lnTo>
                    <a:pt x="1730" y="244"/>
                  </a:lnTo>
                  <a:lnTo>
                    <a:pt x="1584" y="122"/>
                  </a:lnTo>
                  <a:lnTo>
                    <a:pt x="1413" y="49"/>
                  </a:lnTo>
                  <a:lnTo>
                    <a:pt x="1243" y="0"/>
                  </a:lnTo>
                  <a:lnTo>
                    <a:pt x="1048" y="0"/>
                  </a:lnTo>
                  <a:lnTo>
                    <a:pt x="878" y="0"/>
                  </a:lnTo>
                  <a:lnTo>
                    <a:pt x="683" y="49"/>
                  </a:lnTo>
                  <a:lnTo>
                    <a:pt x="512" y="122"/>
                  </a:lnTo>
                  <a:lnTo>
                    <a:pt x="390" y="244"/>
                  </a:lnTo>
                  <a:lnTo>
                    <a:pt x="390" y="244"/>
                  </a:lnTo>
                  <a:lnTo>
                    <a:pt x="269" y="365"/>
                  </a:lnTo>
                  <a:lnTo>
                    <a:pt x="171" y="511"/>
                  </a:lnTo>
                  <a:lnTo>
                    <a:pt x="98" y="682"/>
                  </a:lnTo>
                  <a:lnTo>
                    <a:pt x="50" y="852"/>
                  </a:lnTo>
                  <a:lnTo>
                    <a:pt x="1" y="1023"/>
                  </a:lnTo>
                  <a:lnTo>
                    <a:pt x="1" y="1218"/>
                  </a:lnTo>
                  <a:lnTo>
                    <a:pt x="1" y="1413"/>
                  </a:lnTo>
                  <a:lnTo>
                    <a:pt x="1" y="1607"/>
                  </a:lnTo>
                  <a:lnTo>
                    <a:pt x="74" y="2021"/>
                  </a:lnTo>
                  <a:lnTo>
                    <a:pt x="220" y="2484"/>
                  </a:lnTo>
                  <a:lnTo>
                    <a:pt x="390" y="2923"/>
                  </a:lnTo>
                  <a:lnTo>
                    <a:pt x="610" y="3385"/>
                  </a:lnTo>
                  <a:lnTo>
                    <a:pt x="853" y="3872"/>
                  </a:lnTo>
                  <a:lnTo>
                    <a:pt x="1121" y="4311"/>
                  </a:lnTo>
                  <a:lnTo>
                    <a:pt x="1413" y="4774"/>
                  </a:lnTo>
                  <a:lnTo>
                    <a:pt x="1706" y="5188"/>
                  </a:lnTo>
                  <a:lnTo>
                    <a:pt x="1998" y="5577"/>
                  </a:lnTo>
                  <a:lnTo>
                    <a:pt x="2290" y="5943"/>
                  </a:lnTo>
                  <a:lnTo>
                    <a:pt x="2582" y="6284"/>
                  </a:lnTo>
                  <a:lnTo>
                    <a:pt x="2850" y="6551"/>
                  </a:lnTo>
                  <a:lnTo>
                    <a:pt x="2850" y="6551"/>
                  </a:lnTo>
                  <a:lnTo>
                    <a:pt x="3070" y="6771"/>
                  </a:lnTo>
                  <a:lnTo>
                    <a:pt x="3313" y="6966"/>
                  </a:lnTo>
                  <a:lnTo>
                    <a:pt x="3557" y="7136"/>
                  </a:lnTo>
                  <a:lnTo>
                    <a:pt x="3800" y="7307"/>
                  </a:lnTo>
                  <a:lnTo>
                    <a:pt x="4312" y="7599"/>
                  </a:lnTo>
                  <a:lnTo>
                    <a:pt x="4823" y="7818"/>
                  </a:lnTo>
                  <a:lnTo>
                    <a:pt x="5310" y="8013"/>
                  </a:lnTo>
                  <a:lnTo>
                    <a:pt x="5724" y="8159"/>
                  </a:lnTo>
                  <a:lnTo>
                    <a:pt x="6333" y="8305"/>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1" name="Shape 801"/>
            <p:cNvSpPr/>
            <p:nvPr/>
          </p:nvSpPr>
          <p:spPr>
            <a:xfrm>
              <a:off x="2605025" y="5003775"/>
              <a:ext cx="417700" cy="417700"/>
            </a:xfrm>
            <a:custGeom>
              <a:avLst/>
              <a:gdLst/>
              <a:ahLst/>
              <a:cxnLst/>
              <a:rect l="0" t="0" r="0" b="0"/>
              <a:pathLst>
                <a:path w="16708" h="16708" fill="none" extrusionOk="0">
                  <a:moveTo>
                    <a:pt x="13931" y="6820"/>
                  </a:moveTo>
                  <a:lnTo>
                    <a:pt x="13931" y="6820"/>
                  </a:lnTo>
                  <a:lnTo>
                    <a:pt x="14126" y="6625"/>
                  </a:lnTo>
                  <a:lnTo>
                    <a:pt x="14345" y="6357"/>
                  </a:lnTo>
                  <a:lnTo>
                    <a:pt x="14784" y="5797"/>
                  </a:lnTo>
                  <a:lnTo>
                    <a:pt x="15246" y="5139"/>
                  </a:lnTo>
                  <a:lnTo>
                    <a:pt x="15685" y="4482"/>
                  </a:lnTo>
                  <a:lnTo>
                    <a:pt x="16367" y="3386"/>
                  </a:lnTo>
                  <a:lnTo>
                    <a:pt x="16659" y="2923"/>
                  </a:lnTo>
                  <a:lnTo>
                    <a:pt x="16659" y="2923"/>
                  </a:lnTo>
                  <a:lnTo>
                    <a:pt x="16708" y="2825"/>
                  </a:lnTo>
                  <a:lnTo>
                    <a:pt x="16708" y="2728"/>
                  </a:lnTo>
                  <a:lnTo>
                    <a:pt x="16708" y="2655"/>
                  </a:lnTo>
                  <a:lnTo>
                    <a:pt x="16659" y="2582"/>
                  </a:lnTo>
                  <a:lnTo>
                    <a:pt x="16659" y="2582"/>
                  </a:lnTo>
                  <a:lnTo>
                    <a:pt x="16586" y="2533"/>
                  </a:lnTo>
                  <a:lnTo>
                    <a:pt x="16488" y="2533"/>
                  </a:lnTo>
                  <a:lnTo>
                    <a:pt x="16415" y="2533"/>
                  </a:lnTo>
                  <a:lnTo>
                    <a:pt x="16318" y="2582"/>
                  </a:lnTo>
                  <a:lnTo>
                    <a:pt x="13615" y="4944"/>
                  </a:lnTo>
                  <a:lnTo>
                    <a:pt x="13615" y="4944"/>
                  </a:lnTo>
                  <a:lnTo>
                    <a:pt x="13541" y="4993"/>
                  </a:lnTo>
                  <a:lnTo>
                    <a:pt x="13420" y="4993"/>
                  </a:lnTo>
                  <a:lnTo>
                    <a:pt x="13322" y="4969"/>
                  </a:lnTo>
                  <a:lnTo>
                    <a:pt x="13200" y="4871"/>
                  </a:lnTo>
                  <a:lnTo>
                    <a:pt x="13200" y="4871"/>
                  </a:lnTo>
                  <a:lnTo>
                    <a:pt x="13103" y="4749"/>
                  </a:lnTo>
                  <a:lnTo>
                    <a:pt x="13054" y="4628"/>
                  </a:lnTo>
                  <a:lnTo>
                    <a:pt x="13054" y="4530"/>
                  </a:lnTo>
                  <a:lnTo>
                    <a:pt x="13103" y="4433"/>
                  </a:lnTo>
                  <a:lnTo>
                    <a:pt x="13103" y="4433"/>
                  </a:lnTo>
                  <a:lnTo>
                    <a:pt x="15563" y="1486"/>
                  </a:lnTo>
                  <a:lnTo>
                    <a:pt x="15563" y="1486"/>
                  </a:lnTo>
                  <a:lnTo>
                    <a:pt x="15612" y="1388"/>
                  </a:lnTo>
                  <a:lnTo>
                    <a:pt x="15612" y="1315"/>
                  </a:lnTo>
                  <a:lnTo>
                    <a:pt x="15612" y="1218"/>
                  </a:lnTo>
                  <a:lnTo>
                    <a:pt x="15563" y="1145"/>
                  </a:lnTo>
                  <a:lnTo>
                    <a:pt x="15563" y="1145"/>
                  </a:lnTo>
                  <a:lnTo>
                    <a:pt x="15490" y="1096"/>
                  </a:lnTo>
                  <a:lnTo>
                    <a:pt x="15392" y="1096"/>
                  </a:lnTo>
                  <a:lnTo>
                    <a:pt x="15319" y="1096"/>
                  </a:lnTo>
                  <a:lnTo>
                    <a:pt x="15222" y="1145"/>
                  </a:lnTo>
                  <a:lnTo>
                    <a:pt x="15222" y="1145"/>
                  </a:lnTo>
                  <a:lnTo>
                    <a:pt x="12275" y="3605"/>
                  </a:lnTo>
                  <a:lnTo>
                    <a:pt x="12275" y="3605"/>
                  </a:lnTo>
                  <a:lnTo>
                    <a:pt x="12178" y="3653"/>
                  </a:lnTo>
                  <a:lnTo>
                    <a:pt x="12080" y="3653"/>
                  </a:lnTo>
                  <a:lnTo>
                    <a:pt x="11958" y="3605"/>
                  </a:lnTo>
                  <a:lnTo>
                    <a:pt x="11861" y="3507"/>
                  </a:lnTo>
                  <a:lnTo>
                    <a:pt x="11861" y="3507"/>
                  </a:lnTo>
                  <a:lnTo>
                    <a:pt x="11764" y="3386"/>
                  </a:lnTo>
                  <a:lnTo>
                    <a:pt x="11715" y="3288"/>
                  </a:lnTo>
                  <a:lnTo>
                    <a:pt x="11715" y="3166"/>
                  </a:lnTo>
                  <a:lnTo>
                    <a:pt x="11764" y="3093"/>
                  </a:lnTo>
                  <a:lnTo>
                    <a:pt x="14126" y="390"/>
                  </a:lnTo>
                  <a:lnTo>
                    <a:pt x="14126" y="390"/>
                  </a:lnTo>
                  <a:lnTo>
                    <a:pt x="14175" y="292"/>
                  </a:lnTo>
                  <a:lnTo>
                    <a:pt x="14175" y="219"/>
                  </a:lnTo>
                  <a:lnTo>
                    <a:pt x="14175" y="122"/>
                  </a:lnTo>
                  <a:lnTo>
                    <a:pt x="14126" y="49"/>
                  </a:lnTo>
                  <a:lnTo>
                    <a:pt x="14126" y="49"/>
                  </a:lnTo>
                  <a:lnTo>
                    <a:pt x="14053" y="0"/>
                  </a:lnTo>
                  <a:lnTo>
                    <a:pt x="13980" y="0"/>
                  </a:lnTo>
                  <a:lnTo>
                    <a:pt x="13882" y="0"/>
                  </a:lnTo>
                  <a:lnTo>
                    <a:pt x="13785" y="49"/>
                  </a:lnTo>
                  <a:lnTo>
                    <a:pt x="13785" y="49"/>
                  </a:lnTo>
                  <a:lnTo>
                    <a:pt x="13322" y="341"/>
                  </a:lnTo>
                  <a:lnTo>
                    <a:pt x="12226" y="1023"/>
                  </a:lnTo>
                  <a:lnTo>
                    <a:pt x="11569" y="1462"/>
                  </a:lnTo>
                  <a:lnTo>
                    <a:pt x="10911" y="1924"/>
                  </a:lnTo>
                  <a:lnTo>
                    <a:pt x="10351" y="2363"/>
                  </a:lnTo>
                  <a:lnTo>
                    <a:pt x="10083" y="2582"/>
                  </a:lnTo>
                  <a:lnTo>
                    <a:pt x="9888" y="2777"/>
                  </a:lnTo>
                  <a:lnTo>
                    <a:pt x="9888" y="2777"/>
                  </a:lnTo>
                  <a:lnTo>
                    <a:pt x="9766" y="2898"/>
                  </a:lnTo>
                  <a:lnTo>
                    <a:pt x="9669" y="3045"/>
                  </a:lnTo>
                  <a:lnTo>
                    <a:pt x="9572" y="3215"/>
                  </a:lnTo>
                  <a:lnTo>
                    <a:pt x="9499" y="3410"/>
                  </a:lnTo>
                  <a:lnTo>
                    <a:pt x="9377" y="3824"/>
                  </a:lnTo>
                  <a:lnTo>
                    <a:pt x="9304" y="4262"/>
                  </a:lnTo>
                  <a:lnTo>
                    <a:pt x="9255" y="4701"/>
                  </a:lnTo>
                  <a:lnTo>
                    <a:pt x="9279" y="5163"/>
                  </a:lnTo>
                  <a:lnTo>
                    <a:pt x="9328" y="5577"/>
                  </a:lnTo>
                  <a:lnTo>
                    <a:pt x="9352" y="5772"/>
                  </a:lnTo>
                  <a:lnTo>
                    <a:pt x="9425" y="5943"/>
                  </a:lnTo>
                  <a:lnTo>
                    <a:pt x="268" y="14418"/>
                  </a:lnTo>
                  <a:lnTo>
                    <a:pt x="268" y="14418"/>
                  </a:lnTo>
                  <a:lnTo>
                    <a:pt x="146" y="14564"/>
                  </a:lnTo>
                  <a:lnTo>
                    <a:pt x="73" y="14735"/>
                  </a:lnTo>
                  <a:lnTo>
                    <a:pt x="0" y="14905"/>
                  </a:lnTo>
                  <a:lnTo>
                    <a:pt x="0" y="15076"/>
                  </a:lnTo>
                  <a:lnTo>
                    <a:pt x="0" y="15271"/>
                  </a:lnTo>
                  <a:lnTo>
                    <a:pt x="73" y="15441"/>
                  </a:lnTo>
                  <a:lnTo>
                    <a:pt x="146" y="15612"/>
                  </a:lnTo>
                  <a:lnTo>
                    <a:pt x="268" y="15758"/>
                  </a:lnTo>
                  <a:lnTo>
                    <a:pt x="950" y="16440"/>
                  </a:lnTo>
                  <a:lnTo>
                    <a:pt x="950" y="16440"/>
                  </a:lnTo>
                  <a:lnTo>
                    <a:pt x="1096" y="16562"/>
                  </a:lnTo>
                  <a:lnTo>
                    <a:pt x="1267" y="16635"/>
                  </a:lnTo>
                  <a:lnTo>
                    <a:pt x="1437" y="16708"/>
                  </a:lnTo>
                  <a:lnTo>
                    <a:pt x="1632" y="16708"/>
                  </a:lnTo>
                  <a:lnTo>
                    <a:pt x="1802" y="16708"/>
                  </a:lnTo>
                  <a:lnTo>
                    <a:pt x="1973" y="16635"/>
                  </a:lnTo>
                  <a:lnTo>
                    <a:pt x="2143" y="16562"/>
                  </a:lnTo>
                  <a:lnTo>
                    <a:pt x="2289" y="16440"/>
                  </a:lnTo>
                  <a:lnTo>
                    <a:pt x="10765" y="7282"/>
                  </a:lnTo>
                  <a:lnTo>
                    <a:pt x="10765" y="7282"/>
                  </a:lnTo>
                  <a:lnTo>
                    <a:pt x="11130" y="7380"/>
                  </a:lnTo>
                  <a:lnTo>
                    <a:pt x="11544" y="7428"/>
                  </a:lnTo>
                  <a:lnTo>
                    <a:pt x="12007" y="7453"/>
                  </a:lnTo>
                  <a:lnTo>
                    <a:pt x="12445" y="7404"/>
                  </a:lnTo>
                  <a:lnTo>
                    <a:pt x="12884" y="7331"/>
                  </a:lnTo>
                  <a:lnTo>
                    <a:pt x="13298" y="7209"/>
                  </a:lnTo>
                  <a:lnTo>
                    <a:pt x="13493" y="7136"/>
                  </a:lnTo>
                  <a:lnTo>
                    <a:pt x="13663" y="7039"/>
                  </a:lnTo>
                  <a:lnTo>
                    <a:pt x="13809" y="6941"/>
                  </a:lnTo>
                  <a:lnTo>
                    <a:pt x="13931" y="6820"/>
                  </a:lnTo>
                  <a:lnTo>
                    <a:pt x="13931" y="682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02" name="Shape 802"/>
          <p:cNvGrpSpPr/>
          <p:nvPr/>
        </p:nvGrpSpPr>
        <p:grpSpPr>
          <a:xfrm>
            <a:off x="2587835" y="4523299"/>
            <a:ext cx="378220" cy="315025"/>
            <a:chOff x="3236425" y="5001950"/>
            <a:chExt cx="499300" cy="415875"/>
          </a:xfrm>
        </p:grpSpPr>
        <p:sp>
          <p:nvSpPr>
            <p:cNvPr id="803" name="Shape 803"/>
            <p:cNvSpPr/>
            <p:nvPr/>
          </p:nvSpPr>
          <p:spPr>
            <a:xfrm>
              <a:off x="3236425" y="5309425"/>
              <a:ext cx="499300" cy="108400"/>
            </a:xfrm>
            <a:custGeom>
              <a:avLst/>
              <a:gdLst/>
              <a:ahLst/>
              <a:cxnLst/>
              <a:rect l="0" t="0" r="0" b="0"/>
              <a:pathLst>
                <a:path w="19972" h="4336" fill="none" extrusionOk="0">
                  <a:moveTo>
                    <a:pt x="19533" y="0"/>
                  </a:moveTo>
                  <a:lnTo>
                    <a:pt x="439" y="0"/>
                  </a:lnTo>
                  <a:lnTo>
                    <a:pt x="439" y="0"/>
                  </a:lnTo>
                  <a:lnTo>
                    <a:pt x="365" y="0"/>
                  </a:lnTo>
                  <a:lnTo>
                    <a:pt x="268" y="25"/>
                  </a:lnTo>
                  <a:lnTo>
                    <a:pt x="195" y="73"/>
                  </a:lnTo>
                  <a:lnTo>
                    <a:pt x="122" y="122"/>
                  </a:lnTo>
                  <a:lnTo>
                    <a:pt x="73" y="195"/>
                  </a:lnTo>
                  <a:lnTo>
                    <a:pt x="49" y="268"/>
                  </a:lnTo>
                  <a:lnTo>
                    <a:pt x="25" y="341"/>
                  </a:lnTo>
                  <a:lnTo>
                    <a:pt x="0" y="439"/>
                  </a:lnTo>
                  <a:lnTo>
                    <a:pt x="0" y="439"/>
                  </a:lnTo>
                  <a:lnTo>
                    <a:pt x="25" y="512"/>
                  </a:lnTo>
                  <a:lnTo>
                    <a:pt x="49" y="585"/>
                  </a:lnTo>
                  <a:lnTo>
                    <a:pt x="73" y="658"/>
                  </a:lnTo>
                  <a:lnTo>
                    <a:pt x="122" y="731"/>
                  </a:lnTo>
                  <a:lnTo>
                    <a:pt x="195" y="780"/>
                  </a:lnTo>
                  <a:lnTo>
                    <a:pt x="268" y="828"/>
                  </a:lnTo>
                  <a:lnTo>
                    <a:pt x="365" y="853"/>
                  </a:lnTo>
                  <a:lnTo>
                    <a:pt x="439" y="853"/>
                  </a:lnTo>
                  <a:lnTo>
                    <a:pt x="439" y="853"/>
                  </a:lnTo>
                  <a:lnTo>
                    <a:pt x="487" y="877"/>
                  </a:lnTo>
                  <a:lnTo>
                    <a:pt x="560" y="902"/>
                  </a:lnTo>
                  <a:lnTo>
                    <a:pt x="706" y="1048"/>
                  </a:lnTo>
                  <a:lnTo>
                    <a:pt x="853" y="1242"/>
                  </a:lnTo>
                  <a:lnTo>
                    <a:pt x="1023" y="1486"/>
                  </a:lnTo>
                  <a:lnTo>
                    <a:pt x="1340" y="2022"/>
                  </a:lnTo>
                  <a:lnTo>
                    <a:pt x="1632" y="2509"/>
                  </a:lnTo>
                  <a:lnTo>
                    <a:pt x="1632" y="2509"/>
                  </a:lnTo>
                  <a:lnTo>
                    <a:pt x="1900" y="2996"/>
                  </a:lnTo>
                  <a:lnTo>
                    <a:pt x="2168" y="3459"/>
                  </a:lnTo>
                  <a:lnTo>
                    <a:pt x="2460" y="3873"/>
                  </a:lnTo>
                  <a:lnTo>
                    <a:pt x="2582" y="4043"/>
                  </a:lnTo>
                  <a:lnTo>
                    <a:pt x="2728" y="4214"/>
                  </a:lnTo>
                  <a:lnTo>
                    <a:pt x="2728" y="4214"/>
                  </a:lnTo>
                  <a:lnTo>
                    <a:pt x="2801" y="4263"/>
                  </a:lnTo>
                  <a:lnTo>
                    <a:pt x="2874" y="4287"/>
                  </a:lnTo>
                  <a:lnTo>
                    <a:pt x="2971" y="4311"/>
                  </a:lnTo>
                  <a:lnTo>
                    <a:pt x="3045" y="4336"/>
                  </a:lnTo>
                  <a:lnTo>
                    <a:pt x="16927" y="4336"/>
                  </a:lnTo>
                  <a:lnTo>
                    <a:pt x="16927" y="4336"/>
                  </a:lnTo>
                  <a:lnTo>
                    <a:pt x="17000" y="4311"/>
                  </a:lnTo>
                  <a:lnTo>
                    <a:pt x="17097" y="4287"/>
                  </a:lnTo>
                  <a:lnTo>
                    <a:pt x="17170" y="4263"/>
                  </a:lnTo>
                  <a:lnTo>
                    <a:pt x="17243" y="4214"/>
                  </a:lnTo>
                  <a:lnTo>
                    <a:pt x="17243" y="4214"/>
                  </a:lnTo>
                  <a:lnTo>
                    <a:pt x="17390" y="4043"/>
                  </a:lnTo>
                  <a:lnTo>
                    <a:pt x="17511" y="3873"/>
                  </a:lnTo>
                  <a:lnTo>
                    <a:pt x="17804" y="3459"/>
                  </a:lnTo>
                  <a:lnTo>
                    <a:pt x="18072" y="2996"/>
                  </a:lnTo>
                  <a:lnTo>
                    <a:pt x="18339" y="2509"/>
                  </a:lnTo>
                  <a:lnTo>
                    <a:pt x="18339" y="2509"/>
                  </a:lnTo>
                  <a:lnTo>
                    <a:pt x="18632" y="2022"/>
                  </a:lnTo>
                  <a:lnTo>
                    <a:pt x="18948" y="1486"/>
                  </a:lnTo>
                  <a:lnTo>
                    <a:pt x="19119" y="1242"/>
                  </a:lnTo>
                  <a:lnTo>
                    <a:pt x="19265" y="1048"/>
                  </a:lnTo>
                  <a:lnTo>
                    <a:pt x="19411" y="902"/>
                  </a:lnTo>
                  <a:lnTo>
                    <a:pt x="19484" y="877"/>
                  </a:lnTo>
                  <a:lnTo>
                    <a:pt x="19533" y="853"/>
                  </a:lnTo>
                  <a:lnTo>
                    <a:pt x="19533" y="853"/>
                  </a:lnTo>
                  <a:lnTo>
                    <a:pt x="19606" y="853"/>
                  </a:lnTo>
                  <a:lnTo>
                    <a:pt x="19703" y="828"/>
                  </a:lnTo>
                  <a:lnTo>
                    <a:pt x="19776" y="780"/>
                  </a:lnTo>
                  <a:lnTo>
                    <a:pt x="19849" y="731"/>
                  </a:lnTo>
                  <a:lnTo>
                    <a:pt x="19898" y="658"/>
                  </a:lnTo>
                  <a:lnTo>
                    <a:pt x="19922" y="585"/>
                  </a:lnTo>
                  <a:lnTo>
                    <a:pt x="19947" y="512"/>
                  </a:lnTo>
                  <a:lnTo>
                    <a:pt x="19971" y="439"/>
                  </a:lnTo>
                  <a:lnTo>
                    <a:pt x="19971" y="439"/>
                  </a:lnTo>
                  <a:lnTo>
                    <a:pt x="19947" y="341"/>
                  </a:lnTo>
                  <a:lnTo>
                    <a:pt x="19922" y="268"/>
                  </a:lnTo>
                  <a:lnTo>
                    <a:pt x="19898" y="195"/>
                  </a:lnTo>
                  <a:lnTo>
                    <a:pt x="19825" y="122"/>
                  </a:lnTo>
                  <a:lnTo>
                    <a:pt x="19776" y="73"/>
                  </a:lnTo>
                  <a:lnTo>
                    <a:pt x="19703" y="25"/>
                  </a:lnTo>
                  <a:lnTo>
                    <a:pt x="19606" y="0"/>
                  </a:lnTo>
                  <a:lnTo>
                    <a:pt x="19533" y="0"/>
                  </a:lnTo>
                  <a:lnTo>
                    <a:pt x="19533"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4" name="Shape 804"/>
            <p:cNvSpPr/>
            <p:nvPr/>
          </p:nvSpPr>
          <p:spPr>
            <a:xfrm>
              <a:off x="3294875" y="5330725"/>
              <a:ext cx="382400" cy="25"/>
            </a:xfrm>
            <a:custGeom>
              <a:avLst/>
              <a:gdLst/>
              <a:ahLst/>
              <a:cxnLst/>
              <a:rect l="0" t="0" r="0" b="0"/>
              <a:pathLst>
                <a:path w="15296" h="1" fill="none" extrusionOk="0">
                  <a:moveTo>
                    <a:pt x="0" y="1"/>
                  </a:moveTo>
                  <a:lnTo>
                    <a:pt x="15295"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5" name="Shape 805"/>
            <p:cNvSpPr/>
            <p:nvPr/>
          </p:nvSpPr>
          <p:spPr>
            <a:xfrm>
              <a:off x="3280250" y="5162675"/>
              <a:ext cx="411625" cy="140075"/>
            </a:xfrm>
            <a:custGeom>
              <a:avLst/>
              <a:gdLst/>
              <a:ahLst/>
              <a:cxnLst/>
              <a:rect l="0" t="0" r="0" b="0"/>
              <a:pathLst>
                <a:path w="16465" h="5603" fill="none" extrusionOk="0">
                  <a:moveTo>
                    <a:pt x="16465" y="5602"/>
                  </a:moveTo>
                  <a:lnTo>
                    <a:pt x="16465" y="5602"/>
                  </a:lnTo>
                  <a:lnTo>
                    <a:pt x="16392" y="5408"/>
                  </a:lnTo>
                  <a:lnTo>
                    <a:pt x="16294" y="5237"/>
                  </a:lnTo>
                  <a:lnTo>
                    <a:pt x="16075" y="4921"/>
                  </a:lnTo>
                  <a:lnTo>
                    <a:pt x="15807" y="4628"/>
                  </a:lnTo>
                  <a:lnTo>
                    <a:pt x="15490" y="4385"/>
                  </a:lnTo>
                  <a:lnTo>
                    <a:pt x="15320" y="4287"/>
                  </a:lnTo>
                  <a:lnTo>
                    <a:pt x="15149" y="4190"/>
                  </a:lnTo>
                  <a:lnTo>
                    <a:pt x="14979" y="4092"/>
                  </a:lnTo>
                  <a:lnTo>
                    <a:pt x="14784" y="4044"/>
                  </a:lnTo>
                  <a:lnTo>
                    <a:pt x="14589" y="3971"/>
                  </a:lnTo>
                  <a:lnTo>
                    <a:pt x="14394" y="3946"/>
                  </a:lnTo>
                  <a:lnTo>
                    <a:pt x="14175" y="3922"/>
                  </a:lnTo>
                  <a:lnTo>
                    <a:pt x="13980" y="3898"/>
                  </a:lnTo>
                  <a:lnTo>
                    <a:pt x="13980" y="3898"/>
                  </a:lnTo>
                  <a:lnTo>
                    <a:pt x="13737" y="3922"/>
                  </a:lnTo>
                  <a:lnTo>
                    <a:pt x="13518" y="3946"/>
                  </a:lnTo>
                  <a:lnTo>
                    <a:pt x="13518" y="3946"/>
                  </a:lnTo>
                  <a:lnTo>
                    <a:pt x="13420" y="3532"/>
                  </a:lnTo>
                  <a:lnTo>
                    <a:pt x="13299" y="3143"/>
                  </a:lnTo>
                  <a:lnTo>
                    <a:pt x="13128" y="2753"/>
                  </a:lnTo>
                  <a:lnTo>
                    <a:pt x="12933" y="2388"/>
                  </a:lnTo>
                  <a:lnTo>
                    <a:pt x="12714" y="2047"/>
                  </a:lnTo>
                  <a:lnTo>
                    <a:pt x="12470" y="1706"/>
                  </a:lnTo>
                  <a:lnTo>
                    <a:pt x="12178" y="1413"/>
                  </a:lnTo>
                  <a:lnTo>
                    <a:pt x="11886" y="1121"/>
                  </a:lnTo>
                  <a:lnTo>
                    <a:pt x="11545" y="878"/>
                  </a:lnTo>
                  <a:lnTo>
                    <a:pt x="11204" y="658"/>
                  </a:lnTo>
                  <a:lnTo>
                    <a:pt x="10839" y="464"/>
                  </a:lnTo>
                  <a:lnTo>
                    <a:pt x="10449" y="293"/>
                  </a:lnTo>
                  <a:lnTo>
                    <a:pt x="10059" y="171"/>
                  </a:lnTo>
                  <a:lnTo>
                    <a:pt x="9645" y="74"/>
                  </a:lnTo>
                  <a:lnTo>
                    <a:pt x="9207" y="25"/>
                  </a:lnTo>
                  <a:lnTo>
                    <a:pt x="8768" y="1"/>
                  </a:lnTo>
                  <a:lnTo>
                    <a:pt x="8768" y="1"/>
                  </a:lnTo>
                  <a:lnTo>
                    <a:pt x="8452" y="1"/>
                  </a:lnTo>
                  <a:lnTo>
                    <a:pt x="8135" y="50"/>
                  </a:lnTo>
                  <a:lnTo>
                    <a:pt x="7819" y="98"/>
                  </a:lnTo>
                  <a:lnTo>
                    <a:pt x="7502" y="171"/>
                  </a:lnTo>
                  <a:lnTo>
                    <a:pt x="7210" y="269"/>
                  </a:lnTo>
                  <a:lnTo>
                    <a:pt x="6918" y="366"/>
                  </a:lnTo>
                  <a:lnTo>
                    <a:pt x="6625" y="512"/>
                  </a:lnTo>
                  <a:lnTo>
                    <a:pt x="6357" y="658"/>
                  </a:lnTo>
                  <a:lnTo>
                    <a:pt x="6089" y="805"/>
                  </a:lnTo>
                  <a:lnTo>
                    <a:pt x="5846" y="999"/>
                  </a:lnTo>
                  <a:lnTo>
                    <a:pt x="5602" y="1170"/>
                  </a:lnTo>
                  <a:lnTo>
                    <a:pt x="5383" y="1389"/>
                  </a:lnTo>
                  <a:lnTo>
                    <a:pt x="5188" y="1608"/>
                  </a:lnTo>
                  <a:lnTo>
                    <a:pt x="4993" y="1852"/>
                  </a:lnTo>
                  <a:lnTo>
                    <a:pt x="4799" y="2095"/>
                  </a:lnTo>
                  <a:lnTo>
                    <a:pt x="4628" y="2363"/>
                  </a:lnTo>
                  <a:lnTo>
                    <a:pt x="4628" y="2363"/>
                  </a:lnTo>
                  <a:lnTo>
                    <a:pt x="4360" y="2266"/>
                  </a:lnTo>
                  <a:lnTo>
                    <a:pt x="4092" y="2217"/>
                  </a:lnTo>
                  <a:lnTo>
                    <a:pt x="3824" y="2193"/>
                  </a:lnTo>
                  <a:lnTo>
                    <a:pt x="3532" y="2168"/>
                  </a:lnTo>
                  <a:lnTo>
                    <a:pt x="3532" y="2168"/>
                  </a:lnTo>
                  <a:lnTo>
                    <a:pt x="3191" y="2193"/>
                  </a:lnTo>
                  <a:lnTo>
                    <a:pt x="2850" y="2242"/>
                  </a:lnTo>
                  <a:lnTo>
                    <a:pt x="2509" y="2339"/>
                  </a:lnTo>
                  <a:lnTo>
                    <a:pt x="2193" y="2436"/>
                  </a:lnTo>
                  <a:lnTo>
                    <a:pt x="1876" y="2582"/>
                  </a:lnTo>
                  <a:lnTo>
                    <a:pt x="1584" y="2753"/>
                  </a:lnTo>
                  <a:lnTo>
                    <a:pt x="1316" y="2948"/>
                  </a:lnTo>
                  <a:lnTo>
                    <a:pt x="1072" y="3167"/>
                  </a:lnTo>
                  <a:lnTo>
                    <a:pt x="853" y="3411"/>
                  </a:lnTo>
                  <a:lnTo>
                    <a:pt x="634" y="3678"/>
                  </a:lnTo>
                  <a:lnTo>
                    <a:pt x="463" y="3971"/>
                  </a:lnTo>
                  <a:lnTo>
                    <a:pt x="317" y="4263"/>
                  </a:lnTo>
                  <a:lnTo>
                    <a:pt x="196" y="4580"/>
                  </a:lnTo>
                  <a:lnTo>
                    <a:pt x="98" y="4896"/>
                  </a:lnTo>
                  <a:lnTo>
                    <a:pt x="25" y="5237"/>
                  </a:lnTo>
                  <a:lnTo>
                    <a:pt x="1" y="56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6" name="Shape 806"/>
            <p:cNvSpPr/>
            <p:nvPr/>
          </p:nvSpPr>
          <p:spPr>
            <a:xfrm>
              <a:off x="3471450" y="5001950"/>
              <a:ext cx="17075" cy="114475"/>
            </a:xfrm>
            <a:custGeom>
              <a:avLst/>
              <a:gdLst/>
              <a:ahLst/>
              <a:cxnLst/>
              <a:rect l="0" t="0" r="0" b="0"/>
              <a:pathLst>
                <a:path w="683" h="4579" fill="none" extrusionOk="0">
                  <a:moveTo>
                    <a:pt x="682" y="0"/>
                  </a:moveTo>
                  <a:lnTo>
                    <a:pt x="682" y="0"/>
                  </a:lnTo>
                  <a:lnTo>
                    <a:pt x="658" y="171"/>
                  </a:lnTo>
                  <a:lnTo>
                    <a:pt x="609" y="317"/>
                  </a:lnTo>
                  <a:lnTo>
                    <a:pt x="512" y="439"/>
                  </a:lnTo>
                  <a:lnTo>
                    <a:pt x="414" y="585"/>
                  </a:lnTo>
                  <a:lnTo>
                    <a:pt x="414" y="585"/>
                  </a:lnTo>
                  <a:lnTo>
                    <a:pt x="268" y="731"/>
                  </a:lnTo>
                  <a:lnTo>
                    <a:pt x="146" y="950"/>
                  </a:lnTo>
                  <a:lnTo>
                    <a:pt x="73" y="1072"/>
                  </a:lnTo>
                  <a:lnTo>
                    <a:pt x="49" y="1194"/>
                  </a:lnTo>
                  <a:lnTo>
                    <a:pt x="0" y="1364"/>
                  </a:lnTo>
                  <a:lnTo>
                    <a:pt x="0" y="1535"/>
                  </a:lnTo>
                  <a:lnTo>
                    <a:pt x="0" y="1535"/>
                  </a:lnTo>
                  <a:lnTo>
                    <a:pt x="0" y="1705"/>
                  </a:lnTo>
                  <a:lnTo>
                    <a:pt x="49" y="1851"/>
                  </a:lnTo>
                  <a:lnTo>
                    <a:pt x="73" y="1997"/>
                  </a:lnTo>
                  <a:lnTo>
                    <a:pt x="146" y="2095"/>
                  </a:lnTo>
                  <a:lnTo>
                    <a:pt x="268" y="2314"/>
                  </a:lnTo>
                  <a:lnTo>
                    <a:pt x="414" y="2484"/>
                  </a:lnTo>
                  <a:lnTo>
                    <a:pt x="414" y="2484"/>
                  </a:lnTo>
                  <a:lnTo>
                    <a:pt x="512" y="2606"/>
                  </a:lnTo>
                  <a:lnTo>
                    <a:pt x="609" y="2728"/>
                  </a:lnTo>
                  <a:lnTo>
                    <a:pt x="658" y="2874"/>
                  </a:lnTo>
                  <a:lnTo>
                    <a:pt x="682" y="3045"/>
                  </a:lnTo>
                  <a:lnTo>
                    <a:pt x="682" y="3045"/>
                  </a:lnTo>
                  <a:lnTo>
                    <a:pt x="658" y="3239"/>
                  </a:lnTo>
                  <a:lnTo>
                    <a:pt x="609" y="3385"/>
                  </a:lnTo>
                  <a:lnTo>
                    <a:pt x="512" y="3507"/>
                  </a:lnTo>
                  <a:lnTo>
                    <a:pt x="414" y="3629"/>
                  </a:lnTo>
                  <a:lnTo>
                    <a:pt x="414" y="3629"/>
                  </a:lnTo>
                  <a:lnTo>
                    <a:pt x="268" y="3800"/>
                  </a:lnTo>
                  <a:lnTo>
                    <a:pt x="146" y="3994"/>
                  </a:lnTo>
                  <a:lnTo>
                    <a:pt x="73" y="4116"/>
                  </a:lnTo>
                  <a:lnTo>
                    <a:pt x="49" y="4262"/>
                  </a:lnTo>
                  <a:lnTo>
                    <a:pt x="0" y="4408"/>
                  </a:lnTo>
                  <a:lnTo>
                    <a:pt x="0" y="457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7" name="Shape 807"/>
            <p:cNvSpPr/>
            <p:nvPr/>
          </p:nvSpPr>
          <p:spPr>
            <a:xfrm>
              <a:off x="3427600" y="5001950"/>
              <a:ext cx="17075" cy="114475"/>
            </a:xfrm>
            <a:custGeom>
              <a:avLst/>
              <a:gdLst/>
              <a:ahLst/>
              <a:cxnLst/>
              <a:rect l="0" t="0" r="0" b="0"/>
              <a:pathLst>
                <a:path w="683" h="4579" fill="none" extrusionOk="0">
                  <a:moveTo>
                    <a:pt x="683" y="0"/>
                  </a:moveTo>
                  <a:lnTo>
                    <a:pt x="683" y="0"/>
                  </a:lnTo>
                  <a:lnTo>
                    <a:pt x="658" y="171"/>
                  </a:lnTo>
                  <a:lnTo>
                    <a:pt x="609" y="317"/>
                  </a:lnTo>
                  <a:lnTo>
                    <a:pt x="536" y="439"/>
                  </a:lnTo>
                  <a:lnTo>
                    <a:pt x="415" y="585"/>
                  </a:lnTo>
                  <a:lnTo>
                    <a:pt x="415" y="585"/>
                  </a:lnTo>
                  <a:lnTo>
                    <a:pt x="269" y="731"/>
                  </a:lnTo>
                  <a:lnTo>
                    <a:pt x="147" y="950"/>
                  </a:lnTo>
                  <a:lnTo>
                    <a:pt x="98" y="1072"/>
                  </a:lnTo>
                  <a:lnTo>
                    <a:pt x="49" y="1194"/>
                  </a:lnTo>
                  <a:lnTo>
                    <a:pt x="25" y="1364"/>
                  </a:lnTo>
                  <a:lnTo>
                    <a:pt x="1" y="1535"/>
                  </a:lnTo>
                  <a:lnTo>
                    <a:pt x="1" y="1535"/>
                  </a:lnTo>
                  <a:lnTo>
                    <a:pt x="25" y="1705"/>
                  </a:lnTo>
                  <a:lnTo>
                    <a:pt x="49" y="1851"/>
                  </a:lnTo>
                  <a:lnTo>
                    <a:pt x="98" y="1997"/>
                  </a:lnTo>
                  <a:lnTo>
                    <a:pt x="147" y="2095"/>
                  </a:lnTo>
                  <a:lnTo>
                    <a:pt x="269" y="2314"/>
                  </a:lnTo>
                  <a:lnTo>
                    <a:pt x="415" y="2484"/>
                  </a:lnTo>
                  <a:lnTo>
                    <a:pt x="415" y="2484"/>
                  </a:lnTo>
                  <a:lnTo>
                    <a:pt x="536" y="2606"/>
                  </a:lnTo>
                  <a:lnTo>
                    <a:pt x="609" y="2728"/>
                  </a:lnTo>
                  <a:lnTo>
                    <a:pt x="658" y="2874"/>
                  </a:lnTo>
                  <a:lnTo>
                    <a:pt x="683" y="3045"/>
                  </a:lnTo>
                  <a:lnTo>
                    <a:pt x="683" y="3045"/>
                  </a:lnTo>
                  <a:lnTo>
                    <a:pt x="658" y="3239"/>
                  </a:lnTo>
                  <a:lnTo>
                    <a:pt x="609" y="3385"/>
                  </a:lnTo>
                  <a:lnTo>
                    <a:pt x="536" y="3507"/>
                  </a:lnTo>
                  <a:lnTo>
                    <a:pt x="415" y="3629"/>
                  </a:lnTo>
                  <a:lnTo>
                    <a:pt x="415" y="3629"/>
                  </a:lnTo>
                  <a:lnTo>
                    <a:pt x="269" y="3800"/>
                  </a:lnTo>
                  <a:lnTo>
                    <a:pt x="147" y="3994"/>
                  </a:lnTo>
                  <a:lnTo>
                    <a:pt x="98" y="4116"/>
                  </a:lnTo>
                  <a:lnTo>
                    <a:pt x="49" y="4262"/>
                  </a:lnTo>
                  <a:lnTo>
                    <a:pt x="25" y="4408"/>
                  </a:lnTo>
                  <a:lnTo>
                    <a:pt x="1" y="457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8" name="Shape 808"/>
            <p:cNvSpPr/>
            <p:nvPr/>
          </p:nvSpPr>
          <p:spPr>
            <a:xfrm>
              <a:off x="3515275" y="5001950"/>
              <a:ext cx="16475" cy="114475"/>
            </a:xfrm>
            <a:custGeom>
              <a:avLst/>
              <a:gdLst/>
              <a:ahLst/>
              <a:cxnLst/>
              <a:rect l="0" t="0" r="0" b="0"/>
              <a:pathLst>
                <a:path w="659" h="4579" fill="none" extrusionOk="0">
                  <a:moveTo>
                    <a:pt x="658" y="0"/>
                  </a:moveTo>
                  <a:lnTo>
                    <a:pt x="658" y="0"/>
                  </a:lnTo>
                  <a:lnTo>
                    <a:pt x="658" y="171"/>
                  </a:lnTo>
                  <a:lnTo>
                    <a:pt x="585" y="317"/>
                  </a:lnTo>
                  <a:lnTo>
                    <a:pt x="512" y="439"/>
                  </a:lnTo>
                  <a:lnTo>
                    <a:pt x="390" y="585"/>
                  </a:lnTo>
                  <a:lnTo>
                    <a:pt x="390" y="585"/>
                  </a:lnTo>
                  <a:lnTo>
                    <a:pt x="269" y="731"/>
                  </a:lnTo>
                  <a:lnTo>
                    <a:pt x="122" y="950"/>
                  </a:lnTo>
                  <a:lnTo>
                    <a:pt x="74" y="1072"/>
                  </a:lnTo>
                  <a:lnTo>
                    <a:pt x="25" y="1194"/>
                  </a:lnTo>
                  <a:lnTo>
                    <a:pt x="1" y="1364"/>
                  </a:lnTo>
                  <a:lnTo>
                    <a:pt x="1" y="1535"/>
                  </a:lnTo>
                  <a:lnTo>
                    <a:pt x="1" y="1535"/>
                  </a:lnTo>
                  <a:lnTo>
                    <a:pt x="1" y="1705"/>
                  </a:lnTo>
                  <a:lnTo>
                    <a:pt x="25" y="1851"/>
                  </a:lnTo>
                  <a:lnTo>
                    <a:pt x="74" y="1997"/>
                  </a:lnTo>
                  <a:lnTo>
                    <a:pt x="122" y="2095"/>
                  </a:lnTo>
                  <a:lnTo>
                    <a:pt x="269" y="2314"/>
                  </a:lnTo>
                  <a:lnTo>
                    <a:pt x="390" y="2484"/>
                  </a:lnTo>
                  <a:lnTo>
                    <a:pt x="390" y="2484"/>
                  </a:lnTo>
                  <a:lnTo>
                    <a:pt x="512" y="2606"/>
                  </a:lnTo>
                  <a:lnTo>
                    <a:pt x="585" y="2728"/>
                  </a:lnTo>
                  <a:lnTo>
                    <a:pt x="658" y="2874"/>
                  </a:lnTo>
                  <a:lnTo>
                    <a:pt x="658" y="3045"/>
                  </a:lnTo>
                  <a:lnTo>
                    <a:pt x="658" y="3045"/>
                  </a:lnTo>
                  <a:lnTo>
                    <a:pt x="658" y="3239"/>
                  </a:lnTo>
                  <a:lnTo>
                    <a:pt x="585" y="3385"/>
                  </a:lnTo>
                  <a:lnTo>
                    <a:pt x="512" y="3507"/>
                  </a:lnTo>
                  <a:lnTo>
                    <a:pt x="390" y="3629"/>
                  </a:lnTo>
                  <a:lnTo>
                    <a:pt x="390" y="3629"/>
                  </a:lnTo>
                  <a:lnTo>
                    <a:pt x="269" y="3800"/>
                  </a:lnTo>
                  <a:lnTo>
                    <a:pt x="122" y="3994"/>
                  </a:lnTo>
                  <a:lnTo>
                    <a:pt x="74" y="4116"/>
                  </a:lnTo>
                  <a:lnTo>
                    <a:pt x="25" y="4262"/>
                  </a:lnTo>
                  <a:lnTo>
                    <a:pt x="1" y="4408"/>
                  </a:lnTo>
                  <a:lnTo>
                    <a:pt x="1" y="457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09" name="Shape 809"/>
          <p:cNvGrpSpPr/>
          <p:nvPr/>
        </p:nvGrpSpPr>
        <p:grpSpPr>
          <a:xfrm>
            <a:off x="3142211" y="4507146"/>
            <a:ext cx="287831" cy="342712"/>
            <a:chOff x="3968275" y="4980625"/>
            <a:chExt cx="379975" cy="452425"/>
          </a:xfrm>
        </p:grpSpPr>
        <p:sp>
          <p:nvSpPr>
            <p:cNvPr id="810" name="Shape 810"/>
            <p:cNvSpPr/>
            <p:nvPr/>
          </p:nvSpPr>
          <p:spPr>
            <a:xfrm>
              <a:off x="4168000" y="4980625"/>
              <a:ext cx="85875" cy="102325"/>
            </a:xfrm>
            <a:custGeom>
              <a:avLst/>
              <a:gdLst/>
              <a:ahLst/>
              <a:cxnLst/>
              <a:rect l="0" t="0" r="0" b="0"/>
              <a:pathLst>
                <a:path w="3435" h="4093" fill="none" extrusionOk="0">
                  <a:moveTo>
                    <a:pt x="317" y="1486"/>
                  </a:moveTo>
                  <a:lnTo>
                    <a:pt x="317" y="1486"/>
                  </a:lnTo>
                  <a:lnTo>
                    <a:pt x="487" y="1292"/>
                  </a:lnTo>
                  <a:lnTo>
                    <a:pt x="682" y="1097"/>
                  </a:lnTo>
                  <a:lnTo>
                    <a:pt x="901" y="951"/>
                  </a:lnTo>
                  <a:lnTo>
                    <a:pt x="1145" y="780"/>
                  </a:lnTo>
                  <a:lnTo>
                    <a:pt x="1388" y="658"/>
                  </a:lnTo>
                  <a:lnTo>
                    <a:pt x="1632" y="537"/>
                  </a:lnTo>
                  <a:lnTo>
                    <a:pt x="2143" y="317"/>
                  </a:lnTo>
                  <a:lnTo>
                    <a:pt x="2631" y="171"/>
                  </a:lnTo>
                  <a:lnTo>
                    <a:pt x="3020" y="74"/>
                  </a:lnTo>
                  <a:lnTo>
                    <a:pt x="3386" y="1"/>
                  </a:lnTo>
                  <a:lnTo>
                    <a:pt x="3386" y="1"/>
                  </a:lnTo>
                  <a:lnTo>
                    <a:pt x="3410" y="366"/>
                  </a:lnTo>
                  <a:lnTo>
                    <a:pt x="3434" y="780"/>
                  </a:lnTo>
                  <a:lnTo>
                    <a:pt x="3434" y="1267"/>
                  </a:lnTo>
                  <a:lnTo>
                    <a:pt x="3410" y="1827"/>
                  </a:lnTo>
                  <a:lnTo>
                    <a:pt x="3386" y="2095"/>
                  </a:lnTo>
                  <a:lnTo>
                    <a:pt x="3312" y="2363"/>
                  </a:lnTo>
                  <a:lnTo>
                    <a:pt x="3264" y="2655"/>
                  </a:lnTo>
                  <a:lnTo>
                    <a:pt x="3166" y="2899"/>
                  </a:lnTo>
                  <a:lnTo>
                    <a:pt x="3045" y="3143"/>
                  </a:lnTo>
                  <a:lnTo>
                    <a:pt x="2923" y="3362"/>
                  </a:lnTo>
                  <a:lnTo>
                    <a:pt x="2923" y="3362"/>
                  </a:lnTo>
                  <a:lnTo>
                    <a:pt x="2752" y="3557"/>
                  </a:lnTo>
                  <a:lnTo>
                    <a:pt x="2582" y="3703"/>
                  </a:lnTo>
                  <a:lnTo>
                    <a:pt x="2387" y="3824"/>
                  </a:lnTo>
                  <a:lnTo>
                    <a:pt x="2192" y="3922"/>
                  </a:lnTo>
                  <a:lnTo>
                    <a:pt x="1997" y="3995"/>
                  </a:lnTo>
                  <a:lnTo>
                    <a:pt x="1778" y="4044"/>
                  </a:lnTo>
                  <a:lnTo>
                    <a:pt x="1583" y="4092"/>
                  </a:lnTo>
                  <a:lnTo>
                    <a:pt x="1388" y="4092"/>
                  </a:lnTo>
                  <a:lnTo>
                    <a:pt x="1047" y="4092"/>
                  </a:lnTo>
                  <a:lnTo>
                    <a:pt x="755" y="4044"/>
                  </a:lnTo>
                  <a:lnTo>
                    <a:pt x="487" y="3995"/>
                  </a:lnTo>
                  <a:lnTo>
                    <a:pt x="487" y="3995"/>
                  </a:lnTo>
                  <a:lnTo>
                    <a:pt x="341" y="3751"/>
                  </a:lnTo>
                  <a:lnTo>
                    <a:pt x="219" y="3483"/>
                  </a:lnTo>
                  <a:lnTo>
                    <a:pt x="98" y="3143"/>
                  </a:lnTo>
                  <a:lnTo>
                    <a:pt x="49" y="2972"/>
                  </a:lnTo>
                  <a:lnTo>
                    <a:pt x="25" y="2753"/>
                  </a:lnTo>
                  <a:lnTo>
                    <a:pt x="0" y="2558"/>
                  </a:lnTo>
                  <a:lnTo>
                    <a:pt x="0" y="2339"/>
                  </a:lnTo>
                  <a:lnTo>
                    <a:pt x="25" y="2120"/>
                  </a:lnTo>
                  <a:lnTo>
                    <a:pt x="98" y="1900"/>
                  </a:lnTo>
                  <a:lnTo>
                    <a:pt x="195" y="1706"/>
                  </a:lnTo>
                  <a:lnTo>
                    <a:pt x="317" y="1486"/>
                  </a:lnTo>
                  <a:lnTo>
                    <a:pt x="317" y="148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1" name="Shape 811"/>
            <p:cNvSpPr/>
            <p:nvPr/>
          </p:nvSpPr>
          <p:spPr>
            <a:xfrm>
              <a:off x="3968275" y="5043350"/>
              <a:ext cx="379975" cy="389700"/>
            </a:xfrm>
            <a:custGeom>
              <a:avLst/>
              <a:gdLst/>
              <a:ahLst/>
              <a:cxnLst/>
              <a:rect l="0" t="0" r="0" b="0"/>
              <a:pathLst>
                <a:path w="15199" h="15588" fill="none" extrusionOk="0">
                  <a:moveTo>
                    <a:pt x="7965" y="2679"/>
                  </a:moveTo>
                  <a:lnTo>
                    <a:pt x="7965" y="2679"/>
                  </a:lnTo>
                  <a:lnTo>
                    <a:pt x="7478" y="2655"/>
                  </a:lnTo>
                  <a:lnTo>
                    <a:pt x="6942" y="2606"/>
                  </a:lnTo>
                  <a:lnTo>
                    <a:pt x="5822" y="2509"/>
                  </a:lnTo>
                  <a:lnTo>
                    <a:pt x="5261" y="2484"/>
                  </a:lnTo>
                  <a:lnTo>
                    <a:pt x="4726" y="2509"/>
                  </a:lnTo>
                  <a:lnTo>
                    <a:pt x="4482" y="2533"/>
                  </a:lnTo>
                  <a:lnTo>
                    <a:pt x="4239" y="2582"/>
                  </a:lnTo>
                  <a:lnTo>
                    <a:pt x="4019" y="2655"/>
                  </a:lnTo>
                  <a:lnTo>
                    <a:pt x="3825" y="2728"/>
                  </a:lnTo>
                  <a:lnTo>
                    <a:pt x="3825" y="2728"/>
                  </a:lnTo>
                  <a:lnTo>
                    <a:pt x="3410" y="2947"/>
                  </a:lnTo>
                  <a:lnTo>
                    <a:pt x="2996" y="3166"/>
                  </a:lnTo>
                  <a:lnTo>
                    <a:pt x="2631" y="3434"/>
                  </a:lnTo>
                  <a:lnTo>
                    <a:pt x="2266" y="3702"/>
                  </a:lnTo>
                  <a:lnTo>
                    <a:pt x="1925" y="4019"/>
                  </a:lnTo>
                  <a:lnTo>
                    <a:pt x="1608" y="4335"/>
                  </a:lnTo>
                  <a:lnTo>
                    <a:pt x="1316" y="4676"/>
                  </a:lnTo>
                  <a:lnTo>
                    <a:pt x="1072" y="5042"/>
                  </a:lnTo>
                  <a:lnTo>
                    <a:pt x="829" y="5431"/>
                  </a:lnTo>
                  <a:lnTo>
                    <a:pt x="610" y="5845"/>
                  </a:lnTo>
                  <a:lnTo>
                    <a:pt x="439" y="6284"/>
                  </a:lnTo>
                  <a:lnTo>
                    <a:pt x="293" y="6722"/>
                  </a:lnTo>
                  <a:lnTo>
                    <a:pt x="171" y="7185"/>
                  </a:lnTo>
                  <a:lnTo>
                    <a:pt x="74" y="7672"/>
                  </a:lnTo>
                  <a:lnTo>
                    <a:pt x="25" y="8184"/>
                  </a:lnTo>
                  <a:lnTo>
                    <a:pt x="1" y="8695"/>
                  </a:lnTo>
                  <a:lnTo>
                    <a:pt x="1" y="8695"/>
                  </a:lnTo>
                  <a:lnTo>
                    <a:pt x="25" y="9231"/>
                  </a:lnTo>
                  <a:lnTo>
                    <a:pt x="74" y="9767"/>
                  </a:lnTo>
                  <a:lnTo>
                    <a:pt x="171" y="10278"/>
                  </a:lnTo>
                  <a:lnTo>
                    <a:pt x="293" y="10765"/>
                  </a:lnTo>
                  <a:lnTo>
                    <a:pt x="464" y="11277"/>
                  </a:lnTo>
                  <a:lnTo>
                    <a:pt x="658" y="11739"/>
                  </a:lnTo>
                  <a:lnTo>
                    <a:pt x="878" y="12202"/>
                  </a:lnTo>
                  <a:lnTo>
                    <a:pt x="1121" y="12641"/>
                  </a:lnTo>
                  <a:lnTo>
                    <a:pt x="1389" y="13055"/>
                  </a:lnTo>
                  <a:lnTo>
                    <a:pt x="1706" y="13469"/>
                  </a:lnTo>
                  <a:lnTo>
                    <a:pt x="2022" y="13834"/>
                  </a:lnTo>
                  <a:lnTo>
                    <a:pt x="2388" y="14199"/>
                  </a:lnTo>
                  <a:lnTo>
                    <a:pt x="2753" y="14540"/>
                  </a:lnTo>
                  <a:lnTo>
                    <a:pt x="3143" y="14832"/>
                  </a:lnTo>
                  <a:lnTo>
                    <a:pt x="3581" y="15125"/>
                  </a:lnTo>
                  <a:lnTo>
                    <a:pt x="4019" y="15368"/>
                  </a:lnTo>
                  <a:lnTo>
                    <a:pt x="4019" y="15368"/>
                  </a:lnTo>
                  <a:lnTo>
                    <a:pt x="4214" y="15466"/>
                  </a:lnTo>
                  <a:lnTo>
                    <a:pt x="4409" y="15539"/>
                  </a:lnTo>
                  <a:lnTo>
                    <a:pt x="4628" y="15587"/>
                  </a:lnTo>
                  <a:lnTo>
                    <a:pt x="4847" y="15587"/>
                  </a:lnTo>
                  <a:lnTo>
                    <a:pt x="5042" y="15587"/>
                  </a:lnTo>
                  <a:lnTo>
                    <a:pt x="5261" y="15587"/>
                  </a:lnTo>
                  <a:lnTo>
                    <a:pt x="5724" y="15514"/>
                  </a:lnTo>
                  <a:lnTo>
                    <a:pt x="6650" y="15320"/>
                  </a:lnTo>
                  <a:lnTo>
                    <a:pt x="7112" y="15246"/>
                  </a:lnTo>
                  <a:lnTo>
                    <a:pt x="7356" y="15222"/>
                  </a:lnTo>
                  <a:lnTo>
                    <a:pt x="7600" y="15222"/>
                  </a:lnTo>
                  <a:lnTo>
                    <a:pt x="7600" y="15222"/>
                  </a:lnTo>
                  <a:lnTo>
                    <a:pt x="7843" y="15222"/>
                  </a:lnTo>
                  <a:lnTo>
                    <a:pt x="8087" y="15246"/>
                  </a:lnTo>
                  <a:lnTo>
                    <a:pt x="8574" y="15320"/>
                  </a:lnTo>
                  <a:lnTo>
                    <a:pt x="9524" y="15514"/>
                  </a:lnTo>
                  <a:lnTo>
                    <a:pt x="9962" y="15563"/>
                  </a:lnTo>
                  <a:lnTo>
                    <a:pt x="10181" y="15587"/>
                  </a:lnTo>
                  <a:lnTo>
                    <a:pt x="10400" y="15587"/>
                  </a:lnTo>
                  <a:lnTo>
                    <a:pt x="10620" y="15563"/>
                  </a:lnTo>
                  <a:lnTo>
                    <a:pt x="10839" y="15514"/>
                  </a:lnTo>
                  <a:lnTo>
                    <a:pt x="11034" y="15441"/>
                  </a:lnTo>
                  <a:lnTo>
                    <a:pt x="11253" y="15344"/>
                  </a:lnTo>
                  <a:lnTo>
                    <a:pt x="11253" y="15344"/>
                  </a:lnTo>
                  <a:lnTo>
                    <a:pt x="11691" y="15100"/>
                  </a:lnTo>
                  <a:lnTo>
                    <a:pt x="12081" y="14808"/>
                  </a:lnTo>
                  <a:lnTo>
                    <a:pt x="12495" y="14491"/>
                  </a:lnTo>
                  <a:lnTo>
                    <a:pt x="12860" y="14175"/>
                  </a:lnTo>
                  <a:lnTo>
                    <a:pt x="13201" y="13810"/>
                  </a:lnTo>
                  <a:lnTo>
                    <a:pt x="13518" y="13420"/>
                  </a:lnTo>
                  <a:lnTo>
                    <a:pt x="13834" y="13030"/>
                  </a:lnTo>
                  <a:lnTo>
                    <a:pt x="14102" y="12616"/>
                  </a:lnTo>
                  <a:lnTo>
                    <a:pt x="14346" y="12178"/>
                  </a:lnTo>
                  <a:lnTo>
                    <a:pt x="14565" y="11715"/>
                  </a:lnTo>
                  <a:lnTo>
                    <a:pt x="14760" y="11252"/>
                  </a:lnTo>
                  <a:lnTo>
                    <a:pt x="14906" y="10765"/>
                  </a:lnTo>
                  <a:lnTo>
                    <a:pt x="15028" y="10254"/>
                  </a:lnTo>
                  <a:lnTo>
                    <a:pt x="15125" y="9742"/>
                  </a:lnTo>
                  <a:lnTo>
                    <a:pt x="15174" y="9231"/>
                  </a:lnTo>
                  <a:lnTo>
                    <a:pt x="15198" y="8695"/>
                  </a:lnTo>
                  <a:lnTo>
                    <a:pt x="15198" y="8695"/>
                  </a:lnTo>
                  <a:lnTo>
                    <a:pt x="15174" y="8159"/>
                  </a:lnTo>
                  <a:lnTo>
                    <a:pt x="15125" y="7648"/>
                  </a:lnTo>
                  <a:lnTo>
                    <a:pt x="15028" y="7161"/>
                  </a:lnTo>
                  <a:lnTo>
                    <a:pt x="14906" y="6674"/>
                  </a:lnTo>
                  <a:lnTo>
                    <a:pt x="14736" y="6235"/>
                  </a:lnTo>
                  <a:lnTo>
                    <a:pt x="14565" y="5797"/>
                  </a:lnTo>
                  <a:lnTo>
                    <a:pt x="14346" y="5383"/>
                  </a:lnTo>
                  <a:lnTo>
                    <a:pt x="14102" y="4993"/>
                  </a:lnTo>
                  <a:lnTo>
                    <a:pt x="13810" y="4603"/>
                  </a:lnTo>
                  <a:lnTo>
                    <a:pt x="13518" y="4262"/>
                  </a:lnTo>
                  <a:lnTo>
                    <a:pt x="13177" y="3946"/>
                  </a:lnTo>
                  <a:lnTo>
                    <a:pt x="12836" y="3629"/>
                  </a:lnTo>
                  <a:lnTo>
                    <a:pt x="12471" y="3361"/>
                  </a:lnTo>
                  <a:lnTo>
                    <a:pt x="12056" y="3093"/>
                  </a:lnTo>
                  <a:lnTo>
                    <a:pt x="11642" y="2850"/>
                  </a:lnTo>
                  <a:lnTo>
                    <a:pt x="11228" y="2655"/>
                  </a:lnTo>
                  <a:lnTo>
                    <a:pt x="11228" y="2655"/>
                  </a:lnTo>
                  <a:lnTo>
                    <a:pt x="11034" y="2582"/>
                  </a:lnTo>
                  <a:lnTo>
                    <a:pt x="10863" y="2533"/>
                  </a:lnTo>
                  <a:lnTo>
                    <a:pt x="10668" y="2509"/>
                  </a:lnTo>
                  <a:lnTo>
                    <a:pt x="10498" y="2484"/>
                  </a:lnTo>
                  <a:lnTo>
                    <a:pt x="10084" y="2484"/>
                  </a:lnTo>
                  <a:lnTo>
                    <a:pt x="9670" y="2509"/>
                  </a:lnTo>
                  <a:lnTo>
                    <a:pt x="8817" y="2606"/>
                  </a:lnTo>
                  <a:lnTo>
                    <a:pt x="8403" y="2655"/>
                  </a:lnTo>
                  <a:lnTo>
                    <a:pt x="7965" y="2679"/>
                  </a:lnTo>
                  <a:lnTo>
                    <a:pt x="7965" y="2679"/>
                  </a:lnTo>
                  <a:lnTo>
                    <a:pt x="6357"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2" name="Shape 812"/>
            <p:cNvSpPr/>
            <p:nvPr/>
          </p:nvSpPr>
          <p:spPr>
            <a:xfrm>
              <a:off x="4031000" y="5150500"/>
              <a:ext cx="54200" cy="61525"/>
            </a:xfrm>
            <a:custGeom>
              <a:avLst/>
              <a:gdLst/>
              <a:ahLst/>
              <a:cxnLst/>
              <a:rect l="0" t="0" r="0" b="0"/>
              <a:pathLst>
                <a:path w="2168" h="2461" fill="none" extrusionOk="0">
                  <a:moveTo>
                    <a:pt x="2168" y="1"/>
                  </a:moveTo>
                  <a:lnTo>
                    <a:pt x="2168" y="1"/>
                  </a:lnTo>
                  <a:lnTo>
                    <a:pt x="1900" y="49"/>
                  </a:lnTo>
                  <a:lnTo>
                    <a:pt x="1656" y="123"/>
                  </a:lnTo>
                  <a:lnTo>
                    <a:pt x="1437" y="220"/>
                  </a:lnTo>
                  <a:lnTo>
                    <a:pt x="1218" y="342"/>
                  </a:lnTo>
                  <a:lnTo>
                    <a:pt x="1048" y="488"/>
                  </a:lnTo>
                  <a:lnTo>
                    <a:pt x="877" y="634"/>
                  </a:lnTo>
                  <a:lnTo>
                    <a:pt x="731" y="780"/>
                  </a:lnTo>
                  <a:lnTo>
                    <a:pt x="585" y="951"/>
                  </a:lnTo>
                  <a:lnTo>
                    <a:pt x="487" y="1121"/>
                  </a:lnTo>
                  <a:lnTo>
                    <a:pt x="366" y="1316"/>
                  </a:lnTo>
                  <a:lnTo>
                    <a:pt x="220" y="1681"/>
                  </a:lnTo>
                  <a:lnTo>
                    <a:pt x="98" y="2071"/>
                  </a:lnTo>
                  <a:lnTo>
                    <a:pt x="0" y="246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13" name="Shape 813"/>
          <p:cNvGrpSpPr/>
          <p:nvPr/>
        </p:nvGrpSpPr>
        <p:grpSpPr>
          <a:xfrm>
            <a:off x="4634259" y="4583710"/>
            <a:ext cx="364395" cy="198351"/>
            <a:chOff x="5937975" y="5081700"/>
            <a:chExt cx="481050" cy="261850"/>
          </a:xfrm>
        </p:grpSpPr>
        <p:sp>
          <p:nvSpPr>
            <p:cNvPr id="814" name="Shape 814"/>
            <p:cNvSpPr/>
            <p:nvPr/>
          </p:nvSpPr>
          <p:spPr>
            <a:xfrm>
              <a:off x="6104200" y="5081700"/>
              <a:ext cx="314825" cy="215575"/>
            </a:xfrm>
            <a:custGeom>
              <a:avLst/>
              <a:gdLst/>
              <a:ahLst/>
              <a:cxnLst/>
              <a:rect l="0" t="0" r="0" b="0"/>
              <a:pathLst>
                <a:path w="12593" h="8623" fill="none" extrusionOk="0">
                  <a:moveTo>
                    <a:pt x="5481" y="8622"/>
                  </a:moveTo>
                  <a:lnTo>
                    <a:pt x="5481" y="8622"/>
                  </a:lnTo>
                  <a:lnTo>
                    <a:pt x="6017" y="8574"/>
                  </a:lnTo>
                  <a:lnTo>
                    <a:pt x="6382" y="8525"/>
                  </a:lnTo>
                  <a:lnTo>
                    <a:pt x="6796" y="8452"/>
                  </a:lnTo>
                  <a:lnTo>
                    <a:pt x="7234" y="8354"/>
                  </a:lnTo>
                  <a:lnTo>
                    <a:pt x="7697" y="8257"/>
                  </a:lnTo>
                  <a:lnTo>
                    <a:pt x="8184" y="8086"/>
                  </a:lnTo>
                  <a:lnTo>
                    <a:pt x="8671" y="7892"/>
                  </a:lnTo>
                  <a:lnTo>
                    <a:pt x="9134" y="7648"/>
                  </a:lnTo>
                  <a:lnTo>
                    <a:pt x="9353" y="7526"/>
                  </a:lnTo>
                  <a:lnTo>
                    <a:pt x="9597" y="7356"/>
                  </a:lnTo>
                  <a:lnTo>
                    <a:pt x="9792" y="7185"/>
                  </a:lnTo>
                  <a:lnTo>
                    <a:pt x="9986" y="7015"/>
                  </a:lnTo>
                  <a:lnTo>
                    <a:pt x="10181" y="6820"/>
                  </a:lnTo>
                  <a:lnTo>
                    <a:pt x="10376" y="6601"/>
                  </a:lnTo>
                  <a:lnTo>
                    <a:pt x="10522" y="6357"/>
                  </a:lnTo>
                  <a:lnTo>
                    <a:pt x="10668" y="6114"/>
                  </a:lnTo>
                  <a:lnTo>
                    <a:pt x="10814" y="5846"/>
                  </a:lnTo>
                  <a:lnTo>
                    <a:pt x="10912" y="5554"/>
                  </a:lnTo>
                  <a:lnTo>
                    <a:pt x="11009" y="5261"/>
                  </a:lnTo>
                  <a:lnTo>
                    <a:pt x="11082" y="4945"/>
                  </a:lnTo>
                  <a:lnTo>
                    <a:pt x="11131" y="4579"/>
                  </a:lnTo>
                  <a:lnTo>
                    <a:pt x="11155" y="4214"/>
                  </a:lnTo>
                  <a:lnTo>
                    <a:pt x="11155" y="4214"/>
                  </a:lnTo>
                  <a:lnTo>
                    <a:pt x="11155" y="3873"/>
                  </a:lnTo>
                  <a:lnTo>
                    <a:pt x="11131" y="3435"/>
                  </a:lnTo>
                  <a:lnTo>
                    <a:pt x="11131" y="2972"/>
                  </a:lnTo>
                  <a:lnTo>
                    <a:pt x="11131" y="2753"/>
                  </a:lnTo>
                  <a:lnTo>
                    <a:pt x="11180" y="2582"/>
                  </a:lnTo>
                  <a:lnTo>
                    <a:pt x="12032" y="2607"/>
                  </a:lnTo>
                  <a:lnTo>
                    <a:pt x="11594" y="2120"/>
                  </a:lnTo>
                  <a:lnTo>
                    <a:pt x="11594" y="2120"/>
                  </a:lnTo>
                  <a:lnTo>
                    <a:pt x="11764" y="2046"/>
                  </a:lnTo>
                  <a:lnTo>
                    <a:pt x="11935" y="1973"/>
                  </a:lnTo>
                  <a:lnTo>
                    <a:pt x="12300" y="1827"/>
                  </a:lnTo>
                  <a:lnTo>
                    <a:pt x="12568" y="1730"/>
                  </a:lnTo>
                  <a:lnTo>
                    <a:pt x="12592" y="1681"/>
                  </a:lnTo>
                  <a:lnTo>
                    <a:pt x="12592" y="1657"/>
                  </a:lnTo>
                  <a:lnTo>
                    <a:pt x="12568" y="1632"/>
                  </a:lnTo>
                  <a:lnTo>
                    <a:pt x="12568" y="1632"/>
                  </a:lnTo>
                  <a:lnTo>
                    <a:pt x="12203" y="1511"/>
                  </a:lnTo>
                  <a:lnTo>
                    <a:pt x="11789" y="1389"/>
                  </a:lnTo>
                  <a:lnTo>
                    <a:pt x="11302" y="1267"/>
                  </a:lnTo>
                  <a:lnTo>
                    <a:pt x="11302" y="1267"/>
                  </a:lnTo>
                  <a:lnTo>
                    <a:pt x="11082" y="1024"/>
                  </a:lnTo>
                  <a:lnTo>
                    <a:pt x="10863" y="780"/>
                  </a:lnTo>
                  <a:lnTo>
                    <a:pt x="10547" y="512"/>
                  </a:lnTo>
                  <a:lnTo>
                    <a:pt x="10352" y="390"/>
                  </a:lnTo>
                  <a:lnTo>
                    <a:pt x="10157" y="269"/>
                  </a:lnTo>
                  <a:lnTo>
                    <a:pt x="9938" y="171"/>
                  </a:lnTo>
                  <a:lnTo>
                    <a:pt x="9719" y="98"/>
                  </a:lnTo>
                  <a:lnTo>
                    <a:pt x="9475" y="25"/>
                  </a:lnTo>
                  <a:lnTo>
                    <a:pt x="9231" y="1"/>
                  </a:lnTo>
                  <a:lnTo>
                    <a:pt x="8964" y="25"/>
                  </a:lnTo>
                  <a:lnTo>
                    <a:pt x="8696" y="74"/>
                  </a:lnTo>
                  <a:lnTo>
                    <a:pt x="8696" y="74"/>
                  </a:lnTo>
                  <a:lnTo>
                    <a:pt x="8501" y="122"/>
                  </a:lnTo>
                  <a:lnTo>
                    <a:pt x="8306" y="171"/>
                  </a:lnTo>
                  <a:lnTo>
                    <a:pt x="8111" y="269"/>
                  </a:lnTo>
                  <a:lnTo>
                    <a:pt x="7916" y="366"/>
                  </a:lnTo>
                  <a:lnTo>
                    <a:pt x="7746" y="488"/>
                  </a:lnTo>
                  <a:lnTo>
                    <a:pt x="7575" y="610"/>
                  </a:lnTo>
                  <a:lnTo>
                    <a:pt x="7405" y="756"/>
                  </a:lnTo>
                  <a:lnTo>
                    <a:pt x="7283" y="926"/>
                  </a:lnTo>
                  <a:lnTo>
                    <a:pt x="7137" y="1097"/>
                  </a:lnTo>
                  <a:lnTo>
                    <a:pt x="7039" y="1267"/>
                  </a:lnTo>
                  <a:lnTo>
                    <a:pt x="6942" y="1462"/>
                  </a:lnTo>
                  <a:lnTo>
                    <a:pt x="6845" y="1657"/>
                  </a:lnTo>
                  <a:lnTo>
                    <a:pt x="6796" y="1876"/>
                  </a:lnTo>
                  <a:lnTo>
                    <a:pt x="6747" y="2095"/>
                  </a:lnTo>
                  <a:lnTo>
                    <a:pt x="6723" y="2339"/>
                  </a:lnTo>
                  <a:lnTo>
                    <a:pt x="6723" y="2558"/>
                  </a:lnTo>
                  <a:lnTo>
                    <a:pt x="1" y="4360"/>
                  </a:lnTo>
                  <a:lnTo>
                    <a:pt x="1" y="4360"/>
                  </a:lnTo>
                  <a:lnTo>
                    <a:pt x="318" y="4579"/>
                  </a:lnTo>
                  <a:lnTo>
                    <a:pt x="634" y="4799"/>
                  </a:lnTo>
                  <a:lnTo>
                    <a:pt x="951" y="5018"/>
                  </a:lnTo>
                  <a:lnTo>
                    <a:pt x="1267" y="5188"/>
                  </a:lnTo>
                  <a:lnTo>
                    <a:pt x="1608" y="5359"/>
                  </a:lnTo>
                  <a:lnTo>
                    <a:pt x="1925" y="5481"/>
                  </a:lnTo>
                  <a:lnTo>
                    <a:pt x="2266" y="5602"/>
                  </a:lnTo>
                  <a:lnTo>
                    <a:pt x="2583" y="5724"/>
                  </a:lnTo>
                  <a:lnTo>
                    <a:pt x="2923" y="5797"/>
                  </a:lnTo>
                  <a:lnTo>
                    <a:pt x="3264" y="5846"/>
                  </a:lnTo>
                  <a:lnTo>
                    <a:pt x="3581" y="5895"/>
                  </a:lnTo>
                  <a:lnTo>
                    <a:pt x="3922" y="5919"/>
                  </a:lnTo>
                  <a:lnTo>
                    <a:pt x="4263" y="5919"/>
                  </a:lnTo>
                  <a:lnTo>
                    <a:pt x="4604" y="5895"/>
                  </a:lnTo>
                  <a:lnTo>
                    <a:pt x="4945" y="5846"/>
                  </a:lnTo>
                  <a:lnTo>
                    <a:pt x="5286" y="5797"/>
                  </a:lnTo>
                  <a:lnTo>
                    <a:pt x="5286" y="5797"/>
                  </a:lnTo>
                  <a:lnTo>
                    <a:pt x="5603" y="5700"/>
                  </a:lnTo>
                  <a:lnTo>
                    <a:pt x="5919" y="5627"/>
                  </a:lnTo>
                  <a:lnTo>
                    <a:pt x="6455" y="5407"/>
                  </a:lnTo>
                  <a:lnTo>
                    <a:pt x="6942" y="5188"/>
                  </a:lnTo>
                  <a:lnTo>
                    <a:pt x="7356" y="4969"/>
                  </a:lnTo>
                  <a:lnTo>
                    <a:pt x="7697" y="4750"/>
                  </a:lnTo>
                  <a:lnTo>
                    <a:pt x="7941" y="4579"/>
                  </a:lnTo>
                  <a:lnTo>
                    <a:pt x="8160" y="4409"/>
                  </a:lnTo>
                  <a:lnTo>
                    <a:pt x="8160" y="4409"/>
                  </a:lnTo>
                  <a:lnTo>
                    <a:pt x="8233" y="4360"/>
                  </a:lnTo>
                  <a:lnTo>
                    <a:pt x="8330" y="4336"/>
                  </a:lnTo>
                  <a:lnTo>
                    <a:pt x="8428" y="4360"/>
                  </a:lnTo>
                  <a:lnTo>
                    <a:pt x="8501" y="440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5" name="Shape 815"/>
            <p:cNvSpPr/>
            <p:nvPr/>
          </p:nvSpPr>
          <p:spPr>
            <a:xfrm>
              <a:off x="5937975" y="5210175"/>
              <a:ext cx="333700" cy="133375"/>
            </a:xfrm>
            <a:custGeom>
              <a:avLst/>
              <a:gdLst/>
              <a:ahLst/>
              <a:cxnLst/>
              <a:rect l="0" t="0" r="0" b="0"/>
              <a:pathLst>
                <a:path w="13348" h="5335" fill="none" extrusionOk="0">
                  <a:moveTo>
                    <a:pt x="7819" y="1"/>
                  </a:moveTo>
                  <a:lnTo>
                    <a:pt x="318" y="2533"/>
                  </a:lnTo>
                  <a:lnTo>
                    <a:pt x="318" y="2533"/>
                  </a:lnTo>
                  <a:lnTo>
                    <a:pt x="245" y="2582"/>
                  </a:lnTo>
                  <a:lnTo>
                    <a:pt x="147" y="2631"/>
                  </a:lnTo>
                  <a:lnTo>
                    <a:pt x="98" y="2704"/>
                  </a:lnTo>
                  <a:lnTo>
                    <a:pt x="50" y="2777"/>
                  </a:lnTo>
                  <a:lnTo>
                    <a:pt x="1" y="2874"/>
                  </a:lnTo>
                  <a:lnTo>
                    <a:pt x="1" y="2972"/>
                  </a:lnTo>
                  <a:lnTo>
                    <a:pt x="1" y="3045"/>
                  </a:lnTo>
                  <a:lnTo>
                    <a:pt x="25" y="3142"/>
                  </a:lnTo>
                  <a:lnTo>
                    <a:pt x="25" y="3142"/>
                  </a:lnTo>
                  <a:lnTo>
                    <a:pt x="98" y="3288"/>
                  </a:lnTo>
                  <a:lnTo>
                    <a:pt x="196" y="3386"/>
                  </a:lnTo>
                  <a:lnTo>
                    <a:pt x="318" y="3459"/>
                  </a:lnTo>
                  <a:lnTo>
                    <a:pt x="488" y="3483"/>
                  </a:lnTo>
                  <a:lnTo>
                    <a:pt x="488" y="3483"/>
                  </a:lnTo>
                  <a:lnTo>
                    <a:pt x="610" y="3459"/>
                  </a:lnTo>
                  <a:lnTo>
                    <a:pt x="269" y="3629"/>
                  </a:lnTo>
                  <a:lnTo>
                    <a:pt x="269" y="3629"/>
                  </a:lnTo>
                  <a:lnTo>
                    <a:pt x="171" y="3678"/>
                  </a:lnTo>
                  <a:lnTo>
                    <a:pt x="123" y="3751"/>
                  </a:lnTo>
                  <a:lnTo>
                    <a:pt x="50" y="3824"/>
                  </a:lnTo>
                  <a:lnTo>
                    <a:pt x="25" y="3922"/>
                  </a:lnTo>
                  <a:lnTo>
                    <a:pt x="1" y="3995"/>
                  </a:lnTo>
                  <a:lnTo>
                    <a:pt x="1" y="4092"/>
                  </a:lnTo>
                  <a:lnTo>
                    <a:pt x="1" y="4190"/>
                  </a:lnTo>
                  <a:lnTo>
                    <a:pt x="50" y="4287"/>
                  </a:lnTo>
                  <a:lnTo>
                    <a:pt x="50" y="4287"/>
                  </a:lnTo>
                  <a:lnTo>
                    <a:pt x="123" y="4409"/>
                  </a:lnTo>
                  <a:lnTo>
                    <a:pt x="220" y="4482"/>
                  </a:lnTo>
                  <a:lnTo>
                    <a:pt x="342" y="4531"/>
                  </a:lnTo>
                  <a:lnTo>
                    <a:pt x="488" y="4555"/>
                  </a:lnTo>
                  <a:lnTo>
                    <a:pt x="488" y="4555"/>
                  </a:lnTo>
                  <a:lnTo>
                    <a:pt x="586" y="4555"/>
                  </a:lnTo>
                  <a:lnTo>
                    <a:pt x="683" y="4506"/>
                  </a:lnTo>
                  <a:lnTo>
                    <a:pt x="853" y="4433"/>
                  </a:lnTo>
                  <a:lnTo>
                    <a:pt x="853" y="4433"/>
                  </a:lnTo>
                  <a:lnTo>
                    <a:pt x="780" y="4555"/>
                  </a:lnTo>
                  <a:lnTo>
                    <a:pt x="756" y="4701"/>
                  </a:lnTo>
                  <a:lnTo>
                    <a:pt x="780" y="4847"/>
                  </a:lnTo>
                  <a:lnTo>
                    <a:pt x="829" y="4993"/>
                  </a:lnTo>
                  <a:lnTo>
                    <a:pt x="829" y="4993"/>
                  </a:lnTo>
                  <a:lnTo>
                    <a:pt x="926" y="5091"/>
                  </a:lnTo>
                  <a:lnTo>
                    <a:pt x="1024" y="5139"/>
                  </a:lnTo>
                  <a:lnTo>
                    <a:pt x="1121" y="5188"/>
                  </a:lnTo>
                  <a:lnTo>
                    <a:pt x="1243" y="5212"/>
                  </a:lnTo>
                  <a:lnTo>
                    <a:pt x="1243" y="5212"/>
                  </a:lnTo>
                  <a:lnTo>
                    <a:pt x="1389" y="5188"/>
                  </a:lnTo>
                  <a:lnTo>
                    <a:pt x="1511" y="5115"/>
                  </a:lnTo>
                  <a:lnTo>
                    <a:pt x="6065" y="2144"/>
                  </a:lnTo>
                  <a:lnTo>
                    <a:pt x="6065" y="2144"/>
                  </a:lnTo>
                  <a:lnTo>
                    <a:pt x="6528" y="2363"/>
                  </a:lnTo>
                  <a:lnTo>
                    <a:pt x="7088" y="2582"/>
                  </a:lnTo>
                  <a:lnTo>
                    <a:pt x="7770" y="2826"/>
                  </a:lnTo>
                  <a:lnTo>
                    <a:pt x="8501" y="3045"/>
                  </a:lnTo>
                  <a:lnTo>
                    <a:pt x="9280" y="3240"/>
                  </a:lnTo>
                  <a:lnTo>
                    <a:pt x="10060" y="3386"/>
                  </a:lnTo>
                  <a:lnTo>
                    <a:pt x="10425" y="3435"/>
                  </a:lnTo>
                  <a:lnTo>
                    <a:pt x="10790" y="3483"/>
                  </a:lnTo>
                  <a:lnTo>
                    <a:pt x="11156" y="3483"/>
                  </a:lnTo>
                  <a:lnTo>
                    <a:pt x="11497" y="3483"/>
                  </a:lnTo>
                  <a:lnTo>
                    <a:pt x="12178" y="5188"/>
                  </a:lnTo>
                  <a:lnTo>
                    <a:pt x="12178" y="5188"/>
                  </a:lnTo>
                  <a:lnTo>
                    <a:pt x="12227" y="5237"/>
                  </a:lnTo>
                  <a:lnTo>
                    <a:pt x="12276" y="5286"/>
                  </a:lnTo>
                  <a:lnTo>
                    <a:pt x="12349" y="5310"/>
                  </a:lnTo>
                  <a:lnTo>
                    <a:pt x="12422" y="5334"/>
                  </a:lnTo>
                  <a:lnTo>
                    <a:pt x="13347" y="533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6" name="Shape 816"/>
            <p:cNvSpPr/>
            <p:nvPr/>
          </p:nvSpPr>
          <p:spPr>
            <a:xfrm>
              <a:off x="6352025" y="5109100"/>
              <a:ext cx="19500" cy="18900"/>
            </a:xfrm>
            <a:custGeom>
              <a:avLst/>
              <a:gdLst/>
              <a:ahLst/>
              <a:cxnLst/>
              <a:rect l="0" t="0" r="0" b="0"/>
              <a:pathLst>
                <a:path w="780" h="756" extrusionOk="0">
                  <a:moveTo>
                    <a:pt x="317" y="1"/>
                  </a:moveTo>
                  <a:lnTo>
                    <a:pt x="244" y="25"/>
                  </a:lnTo>
                  <a:lnTo>
                    <a:pt x="122" y="98"/>
                  </a:lnTo>
                  <a:lnTo>
                    <a:pt x="49" y="220"/>
                  </a:lnTo>
                  <a:lnTo>
                    <a:pt x="25" y="293"/>
                  </a:lnTo>
                  <a:lnTo>
                    <a:pt x="0" y="390"/>
                  </a:lnTo>
                  <a:lnTo>
                    <a:pt x="25" y="463"/>
                  </a:lnTo>
                  <a:lnTo>
                    <a:pt x="49" y="536"/>
                  </a:lnTo>
                  <a:lnTo>
                    <a:pt x="122" y="658"/>
                  </a:lnTo>
                  <a:lnTo>
                    <a:pt x="244" y="731"/>
                  </a:lnTo>
                  <a:lnTo>
                    <a:pt x="317" y="756"/>
                  </a:lnTo>
                  <a:lnTo>
                    <a:pt x="463" y="756"/>
                  </a:lnTo>
                  <a:lnTo>
                    <a:pt x="536" y="731"/>
                  </a:lnTo>
                  <a:lnTo>
                    <a:pt x="658" y="658"/>
                  </a:lnTo>
                  <a:lnTo>
                    <a:pt x="755" y="536"/>
                  </a:lnTo>
                  <a:lnTo>
                    <a:pt x="780" y="463"/>
                  </a:lnTo>
                  <a:lnTo>
                    <a:pt x="780" y="390"/>
                  </a:lnTo>
                  <a:lnTo>
                    <a:pt x="780" y="293"/>
                  </a:lnTo>
                  <a:lnTo>
                    <a:pt x="755" y="220"/>
                  </a:lnTo>
                  <a:lnTo>
                    <a:pt x="658" y="98"/>
                  </a:lnTo>
                  <a:lnTo>
                    <a:pt x="536" y="25"/>
                  </a:lnTo>
                  <a:lnTo>
                    <a:pt x="463" y="1"/>
                  </a:lnTo>
                  <a:close/>
                </a:path>
              </a:pathLst>
            </a:custGeom>
            <a:noFill/>
            <a:ln w="9525" cap="flat"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17" name="Shape 817"/>
          <p:cNvGrpSpPr/>
          <p:nvPr/>
        </p:nvGrpSpPr>
        <p:grpSpPr>
          <a:xfrm>
            <a:off x="5191419" y="4545437"/>
            <a:ext cx="261527" cy="300728"/>
            <a:chOff x="6673500" y="5031175"/>
            <a:chExt cx="345250" cy="397000"/>
          </a:xfrm>
        </p:grpSpPr>
        <p:sp>
          <p:nvSpPr>
            <p:cNvPr id="818" name="Shape 818"/>
            <p:cNvSpPr/>
            <p:nvPr/>
          </p:nvSpPr>
          <p:spPr>
            <a:xfrm>
              <a:off x="6731950" y="5031175"/>
              <a:ext cx="105375" cy="147375"/>
            </a:xfrm>
            <a:custGeom>
              <a:avLst/>
              <a:gdLst/>
              <a:ahLst/>
              <a:cxnLst/>
              <a:rect l="0" t="0" r="0" b="0"/>
              <a:pathLst>
                <a:path w="4215" h="5895" fill="none" extrusionOk="0">
                  <a:moveTo>
                    <a:pt x="2436" y="5894"/>
                  </a:moveTo>
                  <a:lnTo>
                    <a:pt x="2436" y="5894"/>
                  </a:lnTo>
                  <a:lnTo>
                    <a:pt x="2656" y="5845"/>
                  </a:lnTo>
                  <a:lnTo>
                    <a:pt x="2850" y="5772"/>
                  </a:lnTo>
                  <a:lnTo>
                    <a:pt x="3045" y="5699"/>
                  </a:lnTo>
                  <a:lnTo>
                    <a:pt x="3216" y="5577"/>
                  </a:lnTo>
                  <a:lnTo>
                    <a:pt x="3386" y="5456"/>
                  </a:lnTo>
                  <a:lnTo>
                    <a:pt x="3532" y="5285"/>
                  </a:lnTo>
                  <a:lnTo>
                    <a:pt x="3678" y="5115"/>
                  </a:lnTo>
                  <a:lnTo>
                    <a:pt x="3800" y="4920"/>
                  </a:lnTo>
                  <a:lnTo>
                    <a:pt x="3922" y="4725"/>
                  </a:lnTo>
                  <a:lnTo>
                    <a:pt x="4019" y="4506"/>
                  </a:lnTo>
                  <a:lnTo>
                    <a:pt x="4092" y="4262"/>
                  </a:lnTo>
                  <a:lnTo>
                    <a:pt x="4141" y="4019"/>
                  </a:lnTo>
                  <a:lnTo>
                    <a:pt x="4190" y="3775"/>
                  </a:lnTo>
                  <a:lnTo>
                    <a:pt x="4214" y="3507"/>
                  </a:lnTo>
                  <a:lnTo>
                    <a:pt x="4190" y="3239"/>
                  </a:lnTo>
                  <a:lnTo>
                    <a:pt x="4166" y="2971"/>
                  </a:lnTo>
                  <a:lnTo>
                    <a:pt x="4166" y="2971"/>
                  </a:lnTo>
                  <a:lnTo>
                    <a:pt x="4044" y="1876"/>
                  </a:lnTo>
                  <a:lnTo>
                    <a:pt x="3946" y="1364"/>
                  </a:lnTo>
                  <a:lnTo>
                    <a:pt x="3825" y="901"/>
                  </a:lnTo>
                  <a:lnTo>
                    <a:pt x="3727" y="682"/>
                  </a:lnTo>
                  <a:lnTo>
                    <a:pt x="3654" y="512"/>
                  </a:lnTo>
                  <a:lnTo>
                    <a:pt x="3532" y="341"/>
                  </a:lnTo>
                  <a:lnTo>
                    <a:pt x="3411" y="219"/>
                  </a:lnTo>
                  <a:lnTo>
                    <a:pt x="3264" y="122"/>
                  </a:lnTo>
                  <a:lnTo>
                    <a:pt x="3118" y="49"/>
                  </a:lnTo>
                  <a:lnTo>
                    <a:pt x="2923" y="0"/>
                  </a:lnTo>
                  <a:lnTo>
                    <a:pt x="2729" y="25"/>
                  </a:lnTo>
                  <a:lnTo>
                    <a:pt x="2729" y="25"/>
                  </a:lnTo>
                  <a:lnTo>
                    <a:pt x="2509" y="73"/>
                  </a:lnTo>
                  <a:lnTo>
                    <a:pt x="2266" y="146"/>
                  </a:lnTo>
                  <a:lnTo>
                    <a:pt x="2022" y="268"/>
                  </a:lnTo>
                  <a:lnTo>
                    <a:pt x="1779" y="414"/>
                  </a:lnTo>
                  <a:lnTo>
                    <a:pt x="1535" y="609"/>
                  </a:lnTo>
                  <a:lnTo>
                    <a:pt x="1316" y="804"/>
                  </a:lnTo>
                  <a:lnTo>
                    <a:pt x="1072" y="1023"/>
                  </a:lnTo>
                  <a:lnTo>
                    <a:pt x="853" y="1267"/>
                  </a:lnTo>
                  <a:lnTo>
                    <a:pt x="658" y="1535"/>
                  </a:lnTo>
                  <a:lnTo>
                    <a:pt x="488" y="1802"/>
                  </a:lnTo>
                  <a:lnTo>
                    <a:pt x="317" y="2095"/>
                  </a:lnTo>
                  <a:lnTo>
                    <a:pt x="196" y="2363"/>
                  </a:lnTo>
                  <a:lnTo>
                    <a:pt x="98" y="2655"/>
                  </a:lnTo>
                  <a:lnTo>
                    <a:pt x="25" y="2947"/>
                  </a:lnTo>
                  <a:lnTo>
                    <a:pt x="1" y="3239"/>
                  </a:lnTo>
                  <a:lnTo>
                    <a:pt x="1" y="3507"/>
                  </a:lnTo>
                  <a:lnTo>
                    <a:pt x="1" y="3507"/>
                  </a:lnTo>
                  <a:lnTo>
                    <a:pt x="50" y="3775"/>
                  </a:lnTo>
                  <a:lnTo>
                    <a:pt x="123" y="4043"/>
                  </a:lnTo>
                  <a:lnTo>
                    <a:pt x="196" y="4287"/>
                  </a:lnTo>
                  <a:lnTo>
                    <a:pt x="293" y="4530"/>
                  </a:lnTo>
                  <a:lnTo>
                    <a:pt x="415" y="4749"/>
                  </a:lnTo>
                  <a:lnTo>
                    <a:pt x="561" y="4944"/>
                  </a:lnTo>
                  <a:lnTo>
                    <a:pt x="707" y="5139"/>
                  </a:lnTo>
                  <a:lnTo>
                    <a:pt x="853" y="5310"/>
                  </a:lnTo>
                  <a:lnTo>
                    <a:pt x="1024" y="5456"/>
                  </a:lnTo>
                  <a:lnTo>
                    <a:pt x="1219" y="5602"/>
                  </a:lnTo>
                  <a:lnTo>
                    <a:pt x="1389" y="5699"/>
                  </a:lnTo>
                  <a:lnTo>
                    <a:pt x="1584" y="5797"/>
                  </a:lnTo>
                  <a:lnTo>
                    <a:pt x="1803" y="5845"/>
                  </a:lnTo>
                  <a:lnTo>
                    <a:pt x="1998" y="5894"/>
                  </a:lnTo>
                  <a:lnTo>
                    <a:pt x="2217" y="5894"/>
                  </a:lnTo>
                  <a:lnTo>
                    <a:pt x="2436" y="5894"/>
                  </a:lnTo>
                  <a:lnTo>
                    <a:pt x="2436" y="589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9" name="Shape 819"/>
            <p:cNvSpPr/>
            <p:nvPr/>
          </p:nvSpPr>
          <p:spPr>
            <a:xfrm>
              <a:off x="6673500" y="5146850"/>
              <a:ext cx="84050" cy="116925"/>
            </a:xfrm>
            <a:custGeom>
              <a:avLst/>
              <a:gdLst/>
              <a:ahLst/>
              <a:cxnLst/>
              <a:rect l="0" t="0" r="0" b="0"/>
              <a:pathLst>
                <a:path w="3362" h="4677" fill="none" extrusionOk="0">
                  <a:moveTo>
                    <a:pt x="2875" y="4579"/>
                  </a:moveTo>
                  <a:lnTo>
                    <a:pt x="2875" y="4579"/>
                  </a:lnTo>
                  <a:lnTo>
                    <a:pt x="3021" y="4482"/>
                  </a:lnTo>
                  <a:lnTo>
                    <a:pt x="3143" y="4385"/>
                  </a:lnTo>
                  <a:lnTo>
                    <a:pt x="3240" y="4287"/>
                  </a:lnTo>
                  <a:lnTo>
                    <a:pt x="3313" y="4141"/>
                  </a:lnTo>
                  <a:lnTo>
                    <a:pt x="3362" y="3995"/>
                  </a:lnTo>
                  <a:lnTo>
                    <a:pt x="3362" y="3849"/>
                  </a:lnTo>
                  <a:lnTo>
                    <a:pt x="3362" y="3678"/>
                  </a:lnTo>
                  <a:lnTo>
                    <a:pt x="3337" y="3508"/>
                  </a:lnTo>
                  <a:lnTo>
                    <a:pt x="3240" y="3118"/>
                  </a:lnTo>
                  <a:lnTo>
                    <a:pt x="3069" y="2704"/>
                  </a:lnTo>
                  <a:lnTo>
                    <a:pt x="2704" y="1803"/>
                  </a:lnTo>
                  <a:lnTo>
                    <a:pt x="2704" y="1803"/>
                  </a:lnTo>
                  <a:lnTo>
                    <a:pt x="2363" y="950"/>
                  </a:lnTo>
                  <a:lnTo>
                    <a:pt x="2193" y="609"/>
                  </a:lnTo>
                  <a:lnTo>
                    <a:pt x="2022" y="342"/>
                  </a:lnTo>
                  <a:lnTo>
                    <a:pt x="1949" y="220"/>
                  </a:lnTo>
                  <a:lnTo>
                    <a:pt x="1852" y="122"/>
                  </a:lnTo>
                  <a:lnTo>
                    <a:pt x="1730" y="74"/>
                  </a:lnTo>
                  <a:lnTo>
                    <a:pt x="1633" y="25"/>
                  </a:lnTo>
                  <a:lnTo>
                    <a:pt x="1486" y="1"/>
                  </a:lnTo>
                  <a:lnTo>
                    <a:pt x="1365" y="1"/>
                  </a:lnTo>
                  <a:lnTo>
                    <a:pt x="1194" y="25"/>
                  </a:lnTo>
                  <a:lnTo>
                    <a:pt x="1024" y="98"/>
                  </a:lnTo>
                  <a:lnTo>
                    <a:pt x="1024" y="98"/>
                  </a:lnTo>
                  <a:lnTo>
                    <a:pt x="853" y="171"/>
                  </a:lnTo>
                  <a:lnTo>
                    <a:pt x="707" y="269"/>
                  </a:lnTo>
                  <a:lnTo>
                    <a:pt x="561" y="390"/>
                  </a:lnTo>
                  <a:lnTo>
                    <a:pt x="439" y="536"/>
                  </a:lnTo>
                  <a:lnTo>
                    <a:pt x="317" y="683"/>
                  </a:lnTo>
                  <a:lnTo>
                    <a:pt x="220" y="853"/>
                  </a:lnTo>
                  <a:lnTo>
                    <a:pt x="147" y="1048"/>
                  </a:lnTo>
                  <a:lnTo>
                    <a:pt x="74" y="1243"/>
                  </a:lnTo>
                  <a:lnTo>
                    <a:pt x="49" y="1438"/>
                  </a:lnTo>
                  <a:lnTo>
                    <a:pt x="1" y="1657"/>
                  </a:lnTo>
                  <a:lnTo>
                    <a:pt x="1" y="1876"/>
                  </a:lnTo>
                  <a:lnTo>
                    <a:pt x="1" y="2095"/>
                  </a:lnTo>
                  <a:lnTo>
                    <a:pt x="25" y="2339"/>
                  </a:lnTo>
                  <a:lnTo>
                    <a:pt x="74" y="2558"/>
                  </a:lnTo>
                  <a:lnTo>
                    <a:pt x="147" y="2801"/>
                  </a:lnTo>
                  <a:lnTo>
                    <a:pt x="220" y="3045"/>
                  </a:lnTo>
                  <a:lnTo>
                    <a:pt x="220" y="3045"/>
                  </a:lnTo>
                  <a:lnTo>
                    <a:pt x="342" y="3264"/>
                  </a:lnTo>
                  <a:lnTo>
                    <a:pt x="439" y="3483"/>
                  </a:lnTo>
                  <a:lnTo>
                    <a:pt x="585" y="3678"/>
                  </a:lnTo>
                  <a:lnTo>
                    <a:pt x="731" y="3849"/>
                  </a:lnTo>
                  <a:lnTo>
                    <a:pt x="878" y="4019"/>
                  </a:lnTo>
                  <a:lnTo>
                    <a:pt x="1048" y="4165"/>
                  </a:lnTo>
                  <a:lnTo>
                    <a:pt x="1219" y="4311"/>
                  </a:lnTo>
                  <a:lnTo>
                    <a:pt x="1389" y="4409"/>
                  </a:lnTo>
                  <a:lnTo>
                    <a:pt x="1559" y="4506"/>
                  </a:lnTo>
                  <a:lnTo>
                    <a:pt x="1754" y="4579"/>
                  </a:lnTo>
                  <a:lnTo>
                    <a:pt x="1949" y="4628"/>
                  </a:lnTo>
                  <a:lnTo>
                    <a:pt x="2120" y="4677"/>
                  </a:lnTo>
                  <a:lnTo>
                    <a:pt x="2314" y="4677"/>
                  </a:lnTo>
                  <a:lnTo>
                    <a:pt x="2509" y="4677"/>
                  </a:lnTo>
                  <a:lnTo>
                    <a:pt x="2680" y="4628"/>
                  </a:lnTo>
                  <a:lnTo>
                    <a:pt x="2875" y="4579"/>
                  </a:lnTo>
                  <a:lnTo>
                    <a:pt x="2875" y="457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0" name="Shape 820"/>
            <p:cNvSpPr/>
            <p:nvPr/>
          </p:nvSpPr>
          <p:spPr>
            <a:xfrm>
              <a:off x="6859225" y="5033600"/>
              <a:ext cx="105350" cy="144950"/>
            </a:xfrm>
            <a:custGeom>
              <a:avLst/>
              <a:gdLst/>
              <a:ahLst/>
              <a:cxnLst/>
              <a:rect l="0" t="0" r="0" b="0"/>
              <a:pathLst>
                <a:path w="4214" h="5798" fill="none" extrusionOk="0">
                  <a:moveTo>
                    <a:pt x="1778" y="5797"/>
                  </a:moveTo>
                  <a:lnTo>
                    <a:pt x="1778" y="5797"/>
                  </a:lnTo>
                  <a:lnTo>
                    <a:pt x="1997" y="5797"/>
                  </a:lnTo>
                  <a:lnTo>
                    <a:pt x="2216" y="5797"/>
                  </a:lnTo>
                  <a:lnTo>
                    <a:pt x="2411" y="5748"/>
                  </a:lnTo>
                  <a:lnTo>
                    <a:pt x="2630" y="5700"/>
                  </a:lnTo>
                  <a:lnTo>
                    <a:pt x="2825" y="5602"/>
                  </a:lnTo>
                  <a:lnTo>
                    <a:pt x="2996" y="5505"/>
                  </a:lnTo>
                  <a:lnTo>
                    <a:pt x="3191" y="5359"/>
                  </a:lnTo>
                  <a:lnTo>
                    <a:pt x="3361" y="5213"/>
                  </a:lnTo>
                  <a:lnTo>
                    <a:pt x="3507" y="5042"/>
                  </a:lnTo>
                  <a:lnTo>
                    <a:pt x="3653" y="4847"/>
                  </a:lnTo>
                  <a:lnTo>
                    <a:pt x="3799" y="4652"/>
                  </a:lnTo>
                  <a:lnTo>
                    <a:pt x="3921" y="4433"/>
                  </a:lnTo>
                  <a:lnTo>
                    <a:pt x="4019" y="4190"/>
                  </a:lnTo>
                  <a:lnTo>
                    <a:pt x="4092" y="3946"/>
                  </a:lnTo>
                  <a:lnTo>
                    <a:pt x="4165" y="3678"/>
                  </a:lnTo>
                  <a:lnTo>
                    <a:pt x="4213" y="3410"/>
                  </a:lnTo>
                  <a:lnTo>
                    <a:pt x="4213" y="3410"/>
                  </a:lnTo>
                  <a:lnTo>
                    <a:pt x="4213" y="3142"/>
                  </a:lnTo>
                  <a:lnTo>
                    <a:pt x="4189" y="2850"/>
                  </a:lnTo>
                  <a:lnTo>
                    <a:pt x="4116" y="2582"/>
                  </a:lnTo>
                  <a:lnTo>
                    <a:pt x="4019" y="2290"/>
                  </a:lnTo>
                  <a:lnTo>
                    <a:pt x="3897" y="2022"/>
                  </a:lnTo>
                  <a:lnTo>
                    <a:pt x="3726" y="1730"/>
                  </a:lnTo>
                  <a:lnTo>
                    <a:pt x="3556" y="1486"/>
                  </a:lnTo>
                  <a:lnTo>
                    <a:pt x="3361" y="1218"/>
                  </a:lnTo>
                  <a:lnTo>
                    <a:pt x="3142" y="999"/>
                  </a:lnTo>
                  <a:lnTo>
                    <a:pt x="2898" y="780"/>
                  </a:lnTo>
                  <a:lnTo>
                    <a:pt x="2679" y="585"/>
                  </a:lnTo>
                  <a:lnTo>
                    <a:pt x="2436" y="415"/>
                  </a:lnTo>
                  <a:lnTo>
                    <a:pt x="2192" y="269"/>
                  </a:lnTo>
                  <a:lnTo>
                    <a:pt x="1948" y="147"/>
                  </a:lnTo>
                  <a:lnTo>
                    <a:pt x="1705" y="74"/>
                  </a:lnTo>
                  <a:lnTo>
                    <a:pt x="1486" y="25"/>
                  </a:lnTo>
                  <a:lnTo>
                    <a:pt x="1486" y="25"/>
                  </a:lnTo>
                  <a:lnTo>
                    <a:pt x="1291" y="1"/>
                  </a:lnTo>
                  <a:lnTo>
                    <a:pt x="1096" y="49"/>
                  </a:lnTo>
                  <a:lnTo>
                    <a:pt x="950" y="98"/>
                  </a:lnTo>
                  <a:lnTo>
                    <a:pt x="804" y="195"/>
                  </a:lnTo>
                  <a:lnTo>
                    <a:pt x="682" y="317"/>
                  </a:lnTo>
                  <a:lnTo>
                    <a:pt x="585" y="463"/>
                  </a:lnTo>
                  <a:lnTo>
                    <a:pt x="487" y="658"/>
                  </a:lnTo>
                  <a:lnTo>
                    <a:pt x="390" y="853"/>
                  </a:lnTo>
                  <a:lnTo>
                    <a:pt x="268" y="1291"/>
                  </a:lnTo>
                  <a:lnTo>
                    <a:pt x="170" y="1803"/>
                  </a:lnTo>
                  <a:lnTo>
                    <a:pt x="49" y="2874"/>
                  </a:lnTo>
                  <a:lnTo>
                    <a:pt x="49" y="2874"/>
                  </a:lnTo>
                  <a:lnTo>
                    <a:pt x="0" y="3142"/>
                  </a:lnTo>
                  <a:lnTo>
                    <a:pt x="0" y="3410"/>
                  </a:lnTo>
                  <a:lnTo>
                    <a:pt x="24" y="3678"/>
                  </a:lnTo>
                  <a:lnTo>
                    <a:pt x="73" y="3922"/>
                  </a:lnTo>
                  <a:lnTo>
                    <a:pt x="122" y="4165"/>
                  </a:lnTo>
                  <a:lnTo>
                    <a:pt x="195" y="4409"/>
                  </a:lnTo>
                  <a:lnTo>
                    <a:pt x="292" y="4628"/>
                  </a:lnTo>
                  <a:lnTo>
                    <a:pt x="414" y="4823"/>
                  </a:lnTo>
                  <a:lnTo>
                    <a:pt x="536" y="5018"/>
                  </a:lnTo>
                  <a:lnTo>
                    <a:pt x="682" y="5188"/>
                  </a:lnTo>
                  <a:lnTo>
                    <a:pt x="828" y="5359"/>
                  </a:lnTo>
                  <a:lnTo>
                    <a:pt x="999" y="5480"/>
                  </a:lnTo>
                  <a:lnTo>
                    <a:pt x="1169" y="5602"/>
                  </a:lnTo>
                  <a:lnTo>
                    <a:pt x="1364" y="5675"/>
                  </a:lnTo>
                  <a:lnTo>
                    <a:pt x="1583" y="5748"/>
                  </a:lnTo>
                  <a:lnTo>
                    <a:pt x="1778" y="5797"/>
                  </a:lnTo>
                  <a:lnTo>
                    <a:pt x="1778" y="5797"/>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1" name="Shape 821"/>
            <p:cNvSpPr/>
            <p:nvPr/>
          </p:nvSpPr>
          <p:spPr>
            <a:xfrm>
              <a:off x="6931675" y="5150500"/>
              <a:ext cx="87075" cy="115725"/>
            </a:xfrm>
            <a:custGeom>
              <a:avLst/>
              <a:gdLst/>
              <a:ahLst/>
              <a:cxnLst/>
              <a:rect l="0" t="0" r="0" b="0"/>
              <a:pathLst>
                <a:path w="3483" h="4629" fill="none" extrusionOk="0">
                  <a:moveTo>
                    <a:pt x="2558" y="98"/>
                  </a:moveTo>
                  <a:lnTo>
                    <a:pt x="2558" y="98"/>
                  </a:lnTo>
                  <a:lnTo>
                    <a:pt x="2387" y="49"/>
                  </a:lnTo>
                  <a:lnTo>
                    <a:pt x="2241" y="1"/>
                  </a:lnTo>
                  <a:lnTo>
                    <a:pt x="2095" y="1"/>
                  </a:lnTo>
                  <a:lnTo>
                    <a:pt x="1973" y="1"/>
                  </a:lnTo>
                  <a:lnTo>
                    <a:pt x="1851" y="49"/>
                  </a:lnTo>
                  <a:lnTo>
                    <a:pt x="1729" y="98"/>
                  </a:lnTo>
                  <a:lnTo>
                    <a:pt x="1632" y="196"/>
                  </a:lnTo>
                  <a:lnTo>
                    <a:pt x="1535" y="293"/>
                  </a:lnTo>
                  <a:lnTo>
                    <a:pt x="1364" y="561"/>
                  </a:lnTo>
                  <a:lnTo>
                    <a:pt x="1169" y="902"/>
                  </a:lnTo>
                  <a:lnTo>
                    <a:pt x="780" y="1730"/>
                  </a:lnTo>
                  <a:lnTo>
                    <a:pt x="780" y="1730"/>
                  </a:lnTo>
                  <a:lnTo>
                    <a:pt x="366" y="2607"/>
                  </a:lnTo>
                  <a:lnTo>
                    <a:pt x="195" y="2996"/>
                  </a:lnTo>
                  <a:lnTo>
                    <a:pt x="73" y="3386"/>
                  </a:lnTo>
                  <a:lnTo>
                    <a:pt x="25" y="3557"/>
                  </a:lnTo>
                  <a:lnTo>
                    <a:pt x="0" y="3727"/>
                  </a:lnTo>
                  <a:lnTo>
                    <a:pt x="25" y="3898"/>
                  </a:lnTo>
                  <a:lnTo>
                    <a:pt x="49" y="4044"/>
                  </a:lnTo>
                  <a:lnTo>
                    <a:pt x="98" y="4165"/>
                  </a:lnTo>
                  <a:lnTo>
                    <a:pt x="195" y="4287"/>
                  </a:lnTo>
                  <a:lnTo>
                    <a:pt x="317" y="4385"/>
                  </a:lnTo>
                  <a:lnTo>
                    <a:pt x="463" y="4482"/>
                  </a:lnTo>
                  <a:lnTo>
                    <a:pt x="463" y="4482"/>
                  </a:lnTo>
                  <a:lnTo>
                    <a:pt x="633" y="4555"/>
                  </a:lnTo>
                  <a:lnTo>
                    <a:pt x="828" y="4604"/>
                  </a:lnTo>
                  <a:lnTo>
                    <a:pt x="1023" y="4628"/>
                  </a:lnTo>
                  <a:lnTo>
                    <a:pt x="1194" y="4628"/>
                  </a:lnTo>
                  <a:lnTo>
                    <a:pt x="1388" y="4604"/>
                  </a:lnTo>
                  <a:lnTo>
                    <a:pt x="1583" y="4555"/>
                  </a:lnTo>
                  <a:lnTo>
                    <a:pt x="1778" y="4482"/>
                  </a:lnTo>
                  <a:lnTo>
                    <a:pt x="1949" y="4409"/>
                  </a:lnTo>
                  <a:lnTo>
                    <a:pt x="2143" y="4312"/>
                  </a:lnTo>
                  <a:lnTo>
                    <a:pt x="2314" y="4190"/>
                  </a:lnTo>
                  <a:lnTo>
                    <a:pt x="2484" y="4044"/>
                  </a:lnTo>
                  <a:lnTo>
                    <a:pt x="2655" y="3873"/>
                  </a:lnTo>
                  <a:lnTo>
                    <a:pt x="2801" y="3703"/>
                  </a:lnTo>
                  <a:lnTo>
                    <a:pt x="2947" y="3508"/>
                  </a:lnTo>
                  <a:lnTo>
                    <a:pt x="3069" y="3313"/>
                  </a:lnTo>
                  <a:lnTo>
                    <a:pt x="3191" y="3094"/>
                  </a:lnTo>
                  <a:lnTo>
                    <a:pt x="3191" y="3094"/>
                  </a:lnTo>
                  <a:lnTo>
                    <a:pt x="3288" y="2875"/>
                  </a:lnTo>
                  <a:lnTo>
                    <a:pt x="3361" y="2631"/>
                  </a:lnTo>
                  <a:lnTo>
                    <a:pt x="3410" y="2412"/>
                  </a:lnTo>
                  <a:lnTo>
                    <a:pt x="3459" y="2168"/>
                  </a:lnTo>
                  <a:lnTo>
                    <a:pt x="3483" y="1949"/>
                  </a:lnTo>
                  <a:lnTo>
                    <a:pt x="3483" y="1730"/>
                  </a:lnTo>
                  <a:lnTo>
                    <a:pt x="3459" y="1511"/>
                  </a:lnTo>
                  <a:lnTo>
                    <a:pt x="3434" y="1316"/>
                  </a:lnTo>
                  <a:lnTo>
                    <a:pt x="3386" y="1121"/>
                  </a:lnTo>
                  <a:lnTo>
                    <a:pt x="3313" y="926"/>
                  </a:lnTo>
                  <a:lnTo>
                    <a:pt x="3239" y="756"/>
                  </a:lnTo>
                  <a:lnTo>
                    <a:pt x="3118" y="585"/>
                  </a:lnTo>
                  <a:lnTo>
                    <a:pt x="2996" y="439"/>
                  </a:lnTo>
                  <a:lnTo>
                    <a:pt x="2874" y="317"/>
                  </a:lnTo>
                  <a:lnTo>
                    <a:pt x="2728" y="196"/>
                  </a:lnTo>
                  <a:lnTo>
                    <a:pt x="2558" y="98"/>
                  </a:lnTo>
                  <a:lnTo>
                    <a:pt x="2558" y="9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2" name="Shape 822"/>
            <p:cNvSpPr/>
            <p:nvPr/>
          </p:nvSpPr>
          <p:spPr>
            <a:xfrm>
              <a:off x="6715525" y="5180350"/>
              <a:ext cx="263050" cy="247825"/>
            </a:xfrm>
            <a:custGeom>
              <a:avLst/>
              <a:gdLst/>
              <a:ahLst/>
              <a:cxnLst/>
              <a:rect l="0" t="0" r="0" b="0"/>
              <a:pathLst>
                <a:path w="10522" h="9913" fill="none" extrusionOk="0">
                  <a:moveTo>
                    <a:pt x="8135" y="3191"/>
                  </a:moveTo>
                  <a:lnTo>
                    <a:pt x="8135" y="3191"/>
                  </a:lnTo>
                  <a:lnTo>
                    <a:pt x="8037" y="2923"/>
                  </a:lnTo>
                  <a:lnTo>
                    <a:pt x="7940" y="2655"/>
                  </a:lnTo>
                  <a:lnTo>
                    <a:pt x="7794" y="2119"/>
                  </a:lnTo>
                  <a:lnTo>
                    <a:pt x="7721" y="1851"/>
                  </a:lnTo>
                  <a:lnTo>
                    <a:pt x="7623" y="1608"/>
                  </a:lnTo>
                  <a:lnTo>
                    <a:pt x="7502" y="1340"/>
                  </a:lnTo>
                  <a:lnTo>
                    <a:pt x="7355" y="1120"/>
                  </a:lnTo>
                  <a:lnTo>
                    <a:pt x="7355" y="1120"/>
                  </a:lnTo>
                  <a:lnTo>
                    <a:pt x="7161" y="853"/>
                  </a:lnTo>
                  <a:lnTo>
                    <a:pt x="6941" y="633"/>
                  </a:lnTo>
                  <a:lnTo>
                    <a:pt x="6698" y="463"/>
                  </a:lnTo>
                  <a:lnTo>
                    <a:pt x="6430" y="292"/>
                  </a:lnTo>
                  <a:lnTo>
                    <a:pt x="6162" y="171"/>
                  </a:lnTo>
                  <a:lnTo>
                    <a:pt x="5870" y="73"/>
                  </a:lnTo>
                  <a:lnTo>
                    <a:pt x="5578" y="25"/>
                  </a:lnTo>
                  <a:lnTo>
                    <a:pt x="5285" y="0"/>
                  </a:lnTo>
                  <a:lnTo>
                    <a:pt x="5285" y="0"/>
                  </a:lnTo>
                  <a:lnTo>
                    <a:pt x="5261" y="0"/>
                  </a:lnTo>
                  <a:lnTo>
                    <a:pt x="5261" y="0"/>
                  </a:lnTo>
                  <a:lnTo>
                    <a:pt x="5237" y="0"/>
                  </a:lnTo>
                  <a:lnTo>
                    <a:pt x="5237" y="0"/>
                  </a:lnTo>
                  <a:lnTo>
                    <a:pt x="4944" y="25"/>
                  </a:lnTo>
                  <a:lnTo>
                    <a:pt x="4652" y="73"/>
                  </a:lnTo>
                  <a:lnTo>
                    <a:pt x="4360" y="171"/>
                  </a:lnTo>
                  <a:lnTo>
                    <a:pt x="4092" y="292"/>
                  </a:lnTo>
                  <a:lnTo>
                    <a:pt x="3824" y="463"/>
                  </a:lnTo>
                  <a:lnTo>
                    <a:pt x="3580" y="633"/>
                  </a:lnTo>
                  <a:lnTo>
                    <a:pt x="3361" y="853"/>
                  </a:lnTo>
                  <a:lnTo>
                    <a:pt x="3166" y="1120"/>
                  </a:lnTo>
                  <a:lnTo>
                    <a:pt x="3166" y="1120"/>
                  </a:lnTo>
                  <a:lnTo>
                    <a:pt x="3020" y="1340"/>
                  </a:lnTo>
                  <a:lnTo>
                    <a:pt x="2898" y="1608"/>
                  </a:lnTo>
                  <a:lnTo>
                    <a:pt x="2801" y="1851"/>
                  </a:lnTo>
                  <a:lnTo>
                    <a:pt x="2728" y="2119"/>
                  </a:lnTo>
                  <a:lnTo>
                    <a:pt x="2558" y="2655"/>
                  </a:lnTo>
                  <a:lnTo>
                    <a:pt x="2484" y="2923"/>
                  </a:lnTo>
                  <a:lnTo>
                    <a:pt x="2387" y="3191"/>
                  </a:lnTo>
                  <a:lnTo>
                    <a:pt x="2387" y="3191"/>
                  </a:lnTo>
                  <a:lnTo>
                    <a:pt x="2241" y="3434"/>
                  </a:lnTo>
                  <a:lnTo>
                    <a:pt x="2095" y="3678"/>
                  </a:lnTo>
                  <a:lnTo>
                    <a:pt x="1900" y="3897"/>
                  </a:lnTo>
                  <a:lnTo>
                    <a:pt x="1729" y="4092"/>
                  </a:lnTo>
                  <a:lnTo>
                    <a:pt x="1315" y="4457"/>
                  </a:lnTo>
                  <a:lnTo>
                    <a:pt x="901" y="4847"/>
                  </a:lnTo>
                  <a:lnTo>
                    <a:pt x="901" y="4847"/>
                  </a:lnTo>
                  <a:lnTo>
                    <a:pt x="707" y="5066"/>
                  </a:lnTo>
                  <a:lnTo>
                    <a:pt x="512" y="5310"/>
                  </a:lnTo>
                  <a:lnTo>
                    <a:pt x="366" y="5553"/>
                  </a:lnTo>
                  <a:lnTo>
                    <a:pt x="244" y="5821"/>
                  </a:lnTo>
                  <a:lnTo>
                    <a:pt x="146" y="6113"/>
                  </a:lnTo>
                  <a:lnTo>
                    <a:pt x="73" y="6405"/>
                  </a:lnTo>
                  <a:lnTo>
                    <a:pt x="25" y="6722"/>
                  </a:lnTo>
                  <a:lnTo>
                    <a:pt x="0" y="7014"/>
                  </a:lnTo>
                  <a:lnTo>
                    <a:pt x="0" y="7014"/>
                  </a:lnTo>
                  <a:lnTo>
                    <a:pt x="25" y="7307"/>
                  </a:lnTo>
                  <a:lnTo>
                    <a:pt x="49" y="7599"/>
                  </a:lnTo>
                  <a:lnTo>
                    <a:pt x="122" y="7867"/>
                  </a:lnTo>
                  <a:lnTo>
                    <a:pt x="219" y="8135"/>
                  </a:lnTo>
                  <a:lnTo>
                    <a:pt x="317" y="8403"/>
                  </a:lnTo>
                  <a:lnTo>
                    <a:pt x="439" y="8622"/>
                  </a:lnTo>
                  <a:lnTo>
                    <a:pt x="609" y="8865"/>
                  </a:lnTo>
                  <a:lnTo>
                    <a:pt x="780" y="9060"/>
                  </a:lnTo>
                  <a:lnTo>
                    <a:pt x="950" y="9255"/>
                  </a:lnTo>
                  <a:lnTo>
                    <a:pt x="1145" y="9401"/>
                  </a:lnTo>
                  <a:lnTo>
                    <a:pt x="1364" y="9547"/>
                  </a:lnTo>
                  <a:lnTo>
                    <a:pt x="1608" y="9669"/>
                  </a:lnTo>
                  <a:lnTo>
                    <a:pt x="1851" y="9766"/>
                  </a:lnTo>
                  <a:lnTo>
                    <a:pt x="2095" y="9840"/>
                  </a:lnTo>
                  <a:lnTo>
                    <a:pt x="2363" y="9888"/>
                  </a:lnTo>
                  <a:lnTo>
                    <a:pt x="2606" y="9913"/>
                  </a:lnTo>
                  <a:lnTo>
                    <a:pt x="2606" y="9913"/>
                  </a:lnTo>
                  <a:lnTo>
                    <a:pt x="2972" y="9888"/>
                  </a:lnTo>
                  <a:lnTo>
                    <a:pt x="3337" y="9791"/>
                  </a:lnTo>
                  <a:lnTo>
                    <a:pt x="3678" y="9669"/>
                  </a:lnTo>
                  <a:lnTo>
                    <a:pt x="3994" y="9474"/>
                  </a:lnTo>
                  <a:lnTo>
                    <a:pt x="3994" y="9474"/>
                  </a:lnTo>
                  <a:lnTo>
                    <a:pt x="4141" y="9377"/>
                  </a:lnTo>
                  <a:lnTo>
                    <a:pt x="4287" y="9304"/>
                  </a:lnTo>
                  <a:lnTo>
                    <a:pt x="4433" y="9279"/>
                  </a:lnTo>
                  <a:lnTo>
                    <a:pt x="4579" y="9231"/>
                  </a:lnTo>
                  <a:lnTo>
                    <a:pt x="4896" y="9206"/>
                  </a:lnTo>
                  <a:lnTo>
                    <a:pt x="5261" y="9206"/>
                  </a:lnTo>
                  <a:lnTo>
                    <a:pt x="5261" y="9206"/>
                  </a:lnTo>
                  <a:lnTo>
                    <a:pt x="5626" y="9206"/>
                  </a:lnTo>
                  <a:lnTo>
                    <a:pt x="5943" y="9231"/>
                  </a:lnTo>
                  <a:lnTo>
                    <a:pt x="6089" y="9279"/>
                  </a:lnTo>
                  <a:lnTo>
                    <a:pt x="6235" y="9304"/>
                  </a:lnTo>
                  <a:lnTo>
                    <a:pt x="6381" y="9377"/>
                  </a:lnTo>
                  <a:lnTo>
                    <a:pt x="6527" y="9474"/>
                  </a:lnTo>
                  <a:lnTo>
                    <a:pt x="6527" y="9474"/>
                  </a:lnTo>
                  <a:lnTo>
                    <a:pt x="6844" y="9669"/>
                  </a:lnTo>
                  <a:lnTo>
                    <a:pt x="7185" y="9791"/>
                  </a:lnTo>
                  <a:lnTo>
                    <a:pt x="7550" y="9888"/>
                  </a:lnTo>
                  <a:lnTo>
                    <a:pt x="7916" y="9913"/>
                  </a:lnTo>
                  <a:lnTo>
                    <a:pt x="7916" y="9913"/>
                  </a:lnTo>
                  <a:lnTo>
                    <a:pt x="8184" y="9888"/>
                  </a:lnTo>
                  <a:lnTo>
                    <a:pt x="8427" y="9840"/>
                  </a:lnTo>
                  <a:lnTo>
                    <a:pt x="8671" y="9766"/>
                  </a:lnTo>
                  <a:lnTo>
                    <a:pt x="8914" y="9669"/>
                  </a:lnTo>
                  <a:lnTo>
                    <a:pt x="9158" y="9547"/>
                  </a:lnTo>
                  <a:lnTo>
                    <a:pt x="9377" y="9401"/>
                  </a:lnTo>
                  <a:lnTo>
                    <a:pt x="9572" y="9255"/>
                  </a:lnTo>
                  <a:lnTo>
                    <a:pt x="9742" y="9060"/>
                  </a:lnTo>
                  <a:lnTo>
                    <a:pt x="9913" y="8865"/>
                  </a:lnTo>
                  <a:lnTo>
                    <a:pt x="10083" y="8622"/>
                  </a:lnTo>
                  <a:lnTo>
                    <a:pt x="10205" y="8403"/>
                  </a:lnTo>
                  <a:lnTo>
                    <a:pt x="10302" y="8135"/>
                  </a:lnTo>
                  <a:lnTo>
                    <a:pt x="10400" y="7867"/>
                  </a:lnTo>
                  <a:lnTo>
                    <a:pt x="10473" y="7599"/>
                  </a:lnTo>
                  <a:lnTo>
                    <a:pt x="10497" y="7307"/>
                  </a:lnTo>
                  <a:lnTo>
                    <a:pt x="10522" y="7014"/>
                  </a:lnTo>
                  <a:lnTo>
                    <a:pt x="10522" y="7014"/>
                  </a:lnTo>
                  <a:lnTo>
                    <a:pt x="10497" y="6722"/>
                  </a:lnTo>
                  <a:lnTo>
                    <a:pt x="10449" y="6405"/>
                  </a:lnTo>
                  <a:lnTo>
                    <a:pt x="10375" y="6113"/>
                  </a:lnTo>
                  <a:lnTo>
                    <a:pt x="10278" y="5821"/>
                  </a:lnTo>
                  <a:lnTo>
                    <a:pt x="10156" y="5553"/>
                  </a:lnTo>
                  <a:lnTo>
                    <a:pt x="10010" y="5310"/>
                  </a:lnTo>
                  <a:lnTo>
                    <a:pt x="9815" y="5066"/>
                  </a:lnTo>
                  <a:lnTo>
                    <a:pt x="9620" y="4847"/>
                  </a:lnTo>
                  <a:lnTo>
                    <a:pt x="9620" y="4847"/>
                  </a:lnTo>
                  <a:lnTo>
                    <a:pt x="9206" y="4457"/>
                  </a:lnTo>
                  <a:lnTo>
                    <a:pt x="8792" y="4092"/>
                  </a:lnTo>
                  <a:lnTo>
                    <a:pt x="8622" y="3897"/>
                  </a:lnTo>
                  <a:lnTo>
                    <a:pt x="8427" y="3678"/>
                  </a:lnTo>
                  <a:lnTo>
                    <a:pt x="8281" y="3434"/>
                  </a:lnTo>
                  <a:lnTo>
                    <a:pt x="8135" y="3191"/>
                  </a:lnTo>
                  <a:lnTo>
                    <a:pt x="8135" y="319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23" name="Shape 823"/>
          <p:cNvGrpSpPr/>
          <p:nvPr/>
        </p:nvGrpSpPr>
        <p:grpSpPr>
          <a:xfrm>
            <a:off x="3111324" y="962652"/>
            <a:ext cx="349624" cy="311806"/>
            <a:chOff x="3927500" y="301425"/>
            <a:chExt cx="461550" cy="411625"/>
          </a:xfrm>
        </p:grpSpPr>
        <p:sp>
          <p:nvSpPr>
            <p:cNvPr id="824" name="Shape 824"/>
            <p:cNvSpPr/>
            <p:nvPr/>
          </p:nvSpPr>
          <p:spPr>
            <a:xfrm>
              <a:off x="4080925" y="302050"/>
              <a:ext cx="154075" cy="411000"/>
            </a:xfrm>
            <a:custGeom>
              <a:avLst/>
              <a:gdLst/>
              <a:ahLst/>
              <a:cxnLst/>
              <a:rect l="0" t="0" r="0" b="0"/>
              <a:pathLst>
                <a:path w="6163" h="16440" fill="none" extrusionOk="0">
                  <a:moveTo>
                    <a:pt x="6162" y="3118"/>
                  </a:moveTo>
                  <a:lnTo>
                    <a:pt x="0" y="0"/>
                  </a:lnTo>
                  <a:lnTo>
                    <a:pt x="0" y="13322"/>
                  </a:lnTo>
                  <a:lnTo>
                    <a:pt x="6162" y="16440"/>
                  </a:lnTo>
                  <a:lnTo>
                    <a:pt x="6162" y="311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5" name="Shape 825"/>
            <p:cNvSpPr/>
            <p:nvPr/>
          </p:nvSpPr>
          <p:spPr>
            <a:xfrm>
              <a:off x="3927500" y="301425"/>
              <a:ext cx="153450" cy="406150"/>
            </a:xfrm>
            <a:custGeom>
              <a:avLst/>
              <a:gdLst/>
              <a:ahLst/>
              <a:cxnLst/>
              <a:rect l="0" t="0" r="0" b="0"/>
              <a:pathLst>
                <a:path w="6138" h="16246" fill="none" extrusionOk="0">
                  <a:moveTo>
                    <a:pt x="6137" y="1"/>
                  </a:moveTo>
                  <a:lnTo>
                    <a:pt x="536" y="2850"/>
                  </a:lnTo>
                  <a:lnTo>
                    <a:pt x="536" y="2850"/>
                  </a:lnTo>
                  <a:lnTo>
                    <a:pt x="414" y="2899"/>
                  </a:lnTo>
                  <a:lnTo>
                    <a:pt x="317" y="2997"/>
                  </a:lnTo>
                  <a:lnTo>
                    <a:pt x="219" y="3094"/>
                  </a:lnTo>
                  <a:lnTo>
                    <a:pt x="146" y="3216"/>
                  </a:lnTo>
                  <a:lnTo>
                    <a:pt x="73" y="3313"/>
                  </a:lnTo>
                  <a:lnTo>
                    <a:pt x="24" y="3435"/>
                  </a:lnTo>
                  <a:lnTo>
                    <a:pt x="0" y="3557"/>
                  </a:lnTo>
                  <a:lnTo>
                    <a:pt x="0" y="3679"/>
                  </a:lnTo>
                  <a:lnTo>
                    <a:pt x="0" y="15880"/>
                  </a:lnTo>
                  <a:lnTo>
                    <a:pt x="0" y="15880"/>
                  </a:lnTo>
                  <a:lnTo>
                    <a:pt x="0" y="16002"/>
                  </a:lnTo>
                  <a:lnTo>
                    <a:pt x="49" y="16075"/>
                  </a:lnTo>
                  <a:lnTo>
                    <a:pt x="97" y="16148"/>
                  </a:lnTo>
                  <a:lnTo>
                    <a:pt x="170" y="16197"/>
                  </a:lnTo>
                  <a:lnTo>
                    <a:pt x="244" y="16221"/>
                  </a:lnTo>
                  <a:lnTo>
                    <a:pt x="341" y="16246"/>
                  </a:lnTo>
                  <a:lnTo>
                    <a:pt x="463" y="16221"/>
                  </a:lnTo>
                  <a:lnTo>
                    <a:pt x="560" y="16173"/>
                  </a:lnTo>
                  <a:lnTo>
                    <a:pt x="6137" y="13323"/>
                  </a:lnTo>
                  <a:lnTo>
                    <a:pt x="6137"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6" name="Shape 826"/>
            <p:cNvSpPr/>
            <p:nvPr/>
          </p:nvSpPr>
          <p:spPr>
            <a:xfrm>
              <a:off x="4234975" y="306925"/>
              <a:ext cx="154075" cy="405525"/>
            </a:xfrm>
            <a:custGeom>
              <a:avLst/>
              <a:gdLst/>
              <a:ahLst/>
              <a:cxnLst/>
              <a:rect l="0" t="0" r="0" b="0"/>
              <a:pathLst>
                <a:path w="6163" h="16221" fill="none" extrusionOk="0">
                  <a:moveTo>
                    <a:pt x="5578" y="49"/>
                  </a:moveTo>
                  <a:lnTo>
                    <a:pt x="0" y="2898"/>
                  </a:lnTo>
                  <a:lnTo>
                    <a:pt x="0" y="16221"/>
                  </a:lnTo>
                  <a:lnTo>
                    <a:pt x="5626" y="13371"/>
                  </a:lnTo>
                  <a:lnTo>
                    <a:pt x="5626" y="13371"/>
                  </a:lnTo>
                  <a:lnTo>
                    <a:pt x="5724" y="13322"/>
                  </a:lnTo>
                  <a:lnTo>
                    <a:pt x="5845" y="13225"/>
                  </a:lnTo>
                  <a:lnTo>
                    <a:pt x="5918" y="13127"/>
                  </a:lnTo>
                  <a:lnTo>
                    <a:pt x="6016" y="13030"/>
                  </a:lnTo>
                  <a:lnTo>
                    <a:pt x="6065" y="12908"/>
                  </a:lnTo>
                  <a:lnTo>
                    <a:pt x="6113" y="12786"/>
                  </a:lnTo>
                  <a:lnTo>
                    <a:pt x="6138" y="12665"/>
                  </a:lnTo>
                  <a:lnTo>
                    <a:pt x="6162" y="12543"/>
                  </a:lnTo>
                  <a:lnTo>
                    <a:pt x="6162" y="341"/>
                  </a:lnTo>
                  <a:lnTo>
                    <a:pt x="6162" y="341"/>
                  </a:lnTo>
                  <a:lnTo>
                    <a:pt x="6138" y="219"/>
                  </a:lnTo>
                  <a:lnTo>
                    <a:pt x="6113" y="146"/>
                  </a:lnTo>
                  <a:lnTo>
                    <a:pt x="6065" y="73"/>
                  </a:lnTo>
                  <a:lnTo>
                    <a:pt x="5992" y="24"/>
                  </a:lnTo>
                  <a:lnTo>
                    <a:pt x="5894" y="0"/>
                  </a:lnTo>
                  <a:lnTo>
                    <a:pt x="5797" y="0"/>
                  </a:lnTo>
                  <a:lnTo>
                    <a:pt x="5699" y="0"/>
                  </a:lnTo>
                  <a:lnTo>
                    <a:pt x="5578" y="49"/>
                  </a:lnTo>
                  <a:lnTo>
                    <a:pt x="5578" y="4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7" name="Shape 827"/>
            <p:cNvSpPr/>
            <p:nvPr/>
          </p:nvSpPr>
          <p:spPr>
            <a:xfrm>
              <a:off x="4295850" y="442075"/>
              <a:ext cx="46300" cy="26225"/>
            </a:xfrm>
            <a:custGeom>
              <a:avLst/>
              <a:gdLst/>
              <a:ahLst/>
              <a:cxnLst/>
              <a:rect l="0" t="0" r="0" b="0"/>
              <a:pathLst>
                <a:path w="1852" h="1049" fill="none" extrusionOk="0">
                  <a:moveTo>
                    <a:pt x="1" y="1"/>
                  </a:moveTo>
                  <a:lnTo>
                    <a:pt x="1852" y="104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8" name="Shape 828"/>
            <p:cNvSpPr/>
            <p:nvPr/>
          </p:nvSpPr>
          <p:spPr>
            <a:xfrm>
              <a:off x="4296475" y="415900"/>
              <a:ext cx="45075" cy="78575"/>
            </a:xfrm>
            <a:custGeom>
              <a:avLst/>
              <a:gdLst/>
              <a:ahLst/>
              <a:cxnLst/>
              <a:rect l="0" t="0" r="0" b="0"/>
              <a:pathLst>
                <a:path w="1803" h="3143" fill="none" extrusionOk="0">
                  <a:moveTo>
                    <a:pt x="1802" y="1"/>
                  </a:moveTo>
                  <a:lnTo>
                    <a:pt x="0" y="314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9" name="Shape 829"/>
            <p:cNvSpPr/>
            <p:nvPr/>
          </p:nvSpPr>
          <p:spPr>
            <a:xfrm>
              <a:off x="3968275" y="590050"/>
              <a:ext cx="25" cy="6100"/>
            </a:xfrm>
            <a:custGeom>
              <a:avLst/>
              <a:gdLst/>
              <a:ahLst/>
              <a:cxnLst/>
              <a:rect l="0" t="0" r="0" b="0"/>
              <a:pathLst>
                <a:path w="1" h="244" fill="none" extrusionOk="0">
                  <a:moveTo>
                    <a:pt x="1" y="244"/>
                  </a:moveTo>
                  <a:lnTo>
                    <a:pt x="1" y="244"/>
                  </a:lnTo>
                  <a:lnTo>
                    <a:pt x="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0" name="Shape 830"/>
            <p:cNvSpPr/>
            <p:nvPr/>
          </p:nvSpPr>
          <p:spPr>
            <a:xfrm>
              <a:off x="3970725" y="558375"/>
              <a:ext cx="1850" cy="12200"/>
            </a:xfrm>
            <a:custGeom>
              <a:avLst/>
              <a:gdLst/>
              <a:ahLst/>
              <a:cxnLst/>
              <a:rect l="0" t="0" r="0" b="0"/>
              <a:pathLst>
                <a:path w="74" h="488" fill="none" extrusionOk="0">
                  <a:moveTo>
                    <a:pt x="0" y="488"/>
                  </a:moveTo>
                  <a:lnTo>
                    <a:pt x="7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1" name="Shape 831"/>
            <p:cNvSpPr/>
            <p:nvPr/>
          </p:nvSpPr>
          <p:spPr>
            <a:xfrm>
              <a:off x="3976200" y="527325"/>
              <a:ext cx="3675" cy="12200"/>
            </a:xfrm>
            <a:custGeom>
              <a:avLst/>
              <a:gdLst/>
              <a:ahLst/>
              <a:cxnLst/>
              <a:rect l="0" t="0" r="0" b="0"/>
              <a:pathLst>
                <a:path w="147" h="488" fill="none" extrusionOk="0">
                  <a:moveTo>
                    <a:pt x="0" y="488"/>
                  </a:moveTo>
                  <a:lnTo>
                    <a:pt x="98" y="147"/>
                  </a:lnTo>
                  <a:lnTo>
                    <a:pt x="147"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2" name="Shape 832"/>
            <p:cNvSpPr/>
            <p:nvPr/>
          </p:nvSpPr>
          <p:spPr>
            <a:xfrm>
              <a:off x="3985950" y="498100"/>
              <a:ext cx="4875" cy="10975"/>
            </a:xfrm>
            <a:custGeom>
              <a:avLst/>
              <a:gdLst/>
              <a:ahLst/>
              <a:cxnLst/>
              <a:rect l="0" t="0" r="0" b="0"/>
              <a:pathLst>
                <a:path w="195" h="439" fill="none" extrusionOk="0">
                  <a:moveTo>
                    <a:pt x="0" y="439"/>
                  </a:moveTo>
                  <a:lnTo>
                    <a:pt x="195" y="25"/>
                  </a:lnTo>
                  <a:lnTo>
                    <a:pt x="195"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3" name="Shape 833"/>
            <p:cNvSpPr/>
            <p:nvPr/>
          </p:nvSpPr>
          <p:spPr>
            <a:xfrm>
              <a:off x="4000550" y="471300"/>
              <a:ext cx="7325" cy="9775"/>
            </a:xfrm>
            <a:custGeom>
              <a:avLst/>
              <a:gdLst/>
              <a:ahLst/>
              <a:cxnLst/>
              <a:rect l="0" t="0" r="0" b="0"/>
              <a:pathLst>
                <a:path w="293" h="391" fill="none" extrusionOk="0">
                  <a:moveTo>
                    <a:pt x="1" y="391"/>
                  </a:moveTo>
                  <a:lnTo>
                    <a:pt x="74" y="269"/>
                  </a:lnTo>
                  <a:lnTo>
                    <a:pt x="29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4" name="Shape 834"/>
            <p:cNvSpPr/>
            <p:nvPr/>
          </p:nvSpPr>
          <p:spPr>
            <a:xfrm>
              <a:off x="4021250" y="450600"/>
              <a:ext cx="10375" cy="6725"/>
            </a:xfrm>
            <a:custGeom>
              <a:avLst/>
              <a:gdLst/>
              <a:ahLst/>
              <a:cxnLst/>
              <a:rect l="0" t="0" r="0" b="0"/>
              <a:pathLst>
                <a:path w="415" h="269" fill="none" extrusionOk="0">
                  <a:moveTo>
                    <a:pt x="1" y="269"/>
                  </a:moveTo>
                  <a:lnTo>
                    <a:pt x="25" y="244"/>
                  </a:lnTo>
                  <a:lnTo>
                    <a:pt x="220" y="123"/>
                  </a:lnTo>
                  <a:lnTo>
                    <a:pt x="415"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5" name="Shape 835"/>
            <p:cNvSpPr/>
            <p:nvPr/>
          </p:nvSpPr>
          <p:spPr>
            <a:xfrm>
              <a:off x="4049250" y="440250"/>
              <a:ext cx="11600" cy="2475"/>
            </a:xfrm>
            <a:custGeom>
              <a:avLst/>
              <a:gdLst/>
              <a:ahLst/>
              <a:cxnLst/>
              <a:rect l="0" t="0" r="0" b="0"/>
              <a:pathLst>
                <a:path w="464" h="99" fill="none" extrusionOk="0">
                  <a:moveTo>
                    <a:pt x="1" y="98"/>
                  </a:moveTo>
                  <a:lnTo>
                    <a:pt x="220" y="50"/>
                  </a:lnTo>
                  <a:lnTo>
                    <a:pt x="464" y="1"/>
                  </a:lnTo>
                  <a:lnTo>
                    <a:pt x="464"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6" name="Shape 836"/>
            <p:cNvSpPr/>
            <p:nvPr/>
          </p:nvSpPr>
          <p:spPr>
            <a:xfrm>
              <a:off x="4080325" y="439650"/>
              <a:ext cx="12200" cy="1850"/>
            </a:xfrm>
            <a:custGeom>
              <a:avLst/>
              <a:gdLst/>
              <a:ahLst/>
              <a:cxnLst/>
              <a:rect l="0" t="0" r="0" b="0"/>
              <a:pathLst>
                <a:path w="488" h="74" fill="none" extrusionOk="0">
                  <a:moveTo>
                    <a:pt x="0" y="0"/>
                  </a:moveTo>
                  <a:lnTo>
                    <a:pt x="146" y="0"/>
                  </a:lnTo>
                  <a:lnTo>
                    <a:pt x="463" y="74"/>
                  </a:lnTo>
                  <a:lnTo>
                    <a:pt x="487" y="7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7" name="Shape 837"/>
            <p:cNvSpPr/>
            <p:nvPr/>
          </p:nvSpPr>
          <p:spPr>
            <a:xfrm>
              <a:off x="4110150" y="450000"/>
              <a:ext cx="9150" cy="7950"/>
            </a:xfrm>
            <a:custGeom>
              <a:avLst/>
              <a:gdLst/>
              <a:ahLst/>
              <a:cxnLst/>
              <a:rect l="0" t="0" r="0" b="0"/>
              <a:pathLst>
                <a:path w="366" h="318" fill="none" extrusionOk="0">
                  <a:moveTo>
                    <a:pt x="0" y="1"/>
                  </a:moveTo>
                  <a:lnTo>
                    <a:pt x="98" y="74"/>
                  </a:lnTo>
                  <a:lnTo>
                    <a:pt x="317" y="268"/>
                  </a:lnTo>
                  <a:lnTo>
                    <a:pt x="366" y="317"/>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8" name="Shape 838"/>
            <p:cNvSpPr/>
            <p:nvPr/>
          </p:nvSpPr>
          <p:spPr>
            <a:xfrm>
              <a:off x="4130250" y="473750"/>
              <a:ext cx="4900" cy="10975"/>
            </a:xfrm>
            <a:custGeom>
              <a:avLst/>
              <a:gdLst/>
              <a:ahLst/>
              <a:cxnLst/>
              <a:rect l="0" t="0" r="0" b="0"/>
              <a:pathLst>
                <a:path w="196" h="439" fill="none" extrusionOk="0">
                  <a:moveTo>
                    <a:pt x="0" y="0"/>
                  </a:moveTo>
                  <a:lnTo>
                    <a:pt x="25" y="73"/>
                  </a:lnTo>
                  <a:lnTo>
                    <a:pt x="171" y="366"/>
                  </a:lnTo>
                  <a:lnTo>
                    <a:pt x="195" y="43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9" name="Shape 839"/>
            <p:cNvSpPr/>
            <p:nvPr/>
          </p:nvSpPr>
          <p:spPr>
            <a:xfrm>
              <a:off x="4141800" y="502975"/>
              <a:ext cx="3700" cy="11600"/>
            </a:xfrm>
            <a:custGeom>
              <a:avLst/>
              <a:gdLst/>
              <a:ahLst/>
              <a:cxnLst/>
              <a:rect l="0" t="0" r="0" b="0"/>
              <a:pathLst>
                <a:path w="148" h="464" fill="none" extrusionOk="0">
                  <a:moveTo>
                    <a:pt x="1" y="0"/>
                  </a:moveTo>
                  <a:lnTo>
                    <a:pt x="147" y="46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0" name="Shape 840"/>
            <p:cNvSpPr/>
            <p:nvPr/>
          </p:nvSpPr>
          <p:spPr>
            <a:xfrm>
              <a:off x="4150950" y="533425"/>
              <a:ext cx="3675" cy="11575"/>
            </a:xfrm>
            <a:custGeom>
              <a:avLst/>
              <a:gdLst/>
              <a:ahLst/>
              <a:cxnLst/>
              <a:rect l="0" t="0" r="0" b="0"/>
              <a:pathLst>
                <a:path w="147" h="463" fill="none" extrusionOk="0">
                  <a:moveTo>
                    <a:pt x="0" y="0"/>
                  </a:moveTo>
                  <a:lnTo>
                    <a:pt x="146" y="46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1" name="Shape 841"/>
            <p:cNvSpPr/>
            <p:nvPr/>
          </p:nvSpPr>
          <p:spPr>
            <a:xfrm>
              <a:off x="4160675" y="563850"/>
              <a:ext cx="4900" cy="11000"/>
            </a:xfrm>
            <a:custGeom>
              <a:avLst/>
              <a:gdLst/>
              <a:ahLst/>
              <a:cxnLst/>
              <a:rect l="0" t="0" r="0" b="0"/>
              <a:pathLst>
                <a:path w="196" h="440" fill="none" extrusionOk="0">
                  <a:moveTo>
                    <a:pt x="1" y="1"/>
                  </a:moveTo>
                  <a:lnTo>
                    <a:pt x="50" y="123"/>
                  </a:lnTo>
                  <a:lnTo>
                    <a:pt x="196" y="415"/>
                  </a:lnTo>
                  <a:lnTo>
                    <a:pt x="196" y="43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2" name="Shape 842"/>
            <p:cNvSpPr/>
            <p:nvPr/>
          </p:nvSpPr>
          <p:spPr>
            <a:xfrm>
              <a:off x="4175300" y="591875"/>
              <a:ext cx="7325" cy="9150"/>
            </a:xfrm>
            <a:custGeom>
              <a:avLst/>
              <a:gdLst/>
              <a:ahLst/>
              <a:cxnLst/>
              <a:rect l="0" t="0" r="0" b="0"/>
              <a:pathLst>
                <a:path w="293" h="366" fill="none" extrusionOk="0">
                  <a:moveTo>
                    <a:pt x="0" y="0"/>
                  </a:moveTo>
                  <a:lnTo>
                    <a:pt x="98" y="146"/>
                  </a:lnTo>
                  <a:lnTo>
                    <a:pt x="293" y="36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3" name="Shape 843"/>
            <p:cNvSpPr/>
            <p:nvPr/>
          </p:nvSpPr>
          <p:spPr>
            <a:xfrm>
              <a:off x="4198425" y="613175"/>
              <a:ext cx="11000" cy="4900"/>
            </a:xfrm>
            <a:custGeom>
              <a:avLst/>
              <a:gdLst/>
              <a:ahLst/>
              <a:cxnLst/>
              <a:rect l="0" t="0" r="0" b="0"/>
              <a:pathLst>
                <a:path w="440" h="196" fill="none" extrusionOk="0">
                  <a:moveTo>
                    <a:pt x="1" y="1"/>
                  </a:moveTo>
                  <a:lnTo>
                    <a:pt x="171" y="98"/>
                  </a:lnTo>
                  <a:lnTo>
                    <a:pt x="439" y="195"/>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4" name="Shape 844"/>
            <p:cNvSpPr/>
            <p:nvPr/>
          </p:nvSpPr>
          <p:spPr>
            <a:xfrm>
              <a:off x="4228275" y="621100"/>
              <a:ext cx="12200" cy="625"/>
            </a:xfrm>
            <a:custGeom>
              <a:avLst/>
              <a:gdLst/>
              <a:ahLst/>
              <a:cxnLst/>
              <a:rect l="0" t="0" r="0" b="0"/>
              <a:pathLst>
                <a:path w="488" h="25" fill="none" extrusionOk="0">
                  <a:moveTo>
                    <a:pt x="0" y="0"/>
                  </a:moveTo>
                  <a:lnTo>
                    <a:pt x="49" y="25"/>
                  </a:lnTo>
                  <a:lnTo>
                    <a:pt x="487" y="0"/>
                  </a:lnTo>
                  <a:lnTo>
                    <a:pt x="487"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5" name="Shape 845"/>
            <p:cNvSpPr/>
            <p:nvPr/>
          </p:nvSpPr>
          <p:spPr>
            <a:xfrm>
              <a:off x="4259925" y="616225"/>
              <a:ext cx="11600" cy="3075"/>
            </a:xfrm>
            <a:custGeom>
              <a:avLst/>
              <a:gdLst/>
              <a:ahLst/>
              <a:cxnLst/>
              <a:rect l="0" t="0" r="0" b="0"/>
              <a:pathLst>
                <a:path w="464" h="123" fill="none" extrusionOk="0">
                  <a:moveTo>
                    <a:pt x="1" y="122"/>
                  </a:moveTo>
                  <a:lnTo>
                    <a:pt x="196" y="73"/>
                  </a:lnTo>
                  <a:lnTo>
                    <a:pt x="464" y="0"/>
                  </a:lnTo>
                  <a:lnTo>
                    <a:pt x="46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6" name="Shape 846"/>
            <p:cNvSpPr/>
            <p:nvPr/>
          </p:nvSpPr>
          <p:spPr>
            <a:xfrm>
              <a:off x="4289775" y="602225"/>
              <a:ext cx="10375" cy="6725"/>
            </a:xfrm>
            <a:custGeom>
              <a:avLst/>
              <a:gdLst/>
              <a:ahLst/>
              <a:cxnLst/>
              <a:rect l="0" t="0" r="0" b="0"/>
              <a:pathLst>
                <a:path w="415" h="269" fill="none" extrusionOk="0">
                  <a:moveTo>
                    <a:pt x="0" y="268"/>
                  </a:moveTo>
                  <a:lnTo>
                    <a:pt x="195" y="146"/>
                  </a:lnTo>
                  <a:lnTo>
                    <a:pt x="390" y="0"/>
                  </a:lnTo>
                  <a:lnTo>
                    <a:pt x="41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7" name="Shape 847"/>
            <p:cNvSpPr/>
            <p:nvPr/>
          </p:nvSpPr>
          <p:spPr>
            <a:xfrm>
              <a:off x="4313525" y="577875"/>
              <a:ext cx="6100" cy="10375"/>
            </a:xfrm>
            <a:custGeom>
              <a:avLst/>
              <a:gdLst/>
              <a:ahLst/>
              <a:cxnLst/>
              <a:rect l="0" t="0" r="0" b="0"/>
              <a:pathLst>
                <a:path w="244" h="415" fill="none" extrusionOk="0">
                  <a:moveTo>
                    <a:pt x="0" y="414"/>
                  </a:moveTo>
                  <a:lnTo>
                    <a:pt x="24" y="365"/>
                  </a:lnTo>
                  <a:lnTo>
                    <a:pt x="146" y="195"/>
                  </a:lnTo>
                  <a:lnTo>
                    <a:pt x="24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8" name="Shape 848"/>
            <p:cNvSpPr/>
            <p:nvPr/>
          </p:nvSpPr>
          <p:spPr>
            <a:xfrm>
              <a:off x="4326300" y="547425"/>
              <a:ext cx="2450" cy="12200"/>
            </a:xfrm>
            <a:custGeom>
              <a:avLst/>
              <a:gdLst/>
              <a:ahLst/>
              <a:cxnLst/>
              <a:rect l="0" t="0" r="0" b="0"/>
              <a:pathLst>
                <a:path w="98" h="488" fill="none" extrusionOk="0">
                  <a:moveTo>
                    <a:pt x="0" y="487"/>
                  </a:moveTo>
                  <a:lnTo>
                    <a:pt x="49" y="293"/>
                  </a:lnTo>
                  <a:lnTo>
                    <a:pt x="9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9" name="Shape 849"/>
            <p:cNvSpPr/>
            <p:nvPr/>
          </p:nvSpPr>
          <p:spPr>
            <a:xfrm>
              <a:off x="4329350" y="515750"/>
              <a:ext cx="625" cy="12200"/>
            </a:xfrm>
            <a:custGeom>
              <a:avLst/>
              <a:gdLst/>
              <a:ahLst/>
              <a:cxnLst/>
              <a:rect l="0" t="0" r="0" b="0"/>
              <a:pathLst>
                <a:path w="25" h="488" fill="none" extrusionOk="0">
                  <a:moveTo>
                    <a:pt x="25" y="488"/>
                  </a:moveTo>
                  <a:lnTo>
                    <a:pt x="25" y="464"/>
                  </a:lnTo>
                  <a:lnTo>
                    <a:pt x="25" y="123"/>
                  </a:ln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0" name="Shape 850"/>
            <p:cNvSpPr/>
            <p:nvPr/>
          </p:nvSpPr>
          <p:spPr>
            <a:xfrm>
              <a:off x="4325075" y="488975"/>
              <a:ext cx="1250" cy="6100"/>
            </a:xfrm>
            <a:custGeom>
              <a:avLst/>
              <a:gdLst/>
              <a:ahLst/>
              <a:cxnLst/>
              <a:rect l="0" t="0" r="0" b="0"/>
              <a:pathLst>
                <a:path w="50" h="244" fill="none" extrusionOk="0">
                  <a:moveTo>
                    <a:pt x="49" y="244"/>
                  </a:moveTo>
                  <a:lnTo>
                    <a:pt x="49" y="244"/>
                  </a:lnTo>
                  <a:lnTo>
                    <a:pt x="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51" name="Shape 851"/>
          <p:cNvGrpSpPr/>
          <p:nvPr/>
        </p:nvGrpSpPr>
        <p:grpSpPr>
          <a:xfrm>
            <a:off x="5172974" y="968655"/>
            <a:ext cx="299818" cy="299818"/>
            <a:chOff x="6649150" y="309350"/>
            <a:chExt cx="395800" cy="395800"/>
          </a:xfrm>
        </p:grpSpPr>
        <p:sp>
          <p:nvSpPr>
            <p:cNvPr id="852" name="Shape 852"/>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3" name="Shape 853"/>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4" name="Shape 854"/>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5" name="Shape 855"/>
            <p:cNvSpPr/>
            <p:nvPr/>
          </p:nvSpPr>
          <p:spPr>
            <a:xfrm>
              <a:off x="6847025" y="333700"/>
              <a:ext cx="25" cy="29250"/>
            </a:xfrm>
            <a:custGeom>
              <a:avLst/>
              <a:gdLst/>
              <a:ahLst/>
              <a:cxnLst/>
              <a:rect l="0" t="0" r="0" b="0"/>
              <a:pathLst>
                <a:path w="1" h="1170" fill="none" extrusionOk="0">
                  <a:moveTo>
                    <a:pt x="1" y="1170"/>
                  </a:move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6" name="Shape 856"/>
            <p:cNvSpPr/>
            <p:nvPr/>
          </p:nvSpPr>
          <p:spPr>
            <a:xfrm>
              <a:off x="6760575" y="356850"/>
              <a:ext cx="25" cy="25"/>
            </a:xfrm>
            <a:custGeom>
              <a:avLst/>
              <a:gdLst/>
              <a:ahLst/>
              <a:cxnLst/>
              <a:rect l="0" t="0" r="0" b="0"/>
              <a:pathLst>
                <a:path w="1" h="1" fill="none" extrusionOk="0">
                  <a:moveTo>
                    <a:pt x="1" y="0"/>
                  </a:moveTo>
                  <a:lnTo>
                    <a:pt x="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7" name="Shape 857"/>
            <p:cNvSpPr/>
            <p:nvPr/>
          </p:nvSpPr>
          <p:spPr>
            <a:xfrm>
              <a:off x="6760575" y="356850"/>
              <a:ext cx="14025" cy="24975"/>
            </a:xfrm>
            <a:custGeom>
              <a:avLst/>
              <a:gdLst/>
              <a:ahLst/>
              <a:cxnLst/>
              <a:rect l="0" t="0" r="0" b="0"/>
              <a:pathLst>
                <a:path w="561" h="999" fill="none" extrusionOk="0">
                  <a:moveTo>
                    <a:pt x="1" y="0"/>
                  </a:moveTo>
                  <a:lnTo>
                    <a:pt x="561"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8" name="Shape 858"/>
            <p:cNvSpPr/>
            <p:nvPr/>
          </p:nvSpPr>
          <p:spPr>
            <a:xfrm>
              <a:off x="6696650" y="420775"/>
              <a:ext cx="25" cy="25"/>
            </a:xfrm>
            <a:custGeom>
              <a:avLst/>
              <a:gdLst/>
              <a:ahLst/>
              <a:cxnLst/>
              <a:rect l="0" t="0" r="0" b="0"/>
              <a:pathLst>
                <a:path w="1" h="1" fill="none" extrusionOk="0">
                  <a:moveTo>
                    <a:pt x="0"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9" name="Shape 859"/>
            <p:cNvSpPr/>
            <p:nvPr/>
          </p:nvSpPr>
          <p:spPr>
            <a:xfrm>
              <a:off x="6696650" y="420775"/>
              <a:ext cx="24975" cy="14025"/>
            </a:xfrm>
            <a:custGeom>
              <a:avLst/>
              <a:gdLst/>
              <a:ahLst/>
              <a:cxnLst/>
              <a:rect l="0" t="0" r="0" b="0"/>
              <a:pathLst>
                <a:path w="999" h="561" fill="none" extrusionOk="0">
                  <a:moveTo>
                    <a:pt x="0" y="0"/>
                  </a:moveTo>
                  <a:lnTo>
                    <a:pt x="999" y="56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0" name="Shape 860"/>
            <p:cNvSpPr/>
            <p:nvPr/>
          </p:nvSpPr>
          <p:spPr>
            <a:xfrm>
              <a:off x="6673500" y="507225"/>
              <a:ext cx="29250" cy="25"/>
            </a:xfrm>
            <a:custGeom>
              <a:avLst/>
              <a:gdLst/>
              <a:ahLst/>
              <a:cxnLst/>
              <a:rect l="0" t="0" r="0" b="0"/>
              <a:pathLst>
                <a:path w="1170" h="1" fill="none" extrusionOk="0">
                  <a:moveTo>
                    <a:pt x="1" y="1"/>
                  </a:moveTo>
                  <a:lnTo>
                    <a:pt x="117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1" name="Shape 861"/>
            <p:cNvSpPr/>
            <p:nvPr/>
          </p:nvSpPr>
          <p:spPr>
            <a:xfrm>
              <a:off x="6696650" y="593700"/>
              <a:ext cx="25" cy="25"/>
            </a:xfrm>
            <a:custGeom>
              <a:avLst/>
              <a:gdLst/>
              <a:ahLst/>
              <a:cxnLst/>
              <a:rect l="0" t="0" r="0" b="0"/>
              <a:pathLst>
                <a:path w="1" h="1" fill="none" extrusionOk="0">
                  <a:moveTo>
                    <a:pt x="0"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2" name="Shape 862"/>
            <p:cNvSpPr/>
            <p:nvPr/>
          </p:nvSpPr>
          <p:spPr>
            <a:xfrm>
              <a:off x="6696650" y="579700"/>
              <a:ext cx="24975" cy="14025"/>
            </a:xfrm>
            <a:custGeom>
              <a:avLst/>
              <a:gdLst/>
              <a:ahLst/>
              <a:cxnLst/>
              <a:rect l="0" t="0" r="0" b="0"/>
              <a:pathLst>
                <a:path w="999" h="561" fill="none" extrusionOk="0">
                  <a:moveTo>
                    <a:pt x="0" y="560"/>
                  </a:moveTo>
                  <a:lnTo>
                    <a:pt x="999"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3" name="Shape 863"/>
            <p:cNvSpPr/>
            <p:nvPr/>
          </p:nvSpPr>
          <p:spPr>
            <a:xfrm>
              <a:off x="6760575" y="632675"/>
              <a:ext cx="14025" cy="24975"/>
            </a:xfrm>
            <a:custGeom>
              <a:avLst/>
              <a:gdLst/>
              <a:ahLst/>
              <a:cxnLst/>
              <a:rect l="0" t="0" r="0" b="0"/>
              <a:pathLst>
                <a:path w="561" h="999" fill="none" extrusionOk="0">
                  <a:moveTo>
                    <a:pt x="1" y="999"/>
                  </a:moveTo>
                  <a:lnTo>
                    <a:pt x="56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4" name="Shape 864"/>
            <p:cNvSpPr/>
            <p:nvPr/>
          </p:nvSpPr>
          <p:spPr>
            <a:xfrm>
              <a:off x="6760575" y="657625"/>
              <a:ext cx="25" cy="25"/>
            </a:xfrm>
            <a:custGeom>
              <a:avLst/>
              <a:gdLst/>
              <a:ahLst/>
              <a:cxnLst/>
              <a:rect l="0" t="0" r="0" b="0"/>
              <a:pathLst>
                <a:path w="1" h="1" fill="none" extrusionOk="0">
                  <a:moveTo>
                    <a:pt x="1" y="1"/>
                  </a:move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5" name="Shape 865"/>
            <p:cNvSpPr/>
            <p:nvPr/>
          </p:nvSpPr>
          <p:spPr>
            <a:xfrm>
              <a:off x="6847025" y="651550"/>
              <a:ext cx="25" cy="29250"/>
            </a:xfrm>
            <a:custGeom>
              <a:avLst/>
              <a:gdLst/>
              <a:ahLst/>
              <a:cxnLst/>
              <a:rect l="0" t="0" r="0" b="0"/>
              <a:pathLst>
                <a:path w="1" h="1170" fill="none" extrusionOk="0">
                  <a:moveTo>
                    <a:pt x="1" y="0"/>
                  </a:moveTo>
                  <a:lnTo>
                    <a:pt x="1" y="116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6" name="Shape 866"/>
            <p:cNvSpPr/>
            <p:nvPr/>
          </p:nvSpPr>
          <p:spPr>
            <a:xfrm>
              <a:off x="6919500" y="632675"/>
              <a:ext cx="14025" cy="24975"/>
            </a:xfrm>
            <a:custGeom>
              <a:avLst/>
              <a:gdLst/>
              <a:ahLst/>
              <a:cxnLst/>
              <a:rect l="0" t="0" r="0" b="0"/>
              <a:pathLst>
                <a:path w="561" h="999" fill="none" extrusionOk="0">
                  <a:moveTo>
                    <a:pt x="560" y="999"/>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7" name="Shape 867"/>
            <p:cNvSpPr/>
            <p:nvPr/>
          </p:nvSpPr>
          <p:spPr>
            <a:xfrm>
              <a:off x="6933500" y="657625"/>
              <a:ext cx="25" cy="25"/>
            </a:xfrm>
            <a:custGeom>
              <a:avLst/>
              <a:gdLst/>
              <a:ahLst/>
              <a:cxnLst/>
              <a:rect l="0" t="0" r="0" b="0"/>
              <a:pathLst>
                <a:path w="1" h="1" fill="none" extrusionOk="0">
                  <a:moveTo>
                    <a:pt x="0"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8" name="Shape 868"/>
            <p:cNvSpPr/>
            <p:nvPr/>
          </p:nvSpPr>
          <p:spPr>
            <a:xfrm>
              <a:off x="6972475" y="579700"/>
              <a:ext cx="24975" cy="14025"/>
            </a:xfrm>
            <a:custGeom>
              <a:avLst/>
              <a:gdLst/>
              <a:ahLst/>
              <a:cxnLst/>
              <a:rect l="0" t="0" r="0" b="0"/>
              <a:pathLst>
                <a:path w="999" h="561" fill="none" extrusionOk="0">
                  <a:moveTo>
                    <a:pt x="999" y="56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9" name="Shape 869"/>
            <p:cNvSpPr/>
            <p:nvPr/>
          </p:nvSpPr>
          <p:spPr>
            <a:xfrm>
              <a:off x="6997425" y="593700"/>
              <a:ext cx="25" cy="25"/>
            </a:xfrm>
            <a:custGeom>
              <a:avLst/>
              <a:gdLst/>
              <a:ahLst/>
              <a:cxnLst/>
              <a:rect l="0" t="0" r="0" b="0"/>
              <a:pathLst>
                <a:path w="1" h="1" fill="none" extrusionOk="0">
                  <a:moveTo>
                    <a:pt x="1" y="0"/>
                  </a:moveTo>
                  <a:lnTo>
                    <a:pt x="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0" name="Shape 870"/>
            <p:cNvSpPr/>
            <p:nvPr/>
          </p:nvSpPr>
          <p:spPr>
            <a:xfrm>
              <a:off x="6991350" y="507225"/>
              <a:ext cx="29250" cy="25"/>
            </a:xfrm>
            <a:custGeom>
              <a:avLst/>
              <a:gdLst/>
              <a:ahLst/>
              <a:cxnLst/>
              <a:rect l="0" t="0" r="0" b="0"/>
              <a:pathLst>
                <a:path w="1170" h="1" fill="none" extrusionOk="0">
                  <a:moveTo>
                    <a:pt x="116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1" name="Shape 871"/>
            <p:cNvSpPr/>
            <p:nvPr/>
          </p:nvSpPr>
          <p:spPr>
            <a:xfrm>
              <a:off x="6972475" y="420775"/>
              <a:ext cx="24975" cy="14025"/>
            </a:xfrm>
            <a:custGeom>
              <a:avLst/>
              <a:gdLst/>
              <a:ahLst/>
              <a:cxnLst/>
              <a:rect l="0" t="0" r="0" b="0"/>
              <a:pathLst>
                <a:path w="999" h="561" fill="none" extrusionOk="0">
                  <a:moveTo>
                    <a:pt x="0" y="561"/>
                  </a:moveTo>
                  <a:lnTo>
                    <a:pt x="999"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2" name="Shape 872"/>
            <p:cNvSpPr/>
            <p:nvPr/>
          </p:nvSpPr>
          <p:spPr>
            <a:xfrm>
              <a:off x="6997425" y="420775"/>
              <a:ext cx="25" cy="25"/>
            </a:xfrm>
            <a:custGeom>
              <a:avLst/>
              <a:gdLst/>
              <a:ahLst/>
              <a:cxnLst/>
              <a:rect l="0" t="0" r="0" b="0"/>
              <a:pathLst>
                <a:path w="1" h="1" fill="none" extrusionOk="0">
                  <a:moveTo>
                    <a:pt x="1" y="0"/>
                  </a:moveTo>
                  <a:lnTo>
                    <a:pt x="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3" name="Shape 873"/>
            <p:cNvSpPr/>
            <p:nvPr/>
          </p:nvSpPr>
          <p:spPr>
            <a:xfrm>
              <a:off x="6919500" y="356850"/>
              <a:ext cx="14025" cy="24975"/>
            </a:xfrm>
            <a:custGeom>
              <a:avLst/>
              <a:gdLst/>
              <a:ahLst/>
              <a:cxnLst/>
              <a:rect l="0" t="0" r="0" b="0"/>
              <a:pathLst>
                <a:path w="561" h="999" fill="none" extrusionOk="0">
                  <a:moveTo>
                    <a:pt x="560" y="0"/>
                  </a:moveTo>
                  <a:lnTo>
                    <a:pt x="0" y="99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4" name="Shape 874"/>
            <p:cNvSpPr/>
            <p:nvPr/>
          </p:nvSpPr>
          <p:spPr>
            <a:xfrm>
              <a:off x="6933500" y="356850"/>
              <a:ext cx="25" cy="25"/>
            </a:xfrm>
            <a:custGeom>
              <a:avLst/>
              <a:gdLst/>
              <a:ahLst/>
              <a:cxnLst/>
              <a:rect l="0" t="0" r="0" b="0"/>
              <a:pathLst>
                <a:path w="1" h="1" fill="none" extrusionOk="0">
                  <a:moveTo>
                    <a:pt x="0"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75" name="Shape 875"/>
          <p:cNvGrpSpPr/>
          <p:nvPr/>
        </p:nvGrpSpPr>
        <p:grpSpPr>
          <a:xfrm>
            <a:off x="4661472" y="975567"/>
            <a:ext cx="304439" cy="288286"/>
            <a:chOff x="5973900" y="318475"/>
            <a:chExt cx="401900" cy="380575"/>
          </a:xfrm>
        </p:grpSpPr>
        <p:sp>
          <p:nvSpPr>
            <p:cNvPr id="876" name="Shape 876"/>
            <p:cNvSpPr/>
            <p:nvPr/>
          </p:nvSpPr>
          <p:spPr>
            <a:xfrm>
              <a:off x="5973900" y="337975"/>
              <a:ext cx="401900" cy="67000"/>
            </a:xfrm>
            <a:custGeom>
              <a:avLst/>
              <a:gdLst/>
              <a:ahLst/>
              <a:cxnLst/>
              <a:rect l="0" t="0" r="0" b="0"/>
              <a:pathLst>
                <a:path w="16076" h="2680" fill="none" extrusionOk="0">
                  <a:moveTo>
                    <a:pt x="16075" y="2679"/>
                  </a:moveTo>
                  <a:lnTo>
                    <a:pt x="16075" y="0"/>
                  </a:lnTo>
                  <a:lnTo>
                    <a:pt x="1" y="0"/>
                  </a:lnTo>
                  <a:lnTo>
                    <a:pt x="1" y="2679"/>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7" name="Shape 877"/>
            <p:cNvSpPr/>
            <p:nvPr/>
          </p:nvSpPr>
          <p:spPr>
            <a:xfrm>
              <a:off x="6024450" y="348325"/>
              <a:ext cx="45075" cy="45075"/>
            </a:xfrm>
            <a:custGeom>
              <a:avLst/>
              <a:gdLst/>
              <a:ahLst/>
              <a:cxnLst/>
              <a:rect l="0" t="0" r="0" b="0"/>
              <a:pathLst>
                <a:path w="1803" h="1803" fill="none" extrusionOk="0">
                  <a:moveTo>
                    <a:pt x="902" y="1803"/>
                  </a:moveTo>
                  <a:lnTo>
                    <a:pt x="902" y="1803"/>
                  </a:lnTo>
                  <a:lnTo>
                    <a:pt x="731" y="1778"/>
                  </a:lnTo>
                  <a:lnTo>
                    <a:pt x="561" y="1729"/>
                  </a:lnTo>
                  <a:lnTo>
                    <a:pt x="390" y="1632"/>
                  </a:lnTo>
                  <a:lnTo>
                    <a:pt x="268" y="1535"/>
                  </a:lnTo>
                  <a:lnTo>
                    <a:pt x="147" y="1388"/>
                  </a:lnTo>
                  <a:lnTo>
                    <a:pt x="73" y="1242"/>
                  </a:lnTo>
                  <a:lnTo>
                    <a:pt x="25" y="1072"/>
                  </a:lnTo>
                  <a:lnTo>
                    <a:pt x="0" y="901"/>
                  </a:lnTo>
                  <a:lnTo>
                    <a:pt x="0" y="901"/>
                  </a:lnTo>
                  <a:lnTo>
                    <a:pt x="25" y="707"/>
                  </a:lnTo>
                  <a:lnTo>
                    <a:pt x="73" y="536"/>
                  </a:lnTo>
                  <a:lnTo>
                    <a:pt x="147" y="390"/>
                  </a:lnTo>
                  <a:lnTo>
                    <a:pt x="268" y="244"/>
                  </a:lnTo>
                  <a:lnTo>
                    <a:pt x="390" y="146"/>
                  </a:lnTo>
                  <a:lnTo>
                    <a:pt x="561" y="49"/>
                  </a:lnTo>
                  <a:lnTo>
                    <a:pt x="731" y="0"/>
                  </a:lnTo>
                  <a:lnTo>
                    <a:pt x="902" y="0"/>
                  </a:lnTo>
                  <a:lnTo>
                    <a:pt x="902" y="0"/>
                  </a:lnTo>
                  <a:lnTo>
                    <a:pt x="1072" y="0"/>
                  </a:lnTo>
                  <a:lnTo>
                    <a:pt x="1242" y="49"/>
                  </a:lnTo>
                  <a:lnTo>
                    <a:pt x="1413" y="146"/>
                  </a:lnTo>
                  <a:lnTo>
                    <a:pt x="1535" y="244"/>
                  </a:lnTo>
                  <a:lnTo>
                    <a:pt x="1657" y="390"/>
                  </a:lnTo>
                  <a:lnTo>
                    <a:pt x="1730" y="536"/>
                  </a:lnTo>
                  <a:lnTo>
                    <a:pt x="1778" y="707"/>
                  </a:lnTo>
                  <a:lnTo>
                    <a:pt x="1803" y="901"/>
                  </a:lnTo>
                  <a:lnTo>
                    <a:pt x="1803" y="901"/>
                  </a:lnTo>
                  <a:lnTo>
                    <a:pt x="1778" y="1072"/>
                  </a:lnTo>
                  <a:lnTo>
                    <a:pt x="1730" y="1242"/>
                  </a:lnTo>
                  <a:lnTo>
                    <a:pt x="1657" y="1388"/>
                  </a:lnTo>
                  <a:lnTo>
                    <a:pt x="1535" y="1535"/>
                  </a:lnTo>
                  <a:lnTo>
                    <a:pt x="1413" y="1632"/>
                  </a:lnTo>
                  <a:lnTo>
                    <a:pt x="1242" y="1729"/>
                  </a:lnTo>
                  <a:lnTo>
                    <a:pt x="1072" y="1778"/>
                  </a:lnTo>
                  <a:lnTo>
                    <a:pt x="902" y="1803"/>
                  </a:lnTo>
                  <a:lnTo>
                    <a:pt x="902"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8" name="Shape 878"/>
            <p:cNvSpPr/>
            <p:nvPr/>
          </p:nvSpPr>
          <p:spPr>
            <a:xfrm>
              <a:off x="6280175" y="348325"/>
              <a:ext cx="45075" cy="45075"/>
            </a:xfrm>
            <a:custGeom>
              <a:avLst/>
              <a:gdLst/>
              <a:ahLst/>
              <a:cxnLst/>
              <a:rect l="0" t="0" r="0" b="0"/>
              <a:pathLst>
                <a:path w="1803" h="1803" fill="none" extrusionOk="0">
                  <a:moveTo>
                    <a:pt x="902" y="1803"/>
                  </a:moveTo>
                  <a:lnTo>
                    <a:pt x="902" y="1803"/>
                  </a:lnTo>
                  <a:lnTo>
                    <a:pt x="731" y="1778"/>
                  </a:lnTo>
                  <a:lnTo>
                    <a:pt x="561" y="1729"/>
                  </a:lnTo>
                  <a:lnTo>
                    <a:pt x="390" y="1632"/>
                  </a:lnTo>
                  <a:lnTo>
                    <a:pt x="268" y="1535"/>
                  </a:lnTo>
                  <a:lnTo>
                    <a:pt x="147" y="1388"/>
                  </a:lnTo>
                  <a:lnTo>
                    <a:pt x="74" y="1242"/>
                  </a:lnTo>
                  <a:lnTo>
                    <a:pt x="25" y="1072"/>
                  </a:lnTo>
                  <a:lnTo>
                    <a:pt x="0" y="901"/>
                  </a:lnTo>
                  <a:lnTo>
                    <a:pt x="0" y="901"/>
                  </a:lnTo>
                  <a:lnTo>
                    <a:pt x="25" y="707"/>
                  </a:lnTo>
                  <a:lnTo>
                    <a:pt x="74" y="536"/>
                  </a:lnTo>
                  <a:lnTo>
                    <a:pt x="147" y="390"/>
                  </a:lnTo>
                  <a:lnTo>
                    <a:pt x="268" y="244"/>
                  </a:lnTo>
                  <a:lnTo>
                    <a:pt x="390" y="146"/>
                  </a:lnTo>
                  <a:lnTo>
                    <a:pt x="561" y="49"/>
                  </a:lnTo>
                  <a:lnTo>
                    <a:pt x="731" y="0"/>
                  </a:lnTo>
                  <a:lnTo>
                    <a:pt x="902" y="0"/>
                  </a:lnTo>
                  <a:lnTo>
                    <a:pt x="902" y="0"/>
                  </a:lnTo>
                  <a:lnTo>
                    <a:pt x="1072" y="0"/>
                  </a:lnTo>
                  <a:lnTo>
                    <a:pt x="1243" y="49"/>
                  </a:lnTo>
                  <a:lnTo>
                    <a:pt x="1413" y="146"/>
                  </a:lnTo>
                  <a:lnTo>
                    <a:pt x="1535" y="244"/>
                  </a:lnTo>
                  <a:lnTo>
                    <a:pt x="1657" y="390"/>
                  </a:lnTo>
                  <a:lnTo>
                    <a:pt x="1730" y="536"/>
                  </a:lnTo>
                  <a:lnTo>
                    <a:pt x="1778" y="707"/>
                  </a:lnTo>
                  <a:lnTo>
                    <a:pt x="1803" y="901"/>
                  </a:lnTo>
                  <a:lnTo>
                    <a:pt x="1803" y="901"/>
                  </a:lnTo>
                  <a:lnTo>
                    <a:pt x="1778" y="1072"/>
                  </a:lnTo>
                  <a:lnTo>
                    <a:pt x="1730" y="1242"/>
                  </a:lnTo>
                  <a:lnTo>
                    <a:pt x="1657" y="1388"/>
                  </a:lnTo>
                  <a:lnTo>
                    <a:pt x="1535" y="1535"/>
                  </a:lnTo>
                  <a:lnTo>
                    <a:pt x="1413" y="1632"/>
                  </a:lnTo>
                  <a:lnTo>
                    <a:pt x="1243" y="1729"/>
                  </a:lnTo>
                  <a:lnTo>
                    <a:pt x="1072" y="1778"/>
                  </a:lnTo>
                  <a:lnTo>
                    <a:pt x="902" y="1803"/>
                  </a:lnTo>
                  <a:lnTo>
                    <a:pt x="902"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9" name="Shape 879"/>
            <p:cNvSpPr/>
            <p:nvPr/>
          </p:nvSpPr>
          <p:spPr>
            <a:xfrm>
              <a:off x="5973900" y="667375"/>
              <a:ext cx="401900" cy="31675"/>
            </a:xfrm>
            <a:custGeom>
              <a:avLst/>
              <a:gdLst/>
              <a:ahLst/>
              <a:cxnLst/>
              <a:rect l="0" t="0" r="0" b="0"/>
              <a:pathLst>
                <a:path w="16076" h="1267" fill="none" extrusionOk="0">
                  <a:moveTo>
                    <a:pt x="1" y="0"/>
                  </a:moveTo>
                  <a:lnTo>
                    <a:pt x="1" y="487"/>
                  </a:lnTo>
                  <a:lnTo>
                    <a:pt x="1" y="487"/>
                  </a:lnTo>
                  <a:lnTo>
                    <a:pt x="25" y="658"/>
                  </a:lnTo>
                  <a:lnTo>
                    <a:pt x="74" y="804"/>
                  </a:lnTo>
                  <a:lnTo>
                    <a:pt x="147" y="926"/>
                  </a:lnTo>
                  <a:lnTo>
                    <a:pt x="220" y="1048"/>
                  </a:lnTo>
                  <a:lnTo>
                    <a:pt x="342" y="1145"/>
                  </a:lnTo>
                  <a:lnTo>
                    <a:pt x="488" y="1218"/>
                  </a:lnTo>
                  <a:lnTo>
                    <a:pt x="634" y="1267"/>
                  </a:lnTo>
                  <a:lnTo>
                    <a:pt x="780" y="1267"/>
                  </a:lnTo>
                  <a:lnTo>
                    <a:pt x="15296" y="1267"/>
                  </a:lnTo>
                  <a:lnTo>
                    <a:pt x="15296" y="1267"/>
                  </a:lnTo>
                  <a:lnTo>
                    <a:pt x="15442" y="1267"/>
                  </a:lnTo>
                  <a:lnTo>
                    <a:pt x="15588" y="1218"/>
                  </a:lnTo>
                  <a:lnTo>
                    <a:pt x="15734" y="1145"/>
                  </a:lnTo>
                  <a:lnTo>
                    <a:pt x="15856" y="1048"/>
                  </a:lnTo>
                  <a:lnTo>
                    <a:pt x="15929" y="926"/>
                  </a:lnTo>
                  <a:lnTo>
                    <a:pt x="16002" y="804"/>
                  </a:lnTo>
                  <a:lnTo>
                    <a:pt x="16051" y="658"/>
                  </a:lnTo>
                  <a:lnTo>
                    <a:pt x="16075" y="487"/>
                  </a:lnTo>
                  <a:lnTo>
                    <a:pt x="16075"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0" name="Shape 880"/>
            <p:cNvSpPr/>
            <p:nvPr/>
          </p:nvSpPr>
          <p:spPr>
            <a:xfrm>
              <a:off x="6302700" y="318475"/>
              <a:ext cx="28650" cy="63350"/>
            </a:xfrm>
            <a:custGeom>
              <a:avLst/>
              <a:gdLst/>
              <a:ahLst/>
              <a:cxnLst/>
              <a:rect l="0" t="0" r="0" b="0"/>
              <a:pathLst>
                <a:path w="1146" h="2534" fill="none" extrusionOk="0">
                  <a:moveTo>
                    <a:pt x="634" y="2534"/>
                  </a:moveTo>
                  <a:lnTo>
                    <a:pt x="488" y="2534"/>
                  </a:lnTo>
                  <a:lnTo>
                    <a:pt x="488" y="2534"/>
                  </a:lnTo>
                  <a:lnTo>
                    <a:pt x="390" y="2534"/>
                  </a:lnTo>
                  <a:lnTo>
                    <a:pt x="293" y="2485"/>
                  </a:lnTo>
                  <a:lnTo>
                    <a:pt x="220" y="2461"/>
                  </a:lnTo>
                  <a:lnTo>
                    <a:pt x="147" y="2388"/>
                  </a:lnTo>
                  <a:lnTo>
                    <a:pt x="74" y="2315"/>
                  </a:lnTo>
                  <a:lnTo>
                    <a:pt x="49" y="2242"/>
                  </a:lnTo>
                  <a:lnTo>
                    <a:pt x="1" y="2144"/>
                  </a:lnTo>
                  <a:lnTo>
                    <a:pt x="1" y="2047"/>
                  </a:lnTo>
                  <a:lnTo>
                    <a:pt x="1" y="488"/>
                  </a:lnTo>
                  <a:lnTo>
                    <a:pt x="1" y="488"/>
                  </a:lnTo>
                  <a:lnTo>
                    <a:pt x="1" y="391"/>
                  </a:lnTo>
                  <a:lnTo>
                    <a:pt x="49" y="293"/>
                  </a:lnTo>
                  <a:lnTo>
                    <a:pt x="74" y="220"/>
                  </a:lnTo>
                  <a:lnTo>
                    <a:pt x="147" y="147"/>
                  </a:lnTo>
                  <a:lnTo>
                    <a:pt x="220" y="74"/>
                  </a:lnTo>
                  <a:lnTo>
                    <a:pt x="293" y="50"/>
                  </a:lnTo>
                  <a:lnTo>
                    <a:pt x="390" y="1"/>
                  </a:lnTo>
                  <a:lnTo>
                    <a:pt x="488" y="1"/>
                  </a:lnTo>
                  <a:lnTo>
                    <a:pt x="683" y="1"/>
                  </a:lnTo>
                  <a:lnTo>
                    <a:pt x="683" y="1"/>
                  </a:lnTo>
                  <a:lnTo>
                    <a:pt x="780" y="1"/>
                  </a:lnTo>
                  <a:lnTo>
                    <a:pt x="877" y="50"/>
                  </a:lnTo>
                  <a:lnTo>
                    <a:pt x="950" y="74"/>
                  </a:lnTo>
                  <a:lnTo>
                    <a:pt x="1024" y="147"/>
                  </a:lnTo>
                  <a:lnTo>
                    <a:pt x="1072" y="220"/>
                  </a:lnTo>
                  <a:lnTo>
                    <a:pt x="1121" y="293"/>
                  </a:lnTo>
                  <a:lnTo>
                    <a:pt x="1145" y="391"/>
                  </a:lnTo>
                  <a:lnTo>
                    <a:pt x="1145" y="48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1" name="Shape 881"/>
            <p:cNvSpPr/>
            <p:nvPr/>
          </p:nvSpPr>
          <p:spPr>
            <a:xfrm>
              <a:off x="6046975" y="318475"/>
              <a:ext cx="28650" cy="63350"/>
            </a:xfrm>
            <a:custGeom>
              <a:avLst/>
              <a:gdLst/>
              <a:ahLst/>
              <a:cxnLst/>
              <a:rect l="0" t="0" r="0" b="0"/>
              <a:pathLst>
                <a:path w="1146" h="2534" fill="none" extrusionOk="0">
                  <a:moveTo>
                    <a:pt x="634" y="2534"/>
                  </a:moveTo>
                  <a:lnTo>
                    <a:pt x="488" y="2534"/>
                  </a:lnTo>
                  <a:lnTo>
                    <a:pt x="488" y="2534"/>
                  </a:lnTo>
                  <a:lnTo>
                    <a:pt x="390" y="2534"/>
                  </a:lnTo>
                  <a:lnTo>
                    <a:pt x="293" y="2485"/>
                  </a:lnTo>
                  <a:lnTo>
                    <a:pt x="220" y="2461"/>
                  </a:lnTo>
                  <a:lnTo>
                    <a:pt x="147" y="2388"/>
                  </a:lnTo>
                  <a:lnTo>
                    <a:pt x="74" y="2315"/>
                  </a:lnTo>
                  <a:lnTo>
                    <a:pt x="49" y="2242"/>
                  </a:lnTo>
                  <a:lnTo>
                    <a:pt x="1" y="2144"/>
                  </a:lnTo>
                  <a:lnTo>
                    <a:pt x="1" y="2047"/>
                  </a:lnTo>
                  <a:lnTo>
                    <a:pt x="1" y="488"/>
                  </a:lnTo>
                  <a:lnTo>
                    <a:pt x="1" y="488"/>
                  </a:lnTo>
                  <a:lnTo>
                    <a:pt x="1" y="391"/>
                  </a:lnTo>
                  <a:lnTo>
                    <a:pt x="49" y="293"/>
                  </a:lnTo>
                  <a:lnTo>
                    <a:pt x="74" y="220"/>
                  </a:lnTo>
                  <a:lnTo>
                    <a:pt x="147" y="147"/>
                  </a:lnTo>
                  <a:lnTo>
                    <a:pt x="220" y="74"/>
                  </a:lnTo>
                  <a:lnTo>
                    <a:pt x="293" y="50"/>
                  </a:lnTo>
                  <a:lnTo>
                    <a:pt x="390" y="1"/>
                  </a:lnTo>
                  <a:lnTo>
                    <a:pt x="488" y="1"/>
                  </a:lnTo>
                  <a:lnTo>
                    <a:pt x="682" y="1"/>
                  </a:lnTo>
                  <a:lnTo>
                    <a:pt x="682" y="1"/>
                  </a:lnTo>
                  <a:lnTo>
                    <a:pt x="780" y="1"/>
                  </a:lnTo>
                  <a:lnTo>
                    <a:pt x="877" y="50"/>
                  </a:lnTo>
                  <a:lnTo>
                    <a:pt x="950" y="74"/>
                  </a:lnTo>
                  <a:lnTo>
                    <a:pt x="1023" y="147"/>
                  </a:lnTo>
                  <a:lnTo>
                    <a:pt x="1072" y="220"/>
                  </a:lnTo>
                  <a:lnTo>
                    <a:pt x="1121" y="293"/>
                  </a:lnTo>
                  <a:lnTo>
                    <a:pt x="1145" y="391"/>
                  </a:lnTo>
                  <a:lnTo>
                    <a:pt x="1145" y="48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2" name="Shape 882"/>
            <p:cNvSpPr/>
            <p:nvPr/>
          </p:nvSpPr>
          <p:spPr>
            <a:xfrm>
              <a:off x="5973900" y="407375"/>
              <a:ext cx="401900" cy="272200"/>
            </a:xfrm>
            <a:custGeom>
              <a:avLst/>
              <a:gdLst/>
              <a:ahLst/>
              <a:cxnLst/>
              <a:rect l="0" t="0" r="0" b="0"/>
              <a:pathLst>
                <a:path w="16076" h="10888" fill="none" extrusionOk="0">
                  <a:moveTo>
                    <a:pt x="1" y="1"/>
                  </a:moveTo>
                  <a:lnTo>
                    <a:pt x="1" y="10303"/>
                  </a:lnTo>
                  <a:lnTo>
                    <a:pt x="1" y="10303"/>
                  </a:lnTo>
                  <a:lnTo>
                    <a:pt x="25" y="10400"/>
                  </a:lnTo>
                  <a:lnTo>
                    <a:pt x="74" y="10498"/>
                  </a:lnTo>
                  <a:lnTo>
                    <a:pt x="147" y="10595"/>
                  </a:lnTo>
                  <a:lnTo>
                    <a:pt x="220" y="10693"/>
                  </a:lnTo>
                  <a:lnTo>
                    <a:pt x="342" y="10766"/>
                  </a:lnTo>
                  <a:lnTo>
                    <a:pt x="488" y="10839"/>
                  </a:lnTo>
                  <a:lnTo>
                    <a:pt x="634" y="10887"/>
                  </a:lnTo>
                  <a:lnTo>
                    <a:pt x="780" y="10887"/>
                  </a:lnTo>
                  <a:lnTo>
                    <a:pt x="15296" y="10887"/>
                  </a:lnTo>
                  <a:lnTo>
                    <a:pt x="15296" y="10887"/>
                  </a:lnTo>
                  <a:lnTo>
                    <a:pt x="15442" y="10887"/>
                  </a:lnTo>
                  <a:lnTo>
                    <a:pt x="15588" y="10839"/>
                  </a:lnTo>
                  <a:lnTo>
                    <a:pt x="15734" y="10766"/>
                  </a:lnTo>
                  <a:lnTo>
                    <a:pt x="15856" y="10668"/>
                  </a:lnTo>
                  <a:lnTo>
                    <a:pt x="15929" y="10546"/>
                  </a:lnTo>
                  <a:lnTo>
                    <a:pt x="16002" y="10425"/>
                  </a:lnTo>
                  <a:lnTo>
                    <a:pt x="16051" y="10278"/>
                  </a:lnTo>
                  <a:lnTo>
                    <a:pt x="16075" y="10108"/>
                  </a:lnTo>
                  <a:lnTo>
                    <a:pt x="16075" y="1"/>
                  </a:lnTo>
                  <a:lnTo>
                    <a:pt x="1"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3" name="Shape 883"/>
            <p:cNvSpPr/>
            <p:nvPr/>
          </p:nvSpPr>
          <p:spPr>
            <a:xfrm>
              <a:off x="6024450" y="456100"/>
              <a:ext cx="300800" cy="175375"/>
            </a:xfrm>
            <a:custGeom>
              <a:avLst/>
              <a:gdLst/>
              <a:ahLst/>
              <a:cxnLst/>
              <a:rect l="0" t="0" r="0" b="0"/>
              <a:pathLst>
                <a:path w="12032" h="7015" fill="none" extrusionOk="0">
                  <a:moveTo>
                    <a:pt x="0" y="0"/>
                  </a:moveTo>
                  <a:lnTo>
                    <a:pt x="12032" y="0"/>
                  </a:lnTo>
                  <a:lnTo>
                    <a:pt x="12032" y="7014"/>
                  </a:lnTo>
                  <a:lnTo>
                    <a:pt x="0" y="7014"/>
                  </a:lnTo>
                  <a:lnTo>
                    <a:pt x="0"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4" name="Shape 884"/>
            <p:cNvSpPr/>
            <p:nvPr/>
          </p:nvSpPr>
          <p:spPr>
            <a:xfrm>
              <a:off x="6024450" y="573000"/>
              <a:ext cx="300800" cy="25"/>
            </a:xfrm>
            <a:custGeom>
              <a:avLst/>
              <a:gdLst/>
              <a:ahLst/>
              <a:cxnLst/>
              <a:rect l="0" t="0" r="0" b="0"/>
              <a:pathLst>
                <a:path w="12032" h="1" fill="none" extrusionOk="0">
                  <a:moveTo>
                    <a:pt x="0" y="0"/>
                  </a:moveTo>
                  <a:lnTo>
                    <a:pt x="12032"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5" name="Shape 885"/>
            <p:cNvSpPr/>
            <p:nvPr/>
          </p:nvSpPr>
          <p:spPr>
            <a:xfrm>
              <a:off x="6024450" y="514550"/>
              <a:ext cx="300800" cy="25"/>
            </a:xfrm>
            <a:custGeom>
              <a:avLst/>
              <a:gdLst/>
              <a:ahLst/>
              <a:cxnLst/>
              <a:rect l="0" t="0" r="0" b="0"/>
              <a:pathLst>
                <a:path w="12032" h="1" fill="none" extrusionOk="0">
                  <a:moveTo>
                    <a:pt x="0" y="0"/>
                  </a:moveTo>
                  <a:lnTo>
                    <a:pt x="12032"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6" name="Shape 886"/>
            <p:cNvSpPr/>
            <p:nvPr/>
          </p:nvSpPr>
          <p:spPr>
            <a:xfrm>
              <a:off x="6264950" y="456100"/>
              <a:ext cx="25" cy="175375"/>
            </a:xfrm>
            <a:custGeom>
              <a:avLst/>
              <a:gdLst/>
              <a:ahLst/>
              <a:cxnLst/>
              <a:rect l="0" t="0" r="0" b="0"/>
              <a:pathLst>
                <a:path w="1" h="7015" fill="none" extrusionOk="0">
                  <a:moveTo>
                    <a:pt x="1" y="0"/>
                  </a:moveTo>
                  <a:lnTo>
                    <a:pt x="1" y="701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7" name="Shape 887"/>
            <p:cNvSpPr/>
            <p:nvPr/>
          </p:nvSpPr>
          <p:spPr>
            <a:xfrm>
              <a:off x="6204675" y="456100"/>
              <a:ext cx="25" cy="175375"/>
            </a:xfrm>
            <a:custGeom>
              <a:avLst/>
              <a:gdLst/>
              <a:ahLst/>
              <a:cxnLst/>
              <a:rect l="0" t="0" r="0" b="0"/>
              <a:pathLst>
                <a:path w="1" h="7015" fill="none" extrusionOk="0">
                  <a:moveTo>
                    <a:pt x="0" y="0"/>
                  </a:moveTo>
                  <a:lnTo>
                    <a:pt x="0" y="701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8" name="Shape 888"/>
            <p:cNvSpPr/>
            <p:nvPr/>
          </p:nvSpPr>
          <p:spPr>
            <a:xfrm>
              <a:off x="6145000" y="456100"/>
              <a:ext cx="25" cy="175375"/>
            </a:xfrm>
            <a:custGeom>
              <a:avLst/>
              <a:gdLst/>
              <a:ahLst/>
              <a:cxnLst/>
              <a:rect l="0" t="0" r="0" b="0"/>
              <a:pathLst>
                <a:path w="1" h="7015" fill="none" extrusionOk="0">
                  <a:moveTo>
                    <a:pt x="1" y="0"/>
                  </a:moveTo>
                  <a:lnTo>
                    <a:pt x="1" y="701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9" name="Shape 889"/>
            <p:cNvSpPr/>
            <p:nvPr/>
          </p:nvSpPr>
          <p:spPr>
            <a:xfrm>
              <a:off x="6084725" y="456100"/>
              <a:ext cx="25" cy="175375"/>
            </a:xfrm>
            <a:custGeom>
              <a:avLst/>
              <a:gdLst/>
              <a:ahLst/>
              <a:cxnLst/>
              <a:rect l="0" t="0" r="0" b="0"/>
              <a:pathLst>
                <a:path w="1" h="7015" fill="none" extrusionOk="0">
                  <a:moveTo>
                    <a:pt x="1" y="0"/>
                  </a:moveTo>
                  <a:lnTo>
                    <a:pt x="1" y="701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0" name="Shape 890"/>
          <p:cNvGrpSpPr/>
          <p:nvPr/>
        </p:nvGrpSpPr>
        <p:grpSpPr>
          <a:xfrm>
            <a:off x="1097170" y="1438172"/>
            <a:ext cx="309022" cy="376837"/>
            <a:chOff x="1268550" y="929175"/>
            <a:chExt cx="407950" cy="497475"/>
          </a:xfrm>
        </p:grpSpPr>
        <p:sp>
          <p:nvSpPr>
            <p:cNvPr id="891" name="Shape 891"/>
            <p:cNvSpPr/>
            <p:nvPr/>
          </p:nvSpPr>
          <p:spPr>
            <a:xfrm>
              <a:off x="1268550" y="953550"/>
              <a:ext cx="387250" cy="473100"/>
            </a:xfrm>
            <a:custGeom>
              <a:avLst/>
              <a:gdLst/>
              <a:ahLst/>
              <a:cxnLst/>
              <a:rect l="0" t="0" r="0" b="0"/>
              <a:pathLst>
                <a:path w="15490" h="18924" fill="none" extrusionOk="0">
                  <a:moveTo>
                    <a:pt x="15490" y="17828"/>
                  </a:moveTo>
                  <a:lnTo>
                    <a:pt x="15490" y="17828"/>
                  </a:lnTo>
                  <a:lnTo>
                    <a:pt x="15465" y="17998"/>
                  </a:lnTo>
                  <a:lnTo>
                    <a:pt x="15417" y="18169"/>
                  </a:lnTo>
                  <a:lnTo>
                    <a:pt x="15319" y="18364"/>
                  </a:lnTo>
                  <a:lnTo>
                    <a:pt x="15197" y="18534"/>
                  </a:lnTo>
                  <a:lnTo>
                    <a:pt x="15051" y="18680"/>
                  </a:lnTo>
                  <a:lnTo>
                    <a:pt x="14881" y="18802"/>
                  </a:lnTo>
                  <a:lnTo>
                    <a:pt x="14735" y="18900"/>
                  </a:lnTo>
                  <a:lnTo>
                    <a:pt x="14564" y="18924"/>
                  </a:lnTo>
                  <a:lnTo>
                    <a:pt x="1023" y="18924"/>
                  </a:lnTo>
                  <a:lnTo>
                    <a:pt x="1023" y="18924"/>
                  </a:lnTo>
                  <a:lnTo>
                    <a:pt x="852" y="18900"/>
                  </a:lnTo>
                  <a:lnTo>
                    <a:pt x="682" y="18802"/>
                  </a:lnTo>
                  <a:lnTo>
                    <a:pt x="511" y="18680"/>
                  </a:lnTo>
                  <a:lnTo>
                    <a:pt x="341" y="18534"/>
                  </a:lnTo>
                  <a:lnTo>
                    <a:pt x="219" y="18364"/>
                  </a:lnTo>
                  <a:lnTo>
                    <a:pt x="97" y="18169"/>
                  </a:lnTo>
                  <a:lnTo>
                    <a:pt x="24" y="17998"/>
                  </a:lnTo>
                  <a:lnTo>
                    <a:pt x="0" y="17828"/>
                  </a:lnTo>
                  <a:lnTo>
                    <a:pt x="0" y="877"/>
                  </a:lnTo>
                  <a:lnTo>
                    <a:pt x="0" y="877"/>
                  </a:lnTo>
                  <a:lnTo>
                    <a:pt x="24" y="706"/>
                  </a:lnTo>
                  <a:lnTo>
                    <a:pt x="97"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2" name="Shape 892"/>
            <p:cNvSpPr/>
            <p:nvPr/>
          </p:nvSpPr>
          <p:spPr>
            <a:xfrm>
              <a:off x="1298975" y="929175"/>
              <a:ext cx="377525" cy="462775"/>
            </a:xfrm>
            <a:custGeom>
              <a:avLst/>
              <a:gdLst/>
              <a:ahLst/>
              <a:cxnLst/>
              <a:rect l="0" t="0" r="0" b="0"/>
              <a:pathLst>
                <a:path w="15101" h="18511" fill="none" extrusionOk="0">
                  <a:moveTo>
                    <a:pt x="15101" y="3362"/>
                  </a:moveTo>
                  <a:lnTo>
                    <a:pt x="15101" y="17731"/>
                  </a:lnTo>
                  <a:lnTo>
                    <a:pt x="15101" y="17731"/>
                  </a:lnTo>
                  <a:lnTo>
                    <a:pt x="15076" y="17877"/>
                  </a:lnTo>
                  <a:lnTo>
                    <a:pt x="15028" y="18024"/>
                  </a:lnTo>
                  <a:lnTo>
                    <a:pt x="14979" y="18145"/>
                  </a:lnTo>
                  <a:lnTo>
                    <a:pt x="14882" y="18267"/>
                  </a:lnTo>
                  <a:lnTo>
                    <a:pt x="14760" y="18365"/>
                  </a:lnTo>
                  <a:lnTo>
                    <a:pt x="14614" y="18438"/>
                  </a:lnTo>
                  <a:lnTo>
                    <a:pt x="14468" y="18486"/>
                  </a:lnTo>
                  <a:lnTo>
                    <a:pt x="14321"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3" name="Shape 893"/>
            <p:cNvSpPr/>
            <p:nvPr/>
          </p:nvSpPr>
          <p:spPr>
            <a:xfrm>
              <a:off x="15924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4" name="Shape 894"/>
          <p:cNvGrpSpPr/>
          <p:nvPr/>
        </p:nvGrpSpPr>
        <p:grpSpPr>
          <a:xfrm>
            <a:off x="5140231" y="1452470"/>
            <a:ext cx="365304" cy="350552"/>
            <a:chOff x="6605925" y="948050"/>
            <a:chExt cx="482250" cy="462775"/>
          </a:xfrm>
        </p:grpSpPr>
        <p:sp>
          <p:nvSpPr>
            <p:cNvPr id="895" name="Shape 895"/>
            <p:cNvSpPr/>
            <p:nvPr/>
          </p:nvSpPr>
          <p:spPr>
            <a:xfrm>
              <a:off x="6847025" y="1209875"/>
              <a:ext cx="60325" cy="200950"/>
            </a:xfrm>
            <a:custGeom>
              <a:avLst/>
              <a:gdLst/>
              <a:ahLst/>
              <a:cxnLst/>
              <a:rect l="0" t="0" r="0" b="0"/>
              <a:pathLst>
                <a:path w="2413" h="8038" fill="none" extrusionOk="0">
                  <a:moveTo>
                    <a:pt x="2412" y="6820"/>
                  </a:moveTo>
                  <a:lnTo>
                    <a:pt x="2412" y="6820"/>
                  </a:lnTo>
                  <a:lnTo>
                    <a:pt x="2388" y="7063"/>
                  </a:lnTo>
                  <a:lnTo>
                    <a:pt x="2315" y="7283"/>
                  </a:lnTo>
                  <a:lnTo>
                    <a:pt x="2217" y="7502"/>
                  </a:lnTo>
                  <a:lnTo>
                    <a:pt x="2071" y="7672"/>
                  </a:lnTo>
                  <a:lnTo>
                    <a:pt x="1876" y="7818"/>
                  </a:lnTo>
                  <a:lnTo>
                    <a:pt x="1681" y="7940"/>
                  </a:lnTo>
                  <a:lnTo>
                    <a:pt x="1462" y="8013"/>
                  </a:lnTo>
                  <a:lnTo>
                    <a:pt x="1219" y="8038"/>
                  </a:lnTo>
                  <a:lnTo>
                    <a:pt x="1219" y="8038"/>
                  </a:lnTo>
                  <a:lnTo>
                    <a:pt x="975" y="8013"/>
                  </a:lnTo>
                  <a:lnTo>
                    <a:pt x="732" y="7940"/>
                  </a:lnTo>
                  <a:lnTo>
                    <a:pt x="537" y="7818"/>
                  </a:lnTo>
                  <a:lnTo>
                    <a:pt x="366" y="7672"/>
                  </a:lnTo>
                  <a:lnTo>
                    <a:pt x="196" y="7502"/>
                  </a:lnTo>
                  <a:lnTo>
                    <a:pt x="98" y="7283"/>
                  </a:lnTo>
                  <a:lnTo>
                    <a:pt x="25" y="7063"/>
                  </a:lnTo>
                  <a:lnTo>
                    <a:pt x="1" y="6820"/>
                  </a:ln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6" name="Shape 896"/>
            <p:cNvSpPr/>
            <p:nvPr/>
          </p:nvSpPr>
          <p:spPr>
            <a:xfrm>
              <a:off x="6605925" y="971800"/>
              <a:ext cx="482250" cy="228350"/>
            </a:xfrm>
            <a:custGeom>
              <a:avLst/>
              <a:gdLst/>
              <a:ahLst/>
              <a:cxnLst/>
              <a:rect l="0" t="0" r="0" b="0"/>
              <a:pathLst>
                <a:path w="19290" h="9134" fill="none" extrusionOk="0">
                  <a:moveTo>
                    <a:pt x="4993" y="8817"/>
                  </a:moveTo>
                  <a:lnTo>
                    <a:pt x="4993" y="8817"/>
                  </a:lnTo>
                  <a:lnTo>
                    <a:pt x="5212" y="8671"/>
                  </a:lnTo>
                  <a:lnTo>
                    <a:pt x="5456" y="8501"/>
                  </a:lnTo>
                  <a:lnTo>
                    <a:pt x="5748" y="8330"/>
                  </a:lnTo>
                  <a:lnTo>
                    <a:pt x="6040" y="8184"/>
                  </a:lnTo>
                  <a:lnTo>
                    <a:pt x="6357" y="8038"/>
                  </a:lnTo>
                  <a:lnTo>
                    <a:pt x="6674" y="7940"/>
                  </a:lnTo>
                  <a:lnTo>
                    <a:pt x="6990" y="7867"/>
                  </a:lnTo>
                  <a:lnTo>
                    <a:pt x="7307" y="7843"/>
                  </a:lnTo>
                  <a:lnTo>
                    <a:pt x="7307" y="7843"/>
                  </a:lnTo>
                  <a:lnTo>
                    <a:pt x="7623" y="7867"/>
                  </a:lnTo>
                  <a:lnTo>
                    <a:pt x="7916" y="7892"/>
                  </a:lnTo>
                  <a:lnTo>
                    <a:pt x="8184" y="7940"/>
                  </a:lnTo>
                  <a:lnTo>
                    <a:pt x="8452" y="8038"/>
                  </a:lnTo>
                  <a:lnTo>
                    <a:pt x="8719" y="8135"/>
                  </a:lnTo>
                  <a:lnTo>
                    <a:pt x="8963" y="8257"/>
                  </a:lnTo>
                  <a:lnTo>
                    <a:pt x="9182" y="8379"/>
                  </a:lnTo>
                  <a:lnTo>
                    <a:pt x="9401" y="8525"/>
                  </a:lnTo>
                  <a:lnTo>
                    <a:pt x="9888" y="8525"/>
                  </a:lnTo>
                  <a:lnTo>
                    <a:pt x="9888" y="8525"/>
                  </a:lnTo>
                  <a:lnTo>
                    <a:pt x="10108" y="8379"/>
                  </a:lnTo>
                  <a:lnTo>
                    <a:pt x="10327" y="8257"/>
                  </a:lnTo>
                  <a:lnTo>
                    <a:pt x="10570" y="8135"/>
                  </a:lnTo>
                  <a:lnTo>
                    <a:pt x="10838" y="8038"/>
                  </a:lnTo>
                  <a:lnTo>
                    <a:pt x="11106" y="7940"/>
                  </a:lnTo>
                  <a:lnTo>
                    <a:pt x="11374" y="7892"/>
                  </a:lnTo>
                  <a:lnTo>
                    <a:pt x="11666" y="7867"/>
                  </a:lnTo>
                  <a:lnTo>
                    <a:pt x="11983" y="7843"/>
                  </a:lnTo>
                  <a:lnTo>
                    <a:pt x="11983" y="7843"/>
                  </a:lnTo>
                  <a:lnTo>
                    <a:pt x="12300" y="7867"/>
                  </a:lnTo>
                  <a:lnTo>
                    <a:pt x="12616" y="7940"/>
                  </a:lnTo>
                  <a:lnTo>
                    <a:pt x="12933" y="8038"/>
                  </a:lnTo>
                  <a:lnTo>
                    <a:pt x="13249" y="8184"/>
                  </a:lnTo>
                  <a:lnTo>
                    <a:pt x="13542" y="8330"/>
                  </a:lnTo>
                  <a:lnTo>
                    <a:pt x="13834" y="8501"/>
                  </a:lnTo>
                  <a:lnTo>
                    <a:pt x="14078" y="8671"/>
                  </a:lnTo>
                  <a:lnTo>
                    <a:pt x="14297" y="8817"/>
                  </a:lnTo>
                  <a:lnTo>
                    <a:pt x="14297" y="8817"/>
                  </a:lnTo>
                  <a:lnTo>
                    <a:pt x="14516" y="8647"/>
                  </a:lnTo>
                  <a:lnTo>
                    <a:pt x="14784" y="8476"/>
                  </a:lnTo>
                  <a:lnTo>
                    <a:pt x="15052" y="8330"/>
                  </a:lnTo>
                  <a:lnTo>
                    <a:pt x="15368" y="8184"/>
                  </a:lnTo>
                  <a:lnTo>
                    <a:pt x="15685" y="8038"/>
                  </a:lnTo>
                  <a:lnTo>
                    <a:pt x="16002" y="7940"/>
                  </a:lnTo>
                  <a:lnTo>
                    <a:pt x="16343" y="7867"/>
                  </a:lnTo>
                  <a:lnTo>
                    <a:pt x="16659" y="7843"/>
                  </a:lnTo>
                  <a:lnTo>
                    <a:pt x="16659" y="7843"/>
                  </a:lnTo>
                  <a:lnTo>
                    <a:pt x="17073" y="7867"/>
                  </a:lnTo>
                  <a:lnTo>
                    <a:pt x="17487" y="7940"/>
                  </a:lnTo>
                  <a:lnTo>
                    <a:pt x="17853" y="8062"/>
                  </a:lnTo>
                  <a:lnTo>
                    <a:pt x="18218" y="8208"/>
                  </a:lnTo>
                  <a:lnTo>
                    <a:pt x="18534" y="8379"/>
                  </a:lnTo>
                  <a:lnTo>
                    <a:pt x="18827" y="8598"/>
                  </a:lnTo>
                  <a:lnTo>
                    <a:pt x="19095" y="8866"/>
                  </a:lnTo>
                  <a:lnTo>
                    <a:pt x="19289" y="9134"/>
                  </a:lnTo>
                  <a:lnTo>
                    <a:pt x="19289" y="9134"/>
                  </a:lnTo>
                  <a:lnTo>
                    <a:pt x="19265" y="8695"/>
                  </a:lnTo>
                  <a:lnTo>
                    <a:pt x="19192" y="8233"/>
                  </a:lnTo>
                  <a:lnTo>
                    <a:pt x="19119" y="7819"/>
                  </a:lnTo>
                  <a:lnTo>
                    <a:pt x="19046" y="7380"/>
                  </a:lnTo>
                  <a:lnTo>
                    <a:pt x="18924" y="6942"/>
                  </a:lnTo>
                  <a:lnTo>
                    <a:pt x="18802" y="6528"/>
                  </a:lnTo>
                  <a:lnTo>
                    <a:pt x="18632" y="6114"/>
                  </a:lnTo>
                  <a:lnTo>
                    <a:pt x="18486" y="5724"/>
                  </a:lnTo>
                  <a:lnTo>
                    <a:pt x="18291" y="5334"/>
                  </a:lnTo>
                  <a:lnTo>
                    <a:pt x="18072" y="4945"/>
                  </a:lnTo>
                  <a:lnTo>
                    <a:pt x="17853" y="4555"/>
                  </a:lnTo>
                  <a:lnTo>
                    <a:pt x="17609" y="4190"/>
                  </a:lnTo>
                  <a:lnTo>
                    <a:pt x="17365" y="3824"/>
                  </a:lnTo>
                  <a:lnTo>
                    <a:pt x="17073" y="3483"/>
                  </a:lnTo>
                  <a:lnTo>
                    <a:pt x="16781" y="3143"/>
                  </a:lnTo>
                  <a:lnTo>
                    <a:pt x="16464" y="2826"/>
                  </a:lnTo>
                  <a:lnTo>
                    <a:pt x="16464" y="2826"/>
                  </a:lnTo>
                  <a:lnTo>
                    <a:pt x="16148" y="2509"/>
                  </a:lnTo>
                  <a:lnTo>
                    <a:pt x="15831" y="2217"/>
                  </a:lnTo>
                  <a:lnTo>
                    <a:pt x="15490" y="1949"/>
                  </a:lnTo>
                  <a:lnTo>
                    <a:pt x="15125" y="1706"/>
                  </a:lnTo>
                  <a:lnTo>
                    <a:pt x="14759" y="1462"/>
                  </a:lnTo>
                  <a:lnTo>
                    <a:pt x="14394" y="1243"/>
                  </a:lnTo>
                  <a:lnTo>
                    <a:pt x="14004" y="1024"/>
                  </a:lnTo>
                  <a:lnTo>
                    <a:pt x="13615" y="853"/>
                  </a:lnTo>
                  <a:lnTo>
                    <a:pt x="13225" y="683"/>
                  </a:lnTo>
                  <a:lnTo>
                    <a:pt x="12811" y="512"/>
                  </a:lnTo>
                  <a:lnTo>
                    <a:pt x="12397" y="390"/>
                  </a:lnTo>
                  <a:lnTo>
                    <a:pt x="11983" y="269"/>
                  </a:lnTo>
                  <a:lnTo>
                    <a:pt x="11545" y="171"/>
                  </a:lnTo>
                  <a:lnTo>
                    <a:pt x="11131" y="98"/>
                  </a:lnTo>
                  <a:lnTo>
                    <a:pt x="10692" y="49"/>
                  </a:lnTo>
                  <a:lnTo>
                    <a:pt x="10254" y="1"/>
                  </a:lnTo>
                  <a:lnTo>
                    <a:pt x="9036" y="1"/>
                  </a:lnTo>
                  <a:lnTo>
                    <a:pt x="9036" y="1"/>
                  </a:lnTo>
                  <a:lnTo>
                    <a:pt x="8598" y="49"/>
                  </a:lnTo>
                  <a:lnTo>
                    <a:pt x="8159" y="98"/>
                  </a:lnTo>
                  <a:lnTo>
                    <a:pt x="7745" y="171"/>
                  </a:lnTo>
                  <a:lnTo>
                    <a:pt x="7307" y="269"/>
                  </a:lnTo>
                  <a:lnTo>
                    <a:pt x="6893" y="390"/>
                  </a:lnTo>
                  <a:lnTo>
                    <a:pt x="6479" y="512"/>
                  </a:lnTo>
                  <a:lnTo>
                    <a:pt x="6065" y="683"/>
                  </a:lnTo>
                  <a:lnTo>
                    <a:pt x="5675" y="853"/>
                  </a:lnTo>
                  <a:lnTo>
                    <a:pt x="5285" y="1024"/>
                  </a:lnTo>
                  <a:lnTo>
                    <a:pt x="4896" y="1243"/>
                  </a:lnTo>
                  <a:lnTo>
                    <a:pt x="4530" y="1462"/>
                  </a:lnTo>
                  <a:lnTo>
                    <a:pt x="4165" y="1706"/>
                  </a:lnTo>
                  <a:lnTo>
                    <a:pt x="3800" y="1949"/>
                  </a:lnTo>
                  <a:lnTo>
                    <a:pt x="3459" y="2217"/>
                  </a:lnTo>
                  <a:lnTo>
                    <a:pt x="3142" y="2509"/>
                  </a:lnTo>
                  <a:lnTo>
                    <a:pt x="2826" y="2826"/>
                  </a:lnTo>
                  <a:lnTo>
                    <a:pt x="2826" y="2826"/>
                  </a:lnTo>
                  <a:lnTo>
                    <a:pt x="2509" y="3143"/>
                  </a:lnTo>
                  <a:lnTo>
                    <a:pt x="2217" y="3483"/>
                  </a:lnTo>
                  <a:lnTo>
                    <a:pt x="1924" y="3824"/>
                  </a:lnTo>
                  <a:lnTo>
                    <a:pt x="1681" y="4190"/>
                  </a:lnTo>
                  <a:lnTo>
                    <a:pt x="1437" y="4555"/>
                  </a:lnTo>
                  <a:lnTo>
                    <a:pt x="1218" y="4945"/>
                  </a:lnTo>
                  <a:lnTo>
                    <a:pt x="999" y="5334"/>
                  </a:lnTo>
                  <a:lnTo>
                    <a:pt x="804" y="5724"/>
                  </a:lnTo>
                  <a:lnTo>
                    <a:pt x="658" y="6114"/>
                  </a:lnTo>
                  <a:lnTo>
                    <a:pt x="487" y="6528"/>
                  </a:lnTo>
                  <a:lnTo>
                    <a:pt x="366" y="6942"/>
                  </a:lnTo>
                  <a:lnTo>
                    <a:pt x="244" y="7380"/>
                  </a:lnTo>
                  <a:lnTo>
                    <a:pt x="171" y="7819"/>
                  </a:lnTo>
                  <a:lnTo>
                    <a:pt x="98" y="8233"/>
                  </a:lnTo>
                  <a:lnTo>
                    <a:pt x="25" y="8695"/>
                  </a:lnTo>
                  <a:lnTo>
                    <a:pt x="0" y="9134"/>
                  </a:lnTo>
                  <a:lnTo>
                    <a:pt x="0" y="9134"/>
                  </a:lnTo>
                  <a:lnTo>
                    <a:pt x="195" y="8866"/>
                  </a:lnTo>
                  <a:lnTo>
                    <a:pt x="463" y="8598"/>
                  </a:lnTo>
                  <a:lnTo>
                    <a:pt x="755" y="8379"/>
                  </a:lnTo>
                  <a:lnTo>
                    <a:pt x="1072" y="8208"/>
                  </a:lnTo>
                  <a:lnTo>
                    <a:pt x="1437" y="8062"/>
                  </a:lnTo>
                  <a:lnTo>
                    <a:pt x="1803" y="7940"/>
                  </a:lnTo>
                  <a:lnTo>
                    <a:pt x="2217" y="7867"/>
                  </a:lnTo>
                  <a:lnTo>
                    <a:pt x="2631" y="7843"/>
                  </a:lnTo>
                  <a:lnTo>
                    <a:pt x="2631" y="7843"/>
                  </a:lnTo>
                  <a:lnTo>
                    <a:pt x="2947" y="7867"/>
                  </a:lnTo>
                  <a:lnTo>
                    <a:pt x="3288" y="7940"/>
                  </a:lnTo>
                  <a:lnTo>
                    <a:pt x="3605" y="8038"/>
                  </a:lnTo>
                  <a:lnTo>
                    <a:pt x="3922" y="8184"/>
                  </a:lnTo>
                  <a:lnTo>
                    <a:pt x="4238" y="8330"/>
                  </a:lnTo>
                  <a:lnTo>
                    <a:pt x="4506" y="8476"/>
                  </a:lnTo>
                  <a:lnTo>
                    <a:pt x="4774" y="8647"/>
                  </a:lnTo>
                  <a:lnTo>
                    <a:pt x="4993" y="8817"/>
                  </a:lnTo>
                  <a:lnTo>
                    <a:pt x="4993" y="8817"/>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7" name="Shape 897"/>
            <p:cNvSpPr/>
            <p:nvPr/>
          </p:nvSpPr>
          <p:spPr>
            <a:xfrm>
              <a:off x="6847025" y="948050"/>
              <a:ext cx="25" cy="23775"/>
            </a:xfrm>
            <a:custGeom>
              <a:avLst/>
              <a:gdLst/>
              <a:ahLst/>
              <a:cxnLst/>
              <a:rect l="0" t="0" r="0" b="0"/>
              <a:pathLst>
                <a:path w="1" h="951" fill="none" extrusionOk="0">
                  <a:moveTo>
                    <a:pt x="1" y="951"/>
                  </a:move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8" name="Shape 898"/>
            <p:cNvSpPr/>
            <p:nvPr/>
          </p:nvSpPr>
          <p:spPr>
            <a:xfrm>
              <a:off x="6847025" y="1001025"/>
              <a:ext cx="25" cy="183900"/>
            </a:xfrm>
            <a:custGeom>
              <a:avLst/>
              <a:gdLst/>
              <a:ahLst/>
              <a:cxnLst/>
              <a:rect l="0" t="0" r="0" b="0"/>
              <a:pathLst>
                <a:path w="1" h="7356" fill="none" extrusionOk="0">
                  <a:moveTo>
                    <a:pt x="1" y="1"/>
                  </a:moveTo>
                  <a:lnTo>
                    <a:pt x="1" y="735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9" name="Shape 899"/>
            <p:cNvSpPr/>
            <p:nvPr/>
          </p:nvSpPr>
          <p:spPr>
            <a:xfrm>
              <a:off x="6872000" y="994325"/>
              <a:ext cx="85275" cy="190600"/>
            </a:xfrm>
            <a:custGeom>
              <a:avLst/>
              <a:gdLst/>
              <a:ahLst/>
              <a:cxnLst/>
              <a:rect l="0" t="0" r="0" b="0"/>
              <a:pathLst>
                <a:path w="3411" h="7624" fill="none" extrusionOk="0">
                  <a:moveTo>
                    <a:pt x="3410" y="7624"/>
                  </a:moveTo>
                  <a:lnTo>
                    <a:pt x="3410" y="7624"/>
                  </a:lnTo>
                  <a:lnTo>
                    <a:pt x="3337" y="7112"/>
                  </a:lnTo>
                  <a:lnTo>
                    <a:pt x="3215" y="6406"/>
                  </a:lnTo>
                  <a:lnTo>
                    <a:pt x="3142" y="5968"/>
                  </a:lnTo>
                  <a:lnTo>
                    <a:pt x="3020" y="5505"/>
                  </a:lnTo>
                  <a:lnTo>
                    <a:pt x="2874" y="4994"/>
                  </a:lnTo>
                  <a:lnTo>
                    <a:pt x="2704" y="4482"/>
                  </a:lnTo>
                  <a:lnTo>
                    <a:pt x="2509" y="3922"/>
                  </a:lnTo>
                  <a:lnTo>
                    <a:pt x="2265" y="3362"/>
                  </a:lnTo>
                  <a:lnTo>
                    <a:pt x="1998" y="2802"/>
                  </a:lnTo>
                  <a:lnTo>
                    <a:pt x="1681" y="2217"/>
                  </a:lnTo>
                  <a:lnTo>
                    <a:pt x="1340" y="1633"/>
                  </a:lnTo>
                  <a:lnTo>
                    <a:pt x="950" y="1072"/>
                  </a:lnTo>
                  <a:lnTo>
                    <a:pt x="488" y="512"/>
                  </a:ln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0" name="Shape 900"/>
            <p:cNvSpPr/>
            <p:nvPr/>
          </p:nvSpPr>
          <p:spPr>
            <a:xfrm>
              <a:off x="6736825" y="994325"/>
              <a:ext cx="85275" cy="190600"/>
            </a:xfrm>
            <a:custGeom>
              <a:avLst/>
              <a:gdLst/>
              <a:ahLst/>
              <a:cxnLst/>
              <a:rect l="0" t="0" r="0" b="0"/>
              <a:pathLst>
                <a:path w="3411" h="7624" fill="none" extrusionOk="0">
                  <a:moveTo>
                    <a:pt x="3410" y="1"/>
                  </a:moveTo>
                  <a:lnTo>
                    <a:pt x="3410" y="1"/>
                  </a:lnTo>
                  <a:lnTo>
                    <a:pt x="2923" y="512"/>
                  </a:lnTo>
                  <a:lnTo>
                    <a:pt x="2461" y="1072"/>
                  </a:lnTo>
                  <a:lnTo>
                    <a:pt x="2071" y="1633"/>
                  </a:lnTo>
                  <a:lnTo>
                    <a:pt x="1706" y="2217"/>
                  </a:lnTo>
                  <a:lnTo>
                    <a:pt x="1413" y="2802"/>
                  </a:lnTo>
                  <a:lnTo>
                    <a:pt x="1121" y="3362"/>
                  </a:lnTo>
                  <a:lnTo>
                    <a:pt x="902" y="3922"/>
                  </a:lnTo>
                  <a:lnTo>
                    <a:pt x="707" y="4482"/>
                  </a:lnTo>
                  <a:lnTo>
                    <a:pt x="536" y="4994"/>
                  </a:lnTo>
                  <a:lnTo>
                    <a:pt x="390" y="5505"/>
                  </a:lnTo>
                  <a:lnTo>
                    <a:pt x="269" y="5968"/>
                  </a:lnTo>
                  <a:lnTo>
                    <a:pt x="171" y="6406"/>
                  </a:lnTo>
                  <a:lnTo>
                    <a:pt x="49" y="7112"/>
                  </a:lnTo>
                  <a:lnTo>
                    <a:pt x="1" y="762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01" name="Shape 901"/>
          <p:cNvGrpSpPr/>
          <p:nvPr/>
        </p:nvGrpSpPr>
        <p:grpSpPr>
          <a:xfrm>
            <a:off x="5225564" y="2490681"/>
            <a:ext cx="194640" cy="308587"/>
            <a:chOff x="6718575" y="2318625"/>
            <a:chExt cx="256950" cy="407375"/>
          </a:xfrm>
        </p:grpSpPr>
        <p:sp>
          <p:nvSpPr>
            <p:cNvPr id="902" name="Shape 902"/>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3" name="Shape 903"/>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4" name="Shape 904"/>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5" name="Shape 905"/>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6" name="Shape 906"/>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7" name="Shape 907"/>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8" name="Shape 908"/>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9" name="Shape 909"/>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10" name="Shape 910"/>
          <p:cNvGrpSpPr/>
          <p:nvPr/>
        </p:nvGrpSpPr>
        <p:grpSpPr>
          <a:xfrm>
            <a:off x="2613192" y="3055681"/>
            <a:ext cx="327486" cy="199279"/>
            <a:chOff x="3269900" y="3064500"/>
            <a:chExt cx="432325" cy="263075"/>
          </a:xfrm>
        </p:grpSpPr>
        <p:sp>
          <p:nvSpPr>
            <p:cNvPr id="911" name="Shape 911"/>
            <p:cNvSpPr/>
            <p:nvPr/>
          </p:nvSpPr>
          <p:spPr>
            <a:xfrm>
              <a:off x="3269900" y="3064500"/>
              <a:ext cx="432325" cy="263075"/>
            </a:xfrm>
            <a:custGeom>
              <a:avLst/>
              <a:gdLst/>
              <a:ahLst/>
              <a:cxnLst/>
              <a:rect l="0" t="0" r="0" b="0"/>
              <a:pathLst>
                <a:path w="17293" h="10523" fill="none" extrusionOk="0">
                  <a:moveTo>
                    <a:pt x="14711" y="7916"/>
                  </a:moveTo>
                  <a:lnTo>
                    <a:pt x="14711" y="7916"/>
                  </a:lnTo>
                  <a:lnTo>
                    <a:pt x="14151" y="8379"/>
                  </a:lnTo>
                  <a:lnTo>
                    <a:pt x="13493" y="8842"/>
                  </a:lnTo>
                  <a:lnTo>
                    <a:pt x="12811" y="9280"/>
                  </a:lnTo>
                  <a:lnTo>
                    <a:pt x="12446" y="9475"/>
                  </a:lnTo>
                  <a:lnTo>
                    <a:pt x="12056" y="9670"/>
                  </a:lnTo>
                  <a:lnTo>
                    <a:pt x="11667" y="9840"/>
                  </a:lnTo>
                  <a:lnTo>
                    <a:pt x="11253" y="10011"/>
                  </a:lnTo>
                  <a:lnTo>
                    <a:pt x="10839" y="10157"/>
                  </a:lnTo>
                  <a:lnTo>
                    <a:pt x="10425" y="10278"/>
                  </a:lnTo>
                  <a:lnTo>
                    <a:pt x="9986" y="10376"/>
                  </a:lnTo>
                  <a:lnTo>
                    <a:pt x="9548" y="10449"/>
                  </a:lnTo>
                  <a:lnTo>
                    <a:pt x="9109" y="10498"/>
                  </a:lnTo>
                  <a:lnTo>
                    <a:pt x="8647" y="10522"/>
                  </a:lnTo>
                  <a:lnTo>
                    <a:pt x="8647" y="10522"/>
                  </a:lnTo>
                  <a:lnTo>
                    <a:pt x="8233" y="10522"/>
                  </a:lnTo>
                  <a:lnTo>
                    <a:pt x="7843" y="10473"/>
                  </a:lnTo>
                  <a:lnTo>
                    <a:pt x="7453" y="10425"/>
                  </a:lnTo>
                  <a:lnTo>
                    <a:pt x="7064" y="10327"/>
                  </a:lnTo>
                  <a:lnTo>
                    <a:pt x="6674" y="10230"/>
                  </a:lnTo>
                  <a:lnTo>
                    <a:pt x="6284" y="10108"/>
                  </a:lnTo>
                  <a:lnTo>
                    <a:pt x="5919" y="9986"/>
                  </a:lnTo>
                  <a:lnTo>
                    <a:pt x="5554" y="9840"/>
                  </a:lnTo>
                  <a:lnTo>
                    <a:pt x="5213" y="9670"/>
                  </a:lnTo>
                  <a:lnTo>
                    <a:pt x="4847" y="9499"/>
                  </a:lnTo>
                  <a:lnTo>
                    <a:pt x="4190" y="9109"/>
                  </a:lnTo>
                  <a:lnTo>
                    <a:pt x="3557" y="8695"/>
                  </a:lnTo>
                  <a:lnTo>
                    <a:pt x="2972" y="8233"/>
                  </a:lnTo>
                  <a:lnTo>
                    <a:pt x="2412" y="7794"/>
                  </a:lnTo>
                  <a:lnTo>
                    <a:pt x="1900" y="7332"/>
                  </a:lnTo>
                  <a:lnTo>
                    <a:pt x="1438" y="6893"/>
                  </a:lnTo>
                  <a:lnTo>
                    <a:pt x="1048" y="6479"/>
                  </a:lnTo>
                  <a:lnTo>
                    <a:pt x="390" y="5748"/>
                  </a:lnTo>
                  <a:lnTo>
                    <a:pt x="1" y="5261"/>
                  </a:lnTo>
                  <a:lnTo>
                    <a:pt x="1" y="5261"/>
                  </a:lnTo>
                  <a:lnTo>
                    <a:pt x="390" y="4774"/>
                  </a:lnTo>
                  <a:lnTo>
                    <a:pt x="1048" y="4044"/>
                  </a:lnTo>
                  <a:lnTo>
                    <a:pt x="1438" y="3630"/>
                  </a:lnTo>
                  <a:lnTo>
                    <a:pt x="1900" y="3191"/>
                  </a:lnTo>
                  <a:lnTo>
                    <a:pt x="2412" y="2728"/>
                  </a:lnTo>
                  <a:lnTo>
                    <a:pt x="2972" y="2290"/>
                  </a:lnTo>
                  <a:lnTo>
                    <a:pt x="3557" y="1852"/>
                  </a:lnTo>
                  <a:lnTo>
                    <a:pt x="4190" y="1413"/>
                  </a:lnTo>
                  <a:lnTo>
                    <a:pt x="4847" y="1024"/>
                  </a:lnTo>
                  <a:lnTo>
                    <a:pt x="5213" y="853"/>
                  </a:lnTo>
                  <a:lnTo>
                    <a:pt x="5554" y="683"/>
                  </a:lnTo>
                  <a:lnTo>
                    <a:pt x="5919" y="536"/>
                  </a:lnTo>
                  <a:lnTo>
                    <a:pt x="6284" y="415"/>
                  </a:lnTo>
                  <a:lnTo>
                    <a:pt x="6674" y="293"/>
                  </a:lnTo>
                  <a:lnTo>
                    <a:pt x="7064" y="196"/>
                  </a:lnTo>
                  <a:lnTo>
                    <a:pt x="7453" y="98"/>
                  </a:lnTo>
                  <a:lnTo>
                    <a:pt x="7843" y="49"/>
                  </a:lnTo>
                  <a:lnTo>
                    <a:pt x="8233" y="1"/>
                  </a:lnTo>
                  <a:lnTo>
                    <a:pt x="8647" y="1"/>
                  </a:lnTo>
                  <a:lnTo>
                    <a:pt x="8647" y="1"/>
                  </a:lnTo>
                  <a:lnTo>
                    <a:pt x="9109" y="25"/>
                  </a:lnTo>
                  <a:lnTo>
                    <a:pt x="9548" y="74"/>
                  </a:lnTo>
                  <a:lnTo>
                    <a:pt x="9986" y="147"/>
                  </a:lnTo>
                  <a:lnTo>
                    <a:pt x="10425" y="244"/>
                  </a:lnTo>
                  <a:lnTo>
                    <a:pt x="10839" y="366"/>
                  </a:lnTo>
                  <a:lnTo>
                    <a:pt x="11253" y="512"/>
                  </a:lnTo>
                  <a:lnTo>
                    <a:pt x="11667" y="683"/>
                  </a:lnTo>
                  <a:lnTo>
                    <a:pt x="12056" y="853"/>
                  </a:lnTo>
                  <a:lnTo>
                    <a:pt x="12446" y="1048"/>
                  </a:lnTo>
                  <a:lnTo>
                    <a:pt x="12811" y="1243"/>
                  </a:lnTo>
                  <a:lnTo>
                    <a:pt x="13493" y="1681"/>
                  </a:lnTo>
                  <a:lnTo>
                    <a:pt x="14151" y="2144"/>
                  </a:lnTo>
                  <a:lnTo>
                    <a:pt x="14711" y="2607"/>
                  </a:lnTo>
                  <a:lnTo>
                    <a:pt x="14711" y="2607"/>
                  </a:lnTo>
                  <a:lnTo>
                    <a:pt x="15198" y="3021"/>
                  </a:lnTo>
                  <a:lnTo>
                    <a:pt x="15637" y="3435"/>
                  </a:lnTo>
                  <a:lnTo>
                    <a:pt x="16026" y="3824"/>
                  </a:lnTo>
                  <a:lnTo>
                    <a:pt x="16367" y="4190"/>
                  </a:lnTo>
                  <a:lnTo>
                    <a:pt x="16927" y="4823"/>
                  </a:lnTo>
                  <a:lnTo>
                    <a:pt x="17293" y="5261"/>
                  </a:lnTo>
                  <a:lnTo>
                    <a:pt x="17293" y="5261"/>
                  </a:lnTo>
                  <a:lnTo>
                    <a:pt x="16927" y="5700"/>
                  </a:lnTo>
                  <a:lnTo>
                    <a:pt x="16367" y="6333"/>
                  </a:lnTo>
                  <a:lnTo>
                    <a:pt x="16026" y="6698"/>
                  </a:lnTo>
                  <a:lnTo>
                    <a:pt x="15637" y="7088"/>
                  </a:lnTo>
                  <a:lnTo>
                    <a:pt x="15198" y="7502"/>
                  </a:lnTo>
                  <a:lnTo>
                    <a:pt x="14711" y="7916"/>
                  </a:lnTo>
                  <a:lnTo>
                    <a:pt x="14711" y="791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2" name="Shape 912"/>
            <p:cNvSpPr/>
            <p:nvPr/>
          </p:nvSpPr>
          <p:spPr>
            <a:xfrm>
              <a:off x="3445875" y="3155825"/>
              <a:ext cx="80400" cy="80400"/>
            </a:xfrm>
            <a:custGeom>
              <a:avLst/>
              <a:gdLst/>
              <a:ahLst/>
              <a:cxnLst/>
              <a:rect l="0" t="0" r="0" b="0"/>
              <a:pathLst>
                <a:path w="3216" h="3216" fill="none" extrusionOk="0">
                  <a:moveTo>
                    <a:pt x="0" y="1608"/>
                  </a:moveTo>
                  <a:lnTo>
                    <a:pt x="0" y="1608"/>
                  </a:lnTo>
                  <a:lnTo>
                    <a:pt x="25" y="1438"/>
                  </a:lnTo>
                  <a:lnTo>
                    <a:pt x="49" y="1292"/>
                  </a:lnTo>
                  <a:lnTo>
                    <a:pt x="73" y="1121"/>
                  </a:lnTo>
                  <a:lnTo>
                    <a:pt x="146" y="975"/>
                  </a:lnTo>
                  <a:lnTo>
                    <a:pt x="195" y="853"/>
                  </a:lnTo>
                  <a:lnTo>
                    <a:pt x="293" y="707"/>
                  </a:lnTo>
                  <a:lnTo>
                    <a:pt x="366" y="585"/>
                  </a:lnTo>
                  <a:lnTo>
                    <a:pt x="487" y="488"/>
                  </a:lnTo>
                  <a:lnTo>
                    <a:pt x="585" y="366"/>
                  </a:lnTo>
                  <a:lnTo>
                    <a:pt x="707" y="293"/>
                  </a:lnTo>
                  <a:lnTo>
                    <a:pt x="853" y="196"/>
                  </a:lnTo>
                  <a:lnTo>
                    <a:pt x="974" y="147"/>
                  </a:lnTo>
                  <a:lnTo>
                    <a:pt x="1121" y="74"/>
                  </a:lnTo>
                  <a:lnTo>
                    <a:pt x="1291" y="50"/>
                  </a:lnTo>
                  <a:lnTo>
                    <a:pt x="1437" y="25"/>
                  </a:lnTo>
                  <a:lnTo>
                    <a:pt x="1608" y="1"/>
                  </a:lnTo>
                  <a:lnTo>
                    <a:pt x="1608" y="1"/>
                  </a:lnTo>
                  <a:lnTo>
                    <a:pt x="1778" y="25"/>
                  </a:lnTo>
                  <a:lnTo>
                    <a:pt x="1924" y="50"/>
                  </a:lnTo>
                  <a:lnTo>
                    <a:pt x="2095" y="74"/>
                  </a:lnTo>
                  <a:lnTo>
                    <a:pt x="2241" y="147"/>
                  </a:lnTo>
                  <a:lnTo>
                    <a:pt x="2363" y="196"/>
                  </a:lnTo>
                  <a:lnTo>
                    <a:pt x="2509" y="293"/>
                  </a:lnTo>
                  <a:lnTo>
                    <a:pt x="2631" y="366"/>
                  </a:lnTo>
                  <a:lnTo>
                    <a:pt x="2728" y="488"/>
                  </a:lnTo>
                  <a:lnTo>
                    <a:pt x="2850" y="585"/>
                  </a:lnTo>
                  <a:lnTo>
                    <a:pt x="2923" y="707"/>
                  </a:lnTo>
                  <a:lnTo>
                    <a:pt x="3020" y="853"/>
                  </a:lnTo>
                  <a:lnTo>
                    <a:pt x="3069" y="975"/>
                  </a:lnTo>
                  <a:lnTo>
                    <a:pt x="3142" y="1121"/>
                  </a:lnTo>
                  <a:lnTo>
                    <a:pt x="3166" y="1292"/>
                  </a:lnTo>
                  <a:lnTo>
                    <a:pt x="3191" y="1438"/>
                  </a:lnTo>
                  <a:lnTo>
                    <a:pt x="3215" y="1608"/>
                  </a:lnTo>
                  <a:lnTo>
                    <a:pt x="3215" y="1608"/>
                  </a:lnTo>
                  <a:lnTo>
                    <a:pt x="3191" y="1779"/>
                  </a:lnTo>
                  <a:lnTo>
                    <a:pt x="3166" y="1925"/>
                  </a:lnTo>
                  <a:lnTo>
                    <a:pt x="3142" y="2095"/>
                  </a:lnTo>
                  <a:lnTo>
                    <a:pt x="3069" y="2242"/>
                  </a:lnTo>
                  <a:lnTo>
                    <a:pt x="3020" y="2363"/>
                  </a:lnTo>
                  <a:lnTo>
                    <a:pt x="2923" y="2509"/>
                  </a:lnTo>
                  <a:lnTo>
                    <a:pt x="2850" y="2631"/>
                  </a:lnTo>
                  <a:lnTo>
                    <a:pt x="2728" y="2729"/>
                  </a:lnTo>
                  <a:lnTo>
                    <a:pt x="2631" y="2850"/>
                  </a:lnTo>
                  <a:lnTo>
                    <a:pt x="2509" y="2924"/>
                  </a:lnTo>
                  <a:lnTo>
                    <a:pt x="2363" y="3021"/>
                  </a:lnTo>
                  <a:lnTo>
                    <a:pt x="2241" y="3070"/>
                  </a:lnTo>
                  <a:lnTo>
                    <a:pt x="2095" y="3143"/>
                  </a:lnTo>
                  <a:lnTo>
                    <a:pt x="1924" y="3167"/>
                  </a:lnTo>
                  <a:lnTo>
                    <a:pt x="1778" y="3191"/>
                  </a:lnTo>
                  <a:lnTo>
                    <a:pt x="1608" y="3216"/>
                  </a:lnTo>
                  <a:lnTo>
                    <a:pt x="1608" y="3216"/>
                  </a:lnTo>
                  <a:lnTo>
                    <a:pt x="1437" y="3191"/>
                  </a:lnTo>
                  <a:lnTo>
                    <a:pt x="1291" y="3167"/>
                  </a:lnTo>
                  <a:lnTo>
                    <a:pt x="1121" y="3143"/>
                  </a:lnTo>
                  <a:lnTo>
                    <a:pt x="974" y="3070"/>
                  </a:lnTo>
                  <a:lnTo>
                    <a:pt x="853" y="3021"/>
                  </a:lnTo>
                  <a:lnTo>
                    <a:pt x="707" y="2924"/>
                  </a:lnTo>
                  <a:lnTo>
                    <a:pt x="585" y="2850"/>
                  </a:lnTo>
                  <a:lnTo>
                    <a:pt x="487" y="2729"/>
                  </a:lnTo>
                  <a:lnTo>
                    <a:pt x="366" y="2631"/>
                  </a:lnTo>
                  <a:lnTo>
                    <a:pt x="293" y="2509"/>
                  </a:lnTo>
                  <a:lnTo>
                    <a:pt x="195" y="2363"/>
                  </a:lnTo>
                  <a:lnTo>
                    <a:pt x="146" y="2242"/>
                  </a:lnTo>
                  <a:lnTo>
                    <a:pt x="73" y="2095"/>
                  </a:lnTo>
                  <a:lnTo>
                    <a:pt x="49" y="1925"/>
                  </a:lnTo>
                  <a:lnTo>
                    <a:pt x="25" y="1779"/>
                  </a:lnTo>
                  <a:lnTo>
                    <a:pt x="0" y="1608"/>
                  </a:lnTo>
                  <a:lnTo>
                    <a:pt x="0" y="160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3" name="Shape 913"/>
            <p:cNvSpPr/>
            <p:nvPr/>
          </p:nvSpPr>
          <p:spPr>
            <a:xfrm>
              <a:off x="3381925" y="3091900"/>
              <a:ext cx="208275" cy="208275"/>
            </a:xfrm>
            <a:custGeom>
              <a:avLst/>
              <a:gdLst/>
              <a:ahLst/>
              <a:cxnLst/>
              <a:rect l="0" t="0" r="0" b="0"/>
              <a:pathLst>
                <a:path w="8331" h="8331" fill="none" extrusionOk="0">
                  <a:moveTo>
                    <a:pt x="1" y="4165"/>
                  </a:moveTo>
                  <a:lnTo>
                    <a:pt x="1" y="4165"/>
                  </a:lnTo>
                  <a:lnTo>
                    <a:pt x="25" y="3751"/>
                  </a:lnTo>
                  <a:lnTo>
                    <a:pt x="74" y="3337"/>
                  </a:lnTo>
                  <a:lnTo>
                    <a:pt x="196" y="2923"/>
                  </a:lnTo>
                  <a:lnTo>
                    <a:pt x="318" y="2534"/>
                  </a:lnTo>
                  <a:lnTo>
                    <a:pt x="512" y="2168"/>
                  </a:lnTo>
                  <a:lnTo>
                    <a:pt x="707" y="1827"/>
                  </a:lnTo>
                  <a:lnTo>
                    <a:pt x="951" y="1511"/>
                  </a:lnTo>
                  <a:lnTo>
                    <a:pt x="1219" y="1218"/>
                  </a:lnTo>
                  <a:lnTo>
                    <a:pt x="1511" y="951"/>
                  </a:lnTo>
                  <a:lnTo>
                    <a:pt x="1828" y="707"/>
                  </a:lnTo>
                  <a:lnTo>
                    <a:pt x="2169" y="512"/>
                  </a:lnTo>
                  <a:lnTo>
                    <a:pt x="2534" y="317"/>
                  </a:lnTo>
                  <a:lnTo>
                    <a:pt x="2924" y="195"/>
                  </a:lnTo>
                  <a:lnTo>
                    <a:pt x="3313" y="74"/>
                  </a:lnTo>
                  <a:lnTo>
                    <a:pt x="3727" y="25"/>
                  </a:lnTo>
                  <a:lnTo>
                    <a:pt x="4166" y="1"/>
                  </a:lnTo>
                  <a:lnTo>
                    <a:pt x="4166" y="1"/>
                  </a:lnTo>
                  <a:lnTo>
                    <a:pt x="4580" y="25"/>
                  </a:lnTo>
                  <a:lnTo>
                    <a:pt x="4994" y="74"/>
                  </a:lnTo>
                  <a:lnTo>
                    <a:pt x="5408" y="195"/>
                  </a:lnTo>
                  <a:lnTo>
                    <a:pt x="5797" y="317"/>
                  </a:lnTo>
                  <a:lnTo>
                    <a:pt x="6163" y="512"/>
                  </a:lnTo>
                  <a:lnTo>
                    <a:pt x="6504" y="707"/>
                  </a:lnTo>
                  <a:lnTo>
                    <a:pt x="6820" y="951"/>
                  </a:lnTo>
                  <a:lnTo>
                    <a:pt x="7113" y="1218"/>
                  </a:lnTo>
                  <a:lnTo>
                    <a:pt x="7381" y="1511"/>
                  </a:lnTo>
                  <a:lnTo>
                    <a:pt x="7624" y="1827"/>
                  </a:lnTo>
                  <a:lnTo>
                    <a:pt x="7819" y="2168"/>
                  </a:lnTo>
                  <a:lnTo>
                    <a:pt x="8014" y="2534"/>
                  </a:lnTo>
                  <a:lnTo>
                    <a:pt x="8136" y="2923"/>
                  </a:lnTo>
                  <a:lnTo>
                    <a:pt x="8257" y="3337"/>
                  </a:lnTo>
                  <a:lnTo>
                    <a:pt x="8306" y="3751"/>
                  </a:lnTo>
                  <a:lnTo>
                    <a:pt x="8330" y="4165"/>
                  </a:lnTo>
                  <a:lnTo>
                    <a:pt x="8330" y="4165"/>
                  </a:lnTo>
                  <a:lnTo>
                    <a:pt x="8306" y="4579"/>
                  </a:lnTo>
                  <a:lnTo>
                    <a:pt x="8257" y="4993"/>
                  </a:lnTo>
                  <a:lnTo>
                    <a:pt x="8136" y="5407"/>
                  </a:lnTo>
                  <a:lnTo>
                    <a:pt x="8014" y="5797"/>
                  </a:lnTo>
                  <a:lnTo>
                    <a:pt x="7819" y="6162"/>
                  </a:lnTo>
                  <a:lnTo>
                    <a:pt x="7624" y="6503"/>
                  </a:lnTo>
                  <a:lnTo>
                    <a:pt x="7381" y="6820"/>
                  </a:lnTo>
                  <a:lnTo>
                    <a:pt x="7113" y="7112"/>
                  </a:lnTo>
                  <a:lnTo>
                    <a:pt x="6820" y="7380"/>
                  </a:lnTo>
                  <a:lnTo>
                    <a:pt x="6504" y="7624"/>
                  </a:lnTo>
                  <a:lnTo>
                    <a:pt x="6163" y="7819"/>
                  </a:lnTo>
                  <a:lnTo>
                    <a:pt x="5797" y="8013"/>
                  </a:lnTo>
                  <a:lnTo>
                    <a:pt x="5408" y="8135"/>
                  </a:lnTo>
                  <a:lnTo>
                    <a:pt x="4994" y="8257"/>
                  </a:lnTo>
                  <a:lnTo>
                    <a:pt x="4580" y="8306"/>
                  </a:lnTo>
                  <a:lnTo>
                    <a:pt x="4166" y="8330"/>
                  </a:lnTo>
                  <a:lnTo>
                    <a:pt x="4166" y="8330"/>
                  </a:lnTo>
                  <a:lnTo>
                    <a:pt x="3727" y="8306"/>
                  </a:lnTo>
                  <a:lnTo>
                    <a:pt x="3313" y="8257"/>
                  </a:lnTo>
                  <a:lnTo>
                    <a:pt x="2924" y="8135"/>
                  </a:lnTo>
                  <a:lnTo>
                    <a:pt x="2534" y="8013"/>
                  </a:lnTo>
                  <a:lnTo>
                    <a:pt x="2169" y="7819"/>
                  </a:lnTo>
                  <a:lnTo>
                    <a:pt x="1828" y="7624"/>
                  </a:lnTo>
                  <a:lnTo>
                    <a:pt x="1511" y="7380"/>
                  </a:lnTo>
                  <a:lnTo>
                    <a:pt x="1219" y="7112"/>
                  </a:lnTo>
                  <a:lnTo>
                    <a:pt x="951" y="6820"/>
                  </a:lnTo>
                  <a:lnTo>
                    <a:pt x="707" y="6503"/>
                  </a:lnTo>
                  <a:lnTo>
                    <a:pt x="512" y="6162"/>
                  </a:lnTo>
                  <a:lnTo>
                    <a:pt x="318" y="5797"/>
                  </a:lnTo>
                  <a:lnTo>
                    <a:pt x="196" y="5407"/>
                  </a:lnTo>
                  <a:lnTo>
                    <a:pt x="74" y="4993"/>
                  </a:lnTo>
                  <a:lnTo>
                    <a:pt x="25" y="4579"/>
                  </a:lnTo>
                  <a:lnTo>
                    <a:pt x="1" y="4165"/>
                  </a:lnTo>
                  <a:lnTo>
                    <a:pt x="1" y="416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14" name="Shape 914"/>
          <p:cNvGrpSpPr/>
          <p:nvPr/>
        </p:nvGrpSpPr>
        <p:grpSpPr>
          <a:xfrm>
            <a:off x="5203407" y="2994797"/>
            <a:ext cx="238934" cy="335800"/>
            <a:chOff x="6689325" y="2984125"/>
            <a:chExt cx="315425" cy="443300"/>
          </a:xfrm>
        </p:grpSpPr>
        <p:sp>
          <p:nvSpPr>
            <p:cNvPr id="915" name="Shape 915"/>
            <p:cNvSpPr/>
            <p:nvPr/>
          </p:nvSpPr>
          <p:spPr>
            <a:xfrm>
              <a:off x="6689325" y="2984125"/>
              <a:ext cx="315425" cy="77975"/>
            </a:xfrm>
            <a:custGeom>
              <a:avLst/>
              <a:gdLst/>
              <a:ahLst/>
              <a:cxnLst/>
              <a:rect l="0" t="0" r="0" b="0"/>
              <a:pathLst>
                <a:path w="12617" h="3119" fill="none" extrusionOk="0">
                  <a:moveTo>
                    <a:pt x="12130" y="1413"/>
                  </a:moveTo>
                  <a:lnTo>
                    <a:pt x="8647" y="1413"/>
                  </a:lnTo>
                  <a:lnTo>
                    <a:pt x="8647" y="878"/>
                  </a:lnTo>
                  <a:lnTo>
                    <a:pt x="8647" y="878"/>
                  </a:lnTo>
                  <a:lnTo>
                    <a:pt x="8623" y="707"/>
                  </a:lnTo>
                  <a:lnTo>
                    <a:pt x="8574" y="537"/>
                  </a:lnTo>
                  <a:lnTo>
                    <a:pt x="8501" y="391"/>
                  </a:lnTo>
                  <a:lnTo>
                    <a:pt x="8379" y="269"/>
                  </a:lnTo>
                  <a:lnTo>
                    <a:pt x="8257" y="147"/>
                  </a:lnTo>
                  <a:lnTo>
                    <a:pt x="8111" y="74"/>
                  </a:lnTo>
                  <a:lnTo>
                    <a:pt x="7941" y="25"/>
                  </a:lnTo>
                  <a:lnTo>
                    <a:pt x="7770" y="1"/>
                  </a:lnTo>
                  <a:lnTo>
                    <a:pt x="4848" y="1"/>
                  </a:lnTo>
                  <a:lnTo>
                    <a:pt x="4848" y="1"/>
                  </a:lnTo>
                  <a:lnTo>
                    <a:pt x="4677" y="25"/>
                  </a:lnTo>
                  <a:lnTo>
                    <a:pt x="4507" y="74"/>
                  </a:lnTo>
                  <a:lnTo>
                    <a:pt x="4361" y="147"/>
                  </a:lnTo>
                  <a:lnTo>
                    <a:pt x="4239" y="269"/>
                  </a:lnTo>
                  <a:lnTo>
                    <a:pt x="4117" y="391"/>
                  </a:lnTo>
                  <a:lnTo>
                    <a:pt x="4044" y="537"/>
                  </a:lnTo>
                  <a:lnTo>
                    <a:pt x="3995" y="707"/>
                  </a:lnTo>
                  <a:lnTo>
                    <a:pt x="3971" y="878"/>
                  </a:lnTo>
                  <a:lnTo>
                    <a:pt x="3971" y="1413"/>
                  </a:lnTo>
                  <a:lnTo>
                    <a:pt x="488" y="1413"/>
                  </a:lnTo>
                  <a:lnTo>
                    <a:pt x="488" y="1413"/>
                  </a:lnTo>
                  <a:lnTo>
                    <a:pt x="391" y="1413"/>
                  </a:lnTo>
                  <a:lnTo>
                    <a:pt x="293" y="1462"/>
                  </a:lnTo>
                  <a:lnTo>
                    <a:pt x="220" y="1486"/>
                  </a:lnTo>
                  <a:lnTo>
                    <a:pt x="147" y="1560"/>
                  </a:lnTo>
                  <a:lnTo>
                    <a:pt x="74" y="1633"/>
                  </a:lnTo>
                  <a:lnTo>
                    <a:pt x="50" y="1706"/>
                  </a:lnTo>
                  <a:lnTo>
                    <a:pt x="1" y="1803"/>
                  </a:lnTo>
                  <a:lnTo>
                    <a:pt x="1" y="1901"/>
                  </a:lnTo>
                  <a:lnTo>
                    <a:pt x="1" y="3118"/>
                  </a:lnTo>
                  <a:lnTo>
                    <a:pt x="12617" y="3118"/>
                  </a:lnTo>
                  <a:lnTo>
                    <a:pt x="12617" y="1901"/>
                  </a:lnTo>
                  <a:lnTo>
                    <a:pt x="12617" y="1901"/>
                  </a:lnTo>
                  <a:lnTo>
                    <a:pt x="12617" y="1803"/>
                  </a:lnTo>
                  <a:lnTo>
                    <a:pt x="12568" y="1706"/>
                  </a:lnTo>
                  <a:lnTo>
                    <a:pt x="12544" y="1633"/>
                  </a:lnTo>
                  <a:lnTo>
                    <a:pt x="12471" y="1560"/>
                  </a:lnTo>
                  <a:lnTo>
                    <a:pt x="12398" y="1486"/>
                  </a:lnTo>
                  <a:lnTo>
                    <a:pt x="12325" y="1462"/>
                  </a:lnTo>
                  <a:lnTo>
                    <a:pt x="12227" y="1413"/>
                  </a:lnTo>
                  <a:lnTo>
                    <a:pt x="12130" y="1413"/>
                  </a:lnTo>
                  <a:lnTo>
                    <a:pt x="12130" y="1413"/>
                  </a:lnTo>
                  <a:close/>
                  <a:moveTo>
                    <a:pt x="4750" y="878"/>
                  </a:moveTo>
                  <a:lnTo>
                    <a:pt x="4750" y="878"/>
                  </a:lnTo>
                  <a:lnTo>
                    <a:pt x="4750" y="829"/>
                  </a:lnTo>
                  <a:lnTo>
                    <a:pt x="4775" y="805"/>
                  </a:lnTo>
                  <a:lnTo>
                    <a:pt x="4799" y="780"/>
                  </a:lnTo>
                  <a:lnTo>
                    <a:pt x="4848" y="780"/>
                  </a:lnTo>
                  <a:lnTo>
                    <a:pt x="7770" y="780"/>
                  </a:lnTo>
                  <a:lnTo>
                    <a:pt x="7770" y="780"/>
                  </a:lnTo>
                  <a:lnTo>
                    <a:pt x="7819" y="780"/>
                  </a:lnTo>
                  <a:lnTo>
                    <a:pt x="7843" y="805"/>
                  </a:lnTo>
                  <a:lnTo>
                    <a:pt x="7868" y="829"/>
                  </a:lnTo>
                  <a:lnTo>
                    <a:pt x="7868" y="878"/>
                  </a:lnTo>
                  <a:lnTo>
                    <a:pt x="7868" y="1413"/>
                  </a:lnTo>
                  <a:lnTo>
                    <a:pt x="4750" y="1413"/>
                  </a:lnTo>
                  <a:lnTo>
                    <a:pt x="4750" y="878"/>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6" name="Shape 916"/>
            <p:cNvSpPr/>
            <p:nvPr/>
          </p:nvSpPr>
          <p:spPr>
            <a:xfrm>
              <a:off x="6702125" y="3069375"/>
              <a:ext cx="289850" cy="358050"/>
            </a:xfrm>
            <a:custGeom>
              <a:avLst/>
              <a:gdLst/>
              <a:ahLst/>
              <a:cxnLst/>
              <a:rect l="0" t="0" r="0" b="0"/>
              <a:pathLst>
                <a:path w="11594" h="14322" fill="none" extrusionOk="0">
                  <a:moveTo>
                    <a:pt x="0" y="1"/>
                  </a:moveTo>
                  <a:lnTo>
                    <a:pt x="0" y="13834"/>
                  </a:lnTo>
                  <a:lnTo>
                    <a:pt x="0" y="13834"/>
                  </a:lnTo>
                  <a:lnTo>
                    <a:pt x="0" y="13932"/>
                  </a:lnTo>
                  <a:lnTo>
                    <a:pt x="49" y="14029"/>
                  </a:lnTo>
                  <a:lnTo>
                    <a:pt x="74" y="14102"/>
                  </a:lnTo>
                  <a:lnTo>
                    <a:pt x="147" y="14175"/>
                  </a:lnTo>
                  <a:lnTo>
                    <a:pt x="220" y="14224"/>
                  </a:lnTo>
                  <a:lnTo>
                    <a:pt x="293" y="14273"/>
                  </a:lnTo>
                  <a:lnTo>
                    <a:pt x="390" y="14297"/>
                  </a:lnTo>
                  <a:lnTo>
                    <a:pt x="488" y="14321"/>
                  </a:lnTo>
                  <a:lnTo>
                    <a:pt x="11106" y="14321"/>
                  </a:lnTo>
                  <a:lnTo>
                    <a:pt x="11106" y="14321"/>
                  </a:lnTo>
                  <a:lnTo>
                    <a:pt x="11204" y="14297"/>
                  </a:lnTo>
                  <a:lnTo>
                    <a:pt x="11301" y="14273"/>
                  </a:lnTo>
                  <a:lnTo>
                    <a:pt x="11374" y="14224"/>
                  </a:lnTo>
                  <a:lnTo>
                    <a:pt x="11447" y="14175"/>
                  </a:lnTo>
                  <a:lnTo>
                    <a:pt x="11520" y="14102"/>
                  </a:lnTo>
                  <a:lnTo>
                    <a:pt x="11545" y="14029"/>
                  </a:lnTo>
                  <a:lnTo>
                    <a:pt x="11593" y="13932"/>
                  </a:lnTo>
                  <a:lnTo>
                    <a:pt x="11593" y="13834"/>
                  </a:lnTo>
                  <a:lnTo>
                    <a:pt x="1159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7" name="Shape 917"/>
            <p:cNvSpPr/>
            <p:nvPr/>
          </p:nvSpPr>
          <p:spPr>
            <a:xfrm>
              <a:off x="6761175" y="3117475"/>
              <a:ext cx="25" cy="261850"/>
            </a:xfrm>
            <a:custGeom>
              <a:avLst/>
              <a:gdLst/>
              <a:ahLst/>
              <a:cxnLst/>
              <a:rect l="0" t="0" r="0" b="0"/>
              <a:pathLst>
                <a:path w="1" h="10474" fill="none" extrusionOk="0">
                  <a:moveTo>
                    <a:pt x="1" y="10473"/>
                  </a:move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8" name="Shape 918"/>
            <p:cNvSpPr/>
            <p:nvPr/>
          </p:nvSpPr>
          <p:spPr>
            <a:xfrm>
              <a:off x="6847025" y="3117475"/>
              <a:ext cx="25" cy="261850"/>
            </a:xfrm>
            <a:custGeom>
              <a:avLst/>
              <a:gdLst/>
              <a:ahLst/>
              <a:cxnLst/>
              <a:rect l="0" t="0" r="0" b="0"/>
              <a:pathLst>
                <a:path w="1" h="10474" fill="none" extrusionOk="0">
                  <a:moveTo>
                    <a:pt x="1" y="1"/>
                  </a:moveTo>
                  <a:lnTo>
                    <a:pt x="1" y="1047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9" name="Shape 919"/>
            <p:cNvSpPr/>
            <p:nvPr/>
          </p:nvSpPr>
          <p:spPr>
            <a:xfrm>
              <a:off x="6932875" y="3117475"/>
              <a:ext cx="25" cy="261850"/>
            </a:xfrm>
            <a:custGeom>
              <a:avLst/>
              <a:gdLst/>
              <a:ahLst/>
              <a:cxnLst/>
              <a:rect l="0" t="0" r="0" b="0"/>
              <a:pathLst>
                <a:path w="1" h="10474" fill="none" extrusionOk="0">
                  <a:moveTo>
                    <a:pt x="1" y="1"/>
                  </a:moveTo>
                  <a:lnTo>
                    <a:pt x="1" y="1047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20" name="Shape 920"/>
          <p:cNvGrpSpPr/>
          <p:nvPr/>
        </p:nvGrpSpPr>
        <p:grpSpPr>
          <a:xfrm>
            <a:off x="1642324" y="3981365"/>
            <a:ext cx="231094" cy="373599"/>
            <a:chOff x="1988225" y="4286525"/>
            <a:chExt cx="305075" cy="493200"/>
          </a:xfrm>
        </p:grpSpPr>
        <p:sp>
          <p:nvSpPr>
            <p:cNvPr id="921" name="Shape 921"/>
            <p:cNvSpPr/>
            <p:nvPr/>
          </p:nvSpPr>
          <p:spPr>
            <a:xfrm>
              <a:off x="2178800" y="4519725"/>
              <a:ext cx="114500" cy="114475"/>
            </a:xfrm>
            <a:custGeom>
              <a:avLst/>
              <a:gdLst/>
              <a:ahLst/>
              <a:cxnLst/>
              <a:rect l="0" t="0" r="0" b="0"/>
              <a:pathLst>
                <a:path w="4580" h="4579" fill="none" extrusionOk="0">
                  <a:moveTo>
                    <a:pt x="731" y="4189"/>
                  </a:moveTo>
                  <a:lnTo>
                    <a:pt x="731" y="4189"/>
                  </a:lnTo>
                  <a:lnTo>
                    <a:pt x="853" y="4286"/>
                  </a:lnTo>
                  <a:lnTo>
                    <a:pt x="999" y="4384"/>
                  </a:lnTo>
                  <a:lnTo>
                    <a:pt x="1170" y="4457"/>
                  </a:lnTo>
                  <a:lnTo>
                    <a:pt x="1316" y="4506"/>
                  </a:lnTo>
                  <a:lnTo>
                    <a:pt x="1486" y="4554"/>
                  </a:lnTo>
                  <a:lnTo>
                    <a:pt x="1657" y="4579"/>
                  </a:lnTo>
                  <a:lnTo>
                    <a:pt x="1827" y="4579"/>
                  </a:lnTo>
                  <a:lnTo>
                    <a:pt x="1973" y="4579"/>
                  </a:lnTo>
                  <a:lnTo>
                    <a:pt x="2144" y="4579"/>
                  </a:lnTo>
                  <a:lnTo>
                    <a:pt x="2314" y="4530"/>
                  </a:lnTo>
                  <a:lnTo>
                    <a:pt x="2485" y="4481"/>
                  </a:lnTo>
                  <a:lnTo>
                    <a:pt x="2631" y="4433"/>
                  </a:lnTo>
                  <a:lnTo>
                    <a:pt x="2777" y="4360"/>
                  </a:lnTo>
                  <a:lnTo>
                    <a:pt x="2923" y="4262"/>
                  </a:lnTo>
                  <a:lnTo>
                    <a:pt x="3069" y="4165"/>
                  </a:lnTo>
                  <a:lnTo>
                    <a:pt x="3191" y="4043"/>
                  </a:lnTo>
                  <a:lnTo>
                    <a:pt x="3191" y="4043"/>
                  </a:lnTo>
                  <a:lnTo>
                    <a:pt x="3337" y="3872"/>
                  </a:lnTo>
                  <a:lnTo>
                    <a:pt x="3483" y="3653"/>
                  </a:lnTo>
                  <a:lnTo>
                    <a:pt x="3605" y="3410"/>
                  </a:lnTo>
                  <a:lnTo>
                    <a:pt x="3751" y="3117"/>
                  </a:lnTo>
                  <a:lnTo>
                    <a:pt x="3995" y="2484"/>
                  </a:lnTo>
                  <a:lnTo>
                    <a:pt x="4214" y="1827"/>
                  </a:lnTo>
                  <a:lnTo>
                    <a:pt x="4409" y="1169"/>
                  </a:lnTo>
                  <a:lnTo>
                    <a:pt x="4531" y="609"/>
                  </a:lnTo>
                  <a:lnTo>
                    <a:pt x="4579" y="219"/>
                  </a:lnTo>
                  <a:lnTo>
                    <a:pt x="4579" y="97"/>
                  </a:lnTo>
                  <a:lnTo>
                    <a:pt x="4579" y="24"/>
                  </a:lnTo>
                  <a:lnTo>
                    <a:pt x="4579" y="24"/>
                  </a:lnTo>
                  <a:lnTo>
                    <a:pt x="4506" y="0"/>
                  </a:lnTo>
                  <a:lnTo>
                    <a:pt x="4385" y="0"/>
                  </a:lnTo>
                  <a:lnTo>
                    <a:pt x="3970" y="73"/>
                  </a:lnTo>
                  <a:lnTo>
                    <a:pt x="3410" y="195"/>
                  </a:lnTo>
                  <a:lnTo>
                    <a:pt x="2777" y="365"/>
                  </a:lnTo>
                  <a:lnTo>
                    <a:pt x="2095" y="609"/>
                  </a:lnTo>
                  <a:lnTo>
                    <a:pt x="1462" y="852"/>
                  </a:lnTo>
                  <a:lnTo>
                    <a:pt x="1194" y="974"/>
                  </a:lnTo>
                  <a:lnTo>
                    <a:pt x="926" y="1120"/>
                  </a:lnTo>
                  <a:lnTo>
                    <a:pt x="707" y="1266"/>
                  </a:lnTo>
                  <a:lnTo>
                    <a:pt x="561" y="1388"/>
                  </a:lnTo>
                  <a:lnTo>
                    <a:pt x="561" y="1388"/>
                  </a:lnTo>
                  <a:lnTo>
                    <a:pt x="439" y="1534"/>
                  </a:lnTo>
                  <a:lnTo>
                    <a:pt x="342" y="1656"/>
                  </a:lnTo>
                  <a:lnTo>
                    <a:pt x="244" y="1802"/>
                  </a:lnTo>
                  <a:lnTo>
                    <a:pt x="171" y="1973"/>
                  </a:lnTo>
                  <a:lnTo>
                    <a:pt x="98" y="2119"/>
                  </a:lnTo>
                  <a:lnTo>
                    <a:pt x="49" y="2289"/>
                  </a:lnTo>
                  <a:lnTo>
                    <a:pt x="25" y="2436"/>
                  </a:lnTo>
                  <a:lnTo>
                    <a:pt x="1" y="2606"/>
                  </a:lnTo>
                  <a:lnTo>
                    <a:pt x="1" y="2776"/>
                  </a:lnTo>
                  <a:lnTo>
                    <a:pt x="25" y="2947"/>
                  </a:lnTo>
                  <a:lnTo>
                    <a:pt x="49" y="3117"/>
                  </a:lnTo>
                  <a:lnTo>
                    <a:pt x="98" y="3264"/>
                  </a:lnTo>
                  <a:lnTo>
                    <a:pt x="147" y="3434"/>
                  </a:lnTo>
                  <a:lnTo>
                    <a:pt x="220" y="3580"/>
                  </a:lnTo>
                  <a:lnTo>
                    <a:pt x="317" y="3726"/>
                  </a:lnTo>
                  <a:lnTo>
                    <a:pt x="415" y="3872"/>
                  </a:lnTo>
                  <a:lnTo>
                    <a:pt x="731" y="418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2" name="Shape 922"/>
            <p:cNvSpPr/>
            <p:nvPr/>
          </p:nvSpPr>
          <p:spPr>
            <a:xfrm>
              <a:off x="1988225" y="4539200"/>
              <a:ext cx="156500" cy="156500"/>
            </a:xfrm>
            <a:custGeom>
              <a:avLst/>
              <a:gdLst/>
              <a:ahLst/>
              <a:cxnLst/>
              <a:rect l="0" t="0" r="0" b="0"/>
              <a:pathLst>
                <a:path w="6260" h="6260" fill="none" extrusionOk="0">
                  <a:moveTo>
                    <a:pt x="5675" y="5334"/>
                  </a:moveTo>
                  <a:lnTo>
                    <a:pt x="5675" y="5334"/>
                  </a:lnTo>
                  <a:lnTo>
                    <a:pt x="5821" y="5139"/>
                  </a:lnTo>
                  <a:lnTo>
                    <a:pt x="5943" y="4944"/>
                  </a:lnTo>
                  <a:lnTo>
                    <a:pt x="6041" y="4725"/>
                  </a:lnTo>
                  <a:lnTo>
                    <a:pt x="6138" y="4506"/>
                  </a:lnTo>
                  <a:lnTo>
                    <a:pt x="6187" y="4287"/>
                  </a:lnTo>
                  <a:lnTo>
                    <a:pt x="6235" y="4043"/>
                  </a:lnTo>
                  <a:lnTo>
                    <a:pt x="6260" y="3824"/>
                  </a:lnTo>
                  <a:lnTo>
                    <a:pt x="6260" y="3581"/>
                  </a:lnTo>
                  <a:lnTo>
                    <a:pt x="6235" y="3361"/>
                  </a:lnTo>
                  <a:lnTo>
                    <a:pt x="6187" y="3118"/>
                  </a:lnTo>
                  <a:lnTo>
                    <a:pt x="6138" y="2899"/>
                  </a:lnTo>
                  <a:lnTo>
                    <a:pt x="6041" y="2679"/>
                  </a:lnTo>
                  <a:lnTo>
                    <a:pt x="5943" y="2460"/>
                  </a:lnTo>
                  <a:lnTo>
                    <a:pt x="5821" y="2265"/>
                  </a:lnTo>
                  <a:lnTo>
                    <a:pt x="5675" y="2071"/>
                  </a:lnTo>
                  <a:lnTo>
                    <a:pt x="5505" y="1900"/>
                  </a:lnTo>
                  <a:lnTo>
                    <a:pt x="5505" y="1900"/>
                  </a:lnTo>
                  <a:lnTo>
                    <a:pt x="5286" y="1705"/>
                  </a:lnTo>
                  <a:lnTo>
                    <a:pt x="4993" y="1510"/>
                  </a:lnTo>
                  <a:lnTo>
                    <a:pt x="4652" y="1316"/>
                  </a:lnTo>
                  <a:lnTo>
                    <a:pt x="4263" y="1145"/>
                  </a:lnTo>
                  <a:lnTo>
                    <a:pt x="3849" y="975"/>
                  </a:lnTo>
                  <a:lnTo>
                    <a:pt x="3410" y="804"/>
                  </a:lnTo>
                  <a:lnTo>
                    <a:pt x="2485" y="487"/>
                  </a:lnTo>
                  <a:lnTo>
                    <a:pt x="1608" y="244"/>
                  </a:lnTo>
                  <a:lnTo>
                    <a:pt x="853" y="73"/>
                  </a:lnTo>
                  <a:lnTo>
                    <a:pt x="536" y="25"/>
                  </a:lnTo>
                  <a:lnTo>
                    <a:pt x="293" y="0"/>
                  </a:lnTo>
                  <a:lnTo>
                    <a:pt x="122" y="0"/>
                  </a:lnTo>
                  <a:lnTo>
                    <a:pt x="25" y="25"/>
                  </a:lnTo>
                  <a:lnTo>
                    <a:pt x="25" y="25"/>
                  </a:lnTo>
                  <a:lnTo>
                    <a:pt x="1" y="122"/>
                  </a:lnTo>
                  <a:lnTo>
                    <a:pt x="1" y="293"/>
                  </a:lnTo>
                  <a:lnTo>
                    <a:pt x="25" y="536"/>
                  </a:lnTo>
                  <a:lnTo>
                    <a:pt x="74" y="853"/>
                  </a:lnTo>
                  <a:lnTo>
                    <a:pt x="244" y="1608"/>
                  </a:lnTo>
                  <a:lnTo>
                    <a:pt x="488" y="2485"/>
                  </a:lnTo>
                  <a:lnTo>
                    <a:pt x="804" y="3410"/>
                  </a:lnTo>
                  <a:lnTo>
                    <a:pt x="975" y="3848"/>
                  </a:lnTo>
                  <a:lnTo>
                    <a:pt x="1145" y="4262"/>
                  </a:lnTo>
                  <a:lnTo>
                    <a:pt x="1316" y="4652"/>
                  </a:lnTo>
                  <a:lnTo>
                    <a:pt x="1511" y="4993"/>
                  </a:lnTo>
                  <a:lnTo>
                    <a:pt x="1705" y="5285"/>
                  </a:lnTo>
                  <a:lnTo>
                    <a:pt x="1900" y="5505"/>
                  </a:lnTo>
                  <a:lnTo>
                    <a:pt x="1900" y="5505"/>
                  </a:lnTo>
                  <a:lnTo>
                    <a:pt x="2071" y="5675"/>
                  </a:lnTo>
                  <a:lnTo>
                    <a:pt x="2266" y="5821"/>
                  </a:lnTo>
                  <a:lnTo>
                    <a:pt x="2460" y="5943"/>
                  </a:lnTo>
                  <a:lnTo>
                    <a:pt x="2680" y="6040"/>
                  </a:lnTo>
                  <a:lnTo>
                    <a:pt x="2899" y="6138"/>
                  </a:lnTo>
                  <a:lnTo>
                    <a:pt x="3118" y="6187"/>
                  </a:lnTo>
                  <a:lnTo>
                    <a:pt x="3362" y="6235"/>
                  </a:lnTo>
                  <a:lnTo>
                    <a:pt x="3581" y="6260"/>
                  </a:lnTo>
                  <a:lnTo>
                    <a:pt x="3824" y="6260"/>
                  </a:lnTo>
                  <a:lnTo>
                    <a:pt x="4043" y="6235"/>
                  </a:lnTo>
                  <a:lnTo>
                    <a:pt x="4287" y="6187"/>
                  </a:lnTo>
                  <a:lnTo>
                    <a:pt x="4506" y="6138"/>
                  </a:lnTo>
                  <a:lnTo>
                    <a:pt x="4725" y="6040"/>
                  </a:lnTo>
                  <a:lnTo>
                    <a:pt x="4945" y="5943"/>
                  </a:lnTo>
                  <a:lnTo>
                    <a:pt x="5139" y="5821"/>
                  </a:lnTo>
                  <a:lnTo>
                    <a:pt x="5334" y="5675"/>
                  </a:lnTo>
                  <a:lnTo>
                    <a:pt x="5675" y="533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3" name="Shape 923"/>
            <p:cNvSpPr/>
            <p:nvPr/>
          </p:nvSpPr>
          <p:spPr>
            <a:xfrm>
              <a:off x="2042425" y="4286525"/>
              <a:ext cx="239300" cy="236250"/>
            </a:xfrm>
            <a:custGeom>
              <a:avLst/>
              <a:gdLst/>
              <a:ahLst/>
              <a:cxnLst/>
              <a:rect l="0" t="0" r="0" b="0"/>
              <a:pathLst>
                <a:path w="9572" h="9450" fill="none" extrusionOk="0">
                  <a:moveTo>
                    <a:pt x="5358" y="9450"/>
                  </a:moveTo>
                  <a:lnTo>
                    <a:pt x="5358" y="9450"/>
                  </a:lnTo>
                  <a:lnTo>
                    <a:pt x="5650" y="9328"/>
                  </a:lnTo>
                  <a:lnTo>
                    <a:pt x="5918" y="9133"/>
                  </a:lnTo>
                  <a:lnTo>
                    <a:pt x="6162" y="8914"/>
                  </a:lnTo>
                  <a:lnTo>
                    <a:pt x="6381" y="8646"/>
                  </a:lnTo>
                  <a:lnTo>
                    <a:pt x="6381" y="8646"/>
                  </a:lnTo>
                  <a:lnTo>
                    <a:pt x="6649" y="8670"/>
                  </a:lnTo>
                  <a:lnTo>
                    <a:pt x="6917" y="8670"/>
                  </a:lnTo>
                  <a:lnTo>
                    <a:pt x="7160" y="8646"/>
                  </a:lnTo>
                  <a:lnTo>
                    <a:pt x="7404" y="8597"/>
                  </a:lnTo>
                  <a:lnTo>
                    <a:pt x="7623" y="8524"/>
                  </a:lnTo>
                  <a:lnTo>
                    <a:pt x="7818" y="8427"/>
                  </a:lnTo>
                  <a:lnTo>
                    <a:pt x="7989" y="8305"/>
                  </a:lnTo>
                  <a:lnTo>
                    <a:pt x="8159" y="8159"/>
                  </a:lnTo>
                  <a:lnTo>
                    <a:pt x="8305" y="7989"/>
                  </a:lnTo>
                  <a:lnTo>
                    <a:pt x="8427" y="7794"/>
                  </a:lnTo>
                  <a:lnTo>
                    <a:pt x="8524" y="7599"/>
                  </a:lnTo>
                  <a:lnTo>
                    <a:pt x="8597" y="7380"/>
                  </a:lnTo>
                  <a:lnTo>
                    <a:pt x="8670" y="7160"/>
                  </a:lnTo>
                  <a:lnTo>
                    <a:pt x="8695" y="6917"/>
                  </a:lnTo>
                  <a:lnTo>
                    <a:pt x="8695" y="6649"/>
                  </a:lnTo>
                  <a:lnTo>
                    <a:pt x="8670" y="6381"/>
                  </a:lnTo>
                  <a:lnTo>
                    <a:pt x="8670" y="6381"/>
                  </a:lnTo>
                  <a:lnTo>
                    <a:pt x="8865" y="6211"/>
                  </a:lnTo>
                  <a:lnTo>
                    <a:pt x="9060" y="6016"/>
                  </a:lnTo>
                  <a:lnTo>
                    <a:pt x="9206" y="5821"/>
                  </a:lnTo>
                  <a:lnTo>
                    <a:pt x="9328" y="5626"/>
                  </a:lnTo>
                  <a:lnTo>
                    <a:pt x="9425" y="5407"/>
                  </a:lnTo>
                  <a:lnTo>
                    <a:pt x="9499" y="5212"/>
                  </a:lnTo>
                  <a:lnTo>
                    <a:pt x="9547" y="4993"/>
                  </a:lnTo>
                  <a:lnTo>
                    <a:pt x="9572" y="4774"/>
                  </a:lnTo>
                  <a:lnTo>
                    <a:pt x="9547" y="4554"/>
                  </a:lnTo>
                  <a:lnTo>
                    <a:pt x="9499" y="4335"/>
                  </a:lnTo>
                  <a:lnTo>
                    <a:pt x="9425" y="4116"/>
                  </a:lnTo>
                  <a:lnTo>
                    <a:pt x="9328" y="3921"/>
                  </a:lnTo>
                  <a:lnTo>
                    <a:pt x="9206" y="3702"/>
                  </a:lnTo>
                  <a:lnTo>
                    <a:pt x="9060" y="3507"/>
                  </a:lnTo>
                  <a:lnTo>
                    <a:pt x="8865" y="3337"/>
                  </a:lnTo>
                  <a:lnTo>
                    <a:pt x="8670" y="3166"/>
                  </a:lnTo>
                  <a:lnTo>
                    <a:pt x="8670" y="3166"/>
                  </a:lnTo>
                  <a:lnTo>
                    <a:pt x="8695" y="2898"/>
                  </a:lnTo>
                  <a:lnTo>
                    <a:pt x="8695" y="2630"/>
                  </a:lnTo>
                  <a:lnTo>
                    <a:pt x="8670" y="2387"/>
                  </a:lnTo>
                  <a:lnTo>
                    <a:pt x="8597" y="2143"/>
                  </a:lnTo>
                  <a:lnTo>
                    <a:pt x="8524" y="1924"/>
                  </a:lnTo>
                  <a:lnTo>
                    <a:pt x="8427" y="1729"/>
                  </a:lnTo>
                  <a:lnTo>
                    <a:pt x="8305" y="1559"/>
                  </a:lnTo>
                  <a:lnTo>
                    <a:pt x="8159" y="1388"/>
                  </a:lnTo>
                  <a:lnTo>
                    <a:pt x="7989" y="1242"/>
                  </a:lnTo>
                  <a:lnTo>
                    <a:pt x="7818" y="1120"/>
                  </a:lnTo>
                  <a:lnTo>
                    <a:pt x="7623" y="1023"/>
                  </a:lnTo>
                  <a:lnTo>
                    <a:pt x="7404" y="950"/>
                  </a:lnTo>
                  <a:lnTo>
                    <a:pt x="7160" y="901"/>
                  </a:lnTo>
                  <a:lnTo>
                    <a:pt x="6917" y="853"/>
                  </a:lnTo>
                  <a:lnTo>
                    <a:pt x="6649" y="853"/>
                  </a:lnTo>
                  <a:lnTo>
                    <a:pt x="6381" y="901"/>
                  </a:lnTo>
                  <a:lnTo>
                    <a:pt x="6381" y="901"/>
                  </a:lnTo>
                  <a:lnTo>
                    <a:pt x="6211" y="682"/>
                  </a:lnTo>
                  <a:lnTo>
                    <a:pt x="6040" y="487"/>
                  </a:lnTo>
                  <a:lnTo>
                    <a:pt x="5845" y="341"/>
                  </a:lnTo>
                  <a:lnTo>
                    <a:pt x="5626" y="219"/>
                  </a:lnTo>
                  <a:lnTo>
                    <a:pt x="5431" y="122"/>
                  </a:lnTo>
                  <a:lnTo>
                    <a:pt x="5212" y="49"/>
                  </a:lnTo>
                  <a:lnTo>
                    <a:pt x="4993" y="0"/>
                  </a:lnTo>
                  <a:lnTo>
                    <a:pt x="4774" y="0"/>
                  </a:lnTo>
                  <a:lnTo>
                    <a:pt x="4555" y="0"/>
                  </a:lnTo>
                  <a:lnTo>
                    <a:pt x="4335" y="49"/>
                  </a:lnTo>
                  <a:lnTo>
                    <a:pt x="4140" y="122"/>
                  </a:lnTo>
                  <a:lnTo>
                    <a:pt x="3921" y="219"/>
                  </a:lnTo>
                  <a:lnTo>
                    <a:pt x="3726" y="341"/>
                  </a:lnTo>
                  <a:lnTo>
                    <a:pt x="3532" y="487"/>
                  </a:lnTo>
                  <a:lnTo>
                    <a:pt x="3337" y="682"/>
                  </a:lnTo>
                  <a:lnTo>
                    <a:pt x="3166" y="901"/>
                  </a:lnTo>
                  <a:lnTo>
                    <a:pt x="3166" y="901"/>
                  </a:lnTo>
                  <a:lnTo>
                    <a:pt x="2898" y="853"/>
                  </a:lnTo>
                  <a:lnTo>
                    <a:pt x="2655" y="853"/>
                  </a:lnTo>
                  <a:lnTo>
                    <a:pt x="2387" y="901"/>
                  </a:lnTo>
                  <a:lnTo>
                    <a:pt x="2168" y="950"/>
                  </a:lnTo>
                  <a:lnTo>
                    <a:pt x="1949" y="1023"/>
                  </a:lnTo>
                  <a:lnTo>
                    <a:pt x="1754" y="1120"/>
                  </a:lnTo>
                  <a:lnTo>
                    <a:pt x="1559" y="1242"/>
                  </a:lnTo>
                  <a:lnTo>
                    <a:pt x="1388" y="1388"/>
                  </a:lnTo>
                  <a:lnTo>
                    <a:pt x="1267" y="1559"/>
                  </a:lnTo>
                  <a:lnTo>
                    <a:pt x="1120" y="1729"/>
                  </a:lnTo>
                  <a:lnTo>
                    <a:pt x="1023" y="1924"/>
                  </a:lnTo>
                  <a:lnTo>
                    <a:pt x="950" y="2143"/>
                  </a:lnTo>
                  <a:lnTo>
                    <a:pt x="901" y="2387"/>
                  </a:lnTo>
                  <a:lnTo>
                    <a:pt x="877" y="2630"/>
                  </a:lnTo>
                  <a:lnTo>
                    <a:pt x="877" y="2898"/>
                  </a:lnTo>
                  <a:lnTo>
                    <a:pt x="901" y="3166"/>
                  </a:lnTo>
                  <a:lnTo>
                    <a:pt x="901" y="3166"/>
                  </a:lnTo>
                  <a:lnTo>
                    <a:pt x="682" y="3337"/>
                  </a:lnTo>
                  <a:lnTo>
                    <a:pt x="512" y="3507"/>
                  </a:lnTo>
                  <a:lnTo>
                    <a:pt x="341" y="3702"/>
                  </a:lnTo>
                  <a:lnTo>
                    <a:pt x="219" y="3921"/>
                  </a:lnTo>
                  <a:lnTo>
                    <a:pt x="122" y="4116"/>
                  </a:lnTo>
                  <a:lnTo>
                    <a:pt x="49" y="4335"/>
                  </a:lnTo>
                  <a:lnTo>
                    <a:pt x="24" y="4554"/>
                  </a:lnTo>
                  <a:lnTo>
                    <a:pt x="0" y="4774"/>
                  </a:lnTo>
                  <a:lnTo>
                    <a:pt x="24" y="4993"/>
                  </a:lnTo>
                  <a:lnTo>
                    <a:pt x="49" y="5212"/>
                  </a:lnTo>
                  <a:lnTo>
                    <a:pt x="122" y="5407"/>
                  </a:lnTo>
                  <a:lnTo>
                    <a:pt x="219" y="5626"/>
                  </a:lnTo>
                  <a:lnTo>
                    <a:pt x="341" y="5821"/>
                  </a:lnTo>
                  <a:lnTo>
                    <a:pt x="512" y="6016"/>
                  </a:lnTo>
                  <a:lnTo>
                    <a:pt x="682" y="6211"/>
                  </a:lnTo>
                  <a:lnTo>
                    <a:pt x="901" y="6381"/>
                  </a:lnTo>
                  <a:lnTo>
                    <a:pt x="901" y="6381"/>
                  </a:lnTo>
                  <a:lnTo>
                    <a:pt x="877" y="6649"/>
                  </a:lnTo>
                  <a:lnTo>
                    <a:pt x="877" y="6917"/>
                  </a:lnTo>
                  <a:lnTo>
                    <a:pt x="901" y="7160"/>
                  </a:lnTo>
                  <a:lnTo>
                    <a:pt x="950" y="7380"/>
                  </a:lnTo>
                  <a:lnTo>
                    <a:pt x="1023" y="7599"/>
                  </a:lnTo>
                  <a:lnTo>
                    <a:pt x="1120" y="7794"/>
                  </a:lnTo>
                  <a:lnTo>
                    <a:pt x="1267" y="7989"/>
                  </a:lnTo>
                  <a:lnTo>
                    <a:pt x="1388" y="8159"/>
                  </a:lnTo>
                  <a:lnTo>
                    <a:pt x="1559" y="8305"/>
                  </a:lnTo>
                  <a:lnTo>
                    <a:pt x="1754" y="8427"/>
                  </a:lnTo>
                  <a:lnTo>
                    <a:pt x="1949" y="8524"/>
                  </a:lnTo>
                  <a:lnTo>
                    <a:pt x="2168" y="8597"/>
                  </a:lnTo>
                  <a:lnTo>
                    <a:pt x="2387" y="8646"/>
                  </a:lnTo>
                  <a:lnTo>
                    <a:pt x="2655" y="8670"/>
                  </a:lnTo>
                  <a:lnTo>
                    <a:pt x="2898" y="8670"/>
                  </a:lnTo>
                  <a:lnTo>
                    <a:pt x="3166" y="8646"/>
                  </a:lnTo>
                  <a:lnTo>
                    <a:pt x="3166" y="8646"/>
                  </a:lnTo>
                  <a:lnTo>
                    <a:pt x="3410" y="8914"/>
                  </a:lnTo>
                  <a:lnTo>
                    <a:pt x="3653" y="9133"/>
                  </a:lnTo>
                  <a:lnTo>
                    <a:pt x="3921" y="9328"/>
                  </a:lnTo>
                  <a:lnTo>
                    <a:pt x="4189" y="945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4" name="Shape 924"/>
            <p:cNvSpPr/>
            <p:nvPr/>
          </p:nvSpPr>
          <p:spPr>
            <a:xfrm>
              <a:off x="2161750" y="4522750"/>
              <a:ext cx="25" cy="256975"/>
            </a:xfrm>
            <a:custGeom>
              <a:avLst/>
              <a:gdLst/>
              <a:ahLst/>
              <a:cxnLst/>
              <a:rect l="0" t="0" r="0" b="0"/>
              <a:pathLst>
                <a:path w="1" h="10279" fill="none" extrusionOk="0">
                  <a:moveTo>
                    <a:pt x="1" y="10279"/>
                  </a:moveTo>
                  <a:lnTo>
                    <a:pt x="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5" name="Shape 925"/>
            <p:cNvSpPr/>
            <p:nvPr/>
          </p:nvSpPr>
          <p:spPr>
            <a:xfrm>
              <a:off x="2133750" y="4377850"/>
              <a:ext cx="56050" cy="56025"/>
            </a:xfrm>
            <a:custGeom>
              <a:avLst/>
              <a:gdLst/>
              <a:ahLst/>
              <a:cxnLst/>
              <a:rect l="0" t="0" r="0" b="0"/>
              <a:pathLst>
                <a:path w="2242" h="2241" fill="none" extrusionOk="0">
                  <a:moveTo>
                    <a:pt x="1121" y="2241"/>
                  </a:moveTo>
                  <a:lnTo>
                    <a:pt x="1121" y="2241"/>
                  </a:lnTo>
                  <a:lnTo>
                    <a:pt x="902" y="2217"/>
                  </a:lnTo>
                  <a:lnTo>
                    <a:pt x="682" y="2144"/>
                  </a:lnTo>
                  <a:lnTo>
                    <a:pt x="512" y="2046"/>
                  </a:lnTo>
                  <a:lnTo>
                    <a:pt x="341" y="1900"/>
                  </a:lnTo>
                  <a:lnTo>
                    <a:pt x="195" y="1754"/>
                  </a:lnTo>
                  <a:lnTo>
                    <a:pt x="98" y="1559"/>
                  </a:lnTo>
                  <a:lnTo>
                    <a:pt x="25" y="1340"/>
                  </a:lnTo>
                  <a:lnTo>
                    <a:pt x="0" y="1121"/>
                  </a:lnTo>
                  <a:lnTo>
                    <a:pt x="0" y="1121"/>
                  </a:lnTo>
                  <a:lnTo>
                    <a:pt x="25" y="901"/>
                  </a:lnTo>
                  <a:lnTo>
                    <a:pt x="98" y="682"/>
                  </a:lnTo>
                  <a:lnTo>
                    <a:pt x="195" y="487"/>
                  </a:lnTo>
                  <a:lnTo>
                    <a:pt x="341" y="317"/>
                  </a:lnTo>
                  <a:lnTo>
                    <a:pt x="512" y="195"/>
                  </a:lnTo>
                  <a:lnTo>
                    <a:pt x="682" y="98"/>
                  </a:lnTo>
                  <a:lnTo>
                    <a:pt x="902" y="25"/>
                  </a:lnTo>
                  <a:lnTo>
                    <a:pt x="1121" y="0"/>
                  </a:lnTo>
                  <a:lnTo>
                    <a:pt x="1121" y="0"/>
                  </a:lnTo>
                  <a:lnTo>
                    <a:pt x="1364" y="25"/>
                  </a:lnTo>
                  <a:lnTo>
                    <a:pt x="1559" y="98"/>
                  </a:lnTo>
                  <a:lnTo>
                    <a:pt x="1754" y="195"/>
                  </a:lnTo>
                  <a:lnTo>
                    <a:pt x="1924" y="317"/>
                  </a:lnTo>
                  <a:lnTo>
                    <a:pt x="2046" y="487"/>
                  </a:lnTo>
                  <a:lnTo>
                    <a:pt x="2168" y="682"/>
                  </a:lnTo>
                  <a:lnTo>
                    <a:pt x="2217" y="901"/>
                  </a:lnTo>
                  <a:lnTo>
                    <a:pt x="2241" y="1121"/>
                  </a:lnTo>
                  <a:lnTo>
                    <a:pt x="2241" y="1121"/>
                  </a:lnTo>
                  <a:lnTo>
                    <a:pt x="2217" y="1340"/>
                  </a:lnTo>
                  <a:lnTo>
                    <a:pt x="2168" y="1559"/>
                  </a:lnTo>
                  <a:lnTo>
                    <a:pt x="2046" y="1754"/>
                  </a:lnTo>
                  <a:lnTo>
                    <a:pt x="1924" y="1900"/>
                  </a:lnTo>
                  <a:lnTo>
                    <a:pt x="1754" y="2046"/>
                  </a:lnTo>
                  <a:lnTo>
                    <a:pt x="1559" y="2144"/>
                  </a:lnTo>
                  <a:lnTo>
                    <a:pt x="1364" y="2217"/>
                  </a:lnTo>
                  <a:lnTo>
                    <a:pt x="1121" y="2241"/>
                  </a:lnTo>
                  <a:lnTo>
                    <a:pt x="1121" y="224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6" name="Shape 926"/>
            <p:cNvSpPr/>
            <p:nvPr/>
          </p:nvSpPr>
          <p:spPr>
            <a:xfrm>
              <a:off x="2038150" y="4589125"/>
              <a:ext cx="87100" cy="87100"/>
            </a:xfrm>
            <a:custGeom>
              <a:avLst/>
              <a:gdLst/>
              <a:ahLst/>
              <a:cxnLst/>
              <a:rect l="0" t="0" r="0" b="0"/>
              <a:pathLst>
                <a:path w="3484" h="3484" fill="none" extrusionOk="0">
                  <a:moveTo>
                    <a:pt x="1" y="0"/>
                  </a:moveTo>
                  <a:lnTo>
                    <a:pt x="3483" y="348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7" name="Shape 927"/>
            <p:cNvSpPr/>
            <p:nvPr/>
          </p:nvSpPr>
          <p:spPr>
            <a:xfrm>
              <a:off x="2194025" y="4564150"/>
              <a:ext cx="54825" cy="54825"/>
            </a:xfrm>
            <a:custGeom>
              <a:avLst/>
              <a:gdLst/>
              <a:ahLst/>
              <a:cxnLst/>
              <a:rect l="0" t="0" r="0" b="0"/>
              <a:pathLst>
                <a:path w="2193" h="2193" fill="none" extrusionOk="0">
                  <a:moveTo>
                    <a:pt x="2192" y="1"/>
                  </a:moveTo>
                  <a:lnTo>
                    <a:pt x="1" y="219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28" name="Shape 928"/>
          <p:cNvGrpSpPr/>
          <p:nvPr/>
        </p:nvGrpSpPr>
        <p:grpSpPr>
          <a:xfrm>
            <a:off x="2132597" y="4007650"/>
            <a:ext cx="279063" cy="353317"/>
            <a:chOff x="2635450" y="4321225"/>
            <a:chExt cx="368400" cy="466425"/>
          </a:xfrm>
        </p:grpSpPr>
        <p:sp>
          <p:nvSpPr>
            <p:cNvPr id="929" name="Shape 929"/>
            <p:cNvSpPr/>
            <p:nvPr/>
          </p:nvSpPr>
          <p:spPr>
            <a:xfrm>
              <a:off x="2635450" y="4653050"/>
              <a:ext cx="368400" cy="134600"/>
            </a:xfrm>
            <a:custGeom>
              <a:avLst/>
              <a:gdLst/>
              <a:ahLst/>
              <a:cxnLst/>
              <a:rect l="0" t="0" r="0" b="0"/>
              <a:pathLst>
                <a:path w="14736" h="5384" fill="none" extrusionOk="0">
                  <a:moveTo>
                    <a:pt x="6723" y="1"/>
                  </a:moveTo>
                  <a:lnTo>
                    <a:pt x="6723" y="1"/>
                  </a:lnTo>
                  <a:lnTo>
                    <a:pt x="6187" y="49"/>
                  </a:lnTo>
                  <a:lnTo>
                    <a:pt x="5651" y="147"/>
                  </a:lnTo>
                  <a:lnTo>
                    <a:pt x="5140" y="269"/>
                  </a:lnTo>
                  <a:lnTo>
                    <a:pt x="4628" y="415"/>
                  </a:lnTo>
                  <a:lnTo>
                    <a:pt x="4141" y="610"/>
                  </a:lnTo>
                  <a:lnTo>
                    <a:pt x="3678" y="829"/>
                  </a:lnTo>
                  <a:lnTo>
                    <a:pt x="3216" y="1072"/>
                  </a:lnTo>
                  <a:lnTo>
                    <a:pt x="2777" y="1340"/>
                  </a:lnTo>
                  <a:lnTo>
                    <a:pt x="2363" y="1633"/>
                  </a:lnTo>
                  <a:lnTo>
                    <a:pt x="1949" y="1949"/>
                  </a:lnTo>
                  <a:lnTo>
                    <a:pt x="1584" y="2290"/>
                  </a:lnTo>
                  <a:lnTo>
                    <a:pt x="1219" y="2655"/>
                  </a:lnTo>
                  <a:lnTo>
                    <a:pt x="878" y="3045"/>
                  </a:lnTo>
                  <a:lnTo>
                    <a:pt x="561" y="3459"/>
                  </a:lnTo>
                  <a:lnTo>
                    <a:pt x="269" y="3873"/>
                  </a:lnTo>
                  <a:lnTo>
                    <a:pt x="1" y="4312"/>
                  </a:lnTo>
                  <a:lnTo>
                    <a:pt x="1" y="4312"/>
                  </a:lnTo>
                  <a:lnTo>
                    <a:pt x="293" y="4433"/>
                  </a:lnTo>
                  <a:lnTo>
                    <a:pt x="610" y="4555"/>
                  </a:lnTo>
                  <a:lnTo>
                    <a:pt x="1316" y="4750"/>
                  </a:lnTo>
                  <a:lnTo>
                    <a:pt x="2120" y="4945"/>
                  </a:lnTo>
                  <a:lnTo>
                    <a:pt x="3045" y="5091"/>
                  </a:lnTo>
                  <a:lnTo>
                    <a:pt x="4019" y="5213"/>
                  </a:lnTo>
                  <a:lnTo>
                    <a:pt x="5091" y="5310"/>
                  </a:lnTo>
                  <a:lnTo>
                    <a:pt x="6211" y="5359"/>
                  </a:lnTo>
                  <a:lnTo>
                    <a:pt x="7356" y="5383"/>
                  </a:lnTo>
                  <a:lnTo>
                    <a:pt x="7356" y="5383"/>
                  </a:lnTo>
                  <a:lnTo>
                    <a:pt x="8525" y="5359"/>
                  </a:lnTo>
                  <a:lnTo>
                    <a:pt x="9645" y="5310"/>
                  </a:lnTo>
                  <a:lnTo>
                    <a:pt x="10717" y="5213"/>
                  </a:lnTo>
                  <a:lnTo>
                    <a:pt x="11691" y="5091"/>
                  </a:lnTo>
                  <a:lnTo>
                    <a:pt x="12617" y="4945"/>
                  </a:lnTo>
                  <a:lnTo>
                    <a:pt x="13420" y="4750"/>
                  </a:lnTo>
                  <a:lnTo>
                    <a:pt x="14127" y="4555"/>
                  </a:lnTo>
                  <a:lnTo>
                    <a:pt x="14443" y="4433"/>
                  </a:lnTo>
                  <a:lnTo>
                    <a:pt x="14736" y="4312"/>
                  </a:lnTo>
                  <a:lnTo>
                    <a:pt x="14736" y="4312"/>
                  </a:lnTo>
                  <a:lnTo>
                    <a:pt x="14468" y="3873"/>
                  </a:lnTo>
                  <a:lnTo>
                    <a:pt x="14175" y="3459"/>
                  </a:lnTo>
                  <a:lnTo>
                    <a:pt x="13859" y="3045"/>
                  </a:lnTo>
                  <a:lnTo>
                    <a:pt x="13518" y="2655"/>
                  </a:lnTo>
                  <a:lnTo>
                    <a:pt x="13153" y="2290"/>
                  </a:lnTo>
                  <a:lnTo>
                    <a:pt x="12787" y="1949"/>
                  </a:lnTo>
                  <a:lnTo>
                    <a:pt x="12373" y="1633"/>
                  </a:lnTo>
                  <a:lnTo>
                    <a:pt x="11959" y="1340"/>
                  </a:lnTo>
                  <a:lnTo>
                    <a:pt x="11521" y="1072"/>
                  </a:lnTo>
                  <a:lnTo>
                    <a:pt x="11058" y="829"/>
                  </a:lnTo>
                  <a:lnTo>
                    <a:pt x="10595" y="610"/>
                  </a:lnTo>
                  <a:lnTo>
                    <a:pt x="10108" y="415"/>
                  </a:lnTo>
                  <a:lnTo>
                    <a:pt x="9597" y="269"/>
                  </a:lnTo>
                  <a:lnTo>
                    <a:pt x="9085" y="147"/>
                  </a:lnTo>
                  <a:lnTo>
                    <a:pt x="8549" y="49"/>
                  </a:lnTo>
                  <a:lnTo>
                    <a:pt x="8014"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0" name="Shape 930"/>
            <p:cNvSpPr/>
            <p:nvPr/>
          </p:nvSpPr>
          <p:spPr>
            <a:xfrm>
              <a:off x="2819350" y="4321225"/>
              <a:ext cx="25" cy="347075"/>
            </a:xfrm>
            <a:custGeom>
              <a:avLst/>
              <a:gdLst/>
              <a:ahLst/>
              <a:cxnLst/>
              <a:rect l="0" t="0" r="0" b="0"/>
              <a:pathLst>
                <a:path w="1" h="13883" fill="none" extrusionOk="0">
                  <a:moveTo>
                    <a:pt x="0" y="13883"/>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1" name="Shape 931"/>
            <p:cNvSpPr/>
            <p:nvPr/>
          </p:nvSpPr>
          <p:spPr>
            <a:xfrm>
              <a:off x="2835175" y="4328525"/>
              <a:ext cx="114475" cy="114500"/>
            </a:xfrm>
            <a:custGeom>
              <a:avLst/>
              <a:gdLst/>
              <a:ahLst/>
              <a:cxnLst/>
              <a:rect l="0" t="0" r="0" b="0"/>
              <a:pathLst>
                <a:path w="4579" h="4580" fill="none" extrusionOk="0">
                  <a:moveTo>
                    <a:pt x="707" y="4190"/>
                  </a:moveTo>
                  <a:lnTo>
                    <a:pt x="707" y="4190"/>
                  </a:lnTo>
                  <a:lnTo>
                    <a:pt x="853" y="4287"/>
                  </a:lnTo>
                  <a:lnTo>
                    <a:pt x="999" y="4384"/>
                  </a:lnTo>
                  <a:lnTo>
                    <a:pt x="1145" y="4458"/>
                  </a:lnTo>
                  <a:lnTo>
                    <a:pt x="1315" y="4506"/>
                  </a:lnTo>
                  <a:lnTo>
                    <a:pt x="1462" y="4555"/>
                  </a:lnTo>
                  <a:lnTo>
                    <a:pt x="1632" y="4579"/>
                  </a:lnTo>
                  <a:lnTo>
                    <a:pt x="1803" y="4579"/>
                  </a:lnTo>
                  <a:lnTo>
                    <a:pt x="1973" y="4579"/>
                  </a:lnTo>
                  <a:lnTo>
                    <a:pt x="2143" y="4579"/>
                  </a:lnTo>
                  <a:lnTo>
                    <a:pt x="2290" y="4531"/>
                  </a:lnTo>
                  <a:lnTo>
                    <a:pt x="2460" y="4506"/>
                  </a:lnTo>
                  <a:lnTo>
                    <a:pt x="2606" y="4433"/>
                  </a:lnTo>
                  <a:lnTo>
                    <a:pt x="2777" y="4360"/>
                  </a:lnTo>
                  <a:lnTo>
                    <a:pt x="2923" y="4263"/>
                  </a:lnTo>
                  <a:lnTo>
                    <a:pt x="3069" y="4165"/>
                  </a:lnTo>
                  <a:lnTo>
                    <a:pt x="3191" y="4043"/>
                  </a:lnTo>
                  <a:lnTo>
                    <a:pt x="3191" y="4043"/>
                  </a:lnTo>
                  <a:lnTo>
                    <a:pt x="3337" y="3873"/>
                  </a:lnTo>
                  <a:lnTo>
                    <a:pt x="3459" y="3678"/>
                  </a:lnTo>
                  <a:lnTo>
                    <a:pt x="3605" y="3410"/>
                  </a:lnTo>
                  <a:lnTo>
                    <a:pt x="3727" y="3142"/>
                  </a:lnTo>
                  <a:lnTo>
                    <a:pt x="3994" y="2485"/>
                  </a:lnTo>
                  <a:lnTo>
                    <a:pt x="4214" y="1827"/>
                  </a:lnTo>
                  <a:lnTo>
                    <a:pt x="4384" y="1170"/>
                  </a:lnTo>
                  <a:lnTo>
                    <a:pt x="4506" y="634"/>
                  </a:lnTo>
                  <a:lnTo>
                    <a:pt x="4579" y="220"/>
                  </a:lnTo>
                  <a:lnTo>
                    <a:pt x="4579" y="98"/>
                  </a:lnTo>
                  <a:lnTo>
                    <a:pt x="4555" y="25"/>
                  </a:lnTo>
                  <a:lnTo>
                    <a:pt x="4555" y="25"/>
                  </a:lnTo>
                  <a:lnTo>
                    <a:pt x="4482" y="1"/>
                  </a:lnTo>
                  <a:lnTo>
                    <a:pt x="4360" y="25"/>
                  </a:lnTo>
                  <a:lnTo>
                    <a:pt x="3970" y="74"/>
                  </a:lnTo>
                  <a:lnTo>
                    <a:pt x="3410" y="195"/>
                  </a:lnTo>
                  <a:lnTo>
                    <a:pt x="2752" y="390"/>
                  </a:lnTo>
                  <a:lnTo>
                    <a:pt x="2095" y="609"/>
                  </a:lnTo>
                  <a:lnTo>
                    <a:pt x="1462" y="853"/>
                  </a:lnTo>
                  <a:lnTo>
                    <a:pt x="1169" y="975"/>
                  </a:lnTo>
                  <a:lnTo>
                    <a:pt x="926" y="1121"/>
                  </a:lnTo>
                  <a:lnTo>
                    <a:pt x="707" y="1267"/>
                  </a:lnTo>
                  <a:lnTo>
                    <a:pt x="536" y="1389"/>
                  </a:lnTo>
                  <a:lnTo>
                    <a:pt x="536" y="1389"/>
                  </a:lnTo>
                  <a:lnTo>
                    <a:pt x="414" y="1535"/>
                  </a:lnTo>
                  <a:lnTo>
                    <a:pt x="317" y="1657"/>
                  </a:lnTo>
                  <a:lnTo>
                    <a:pt x="219" y="1803"/>
                  </a:lnTo>
                  <a:lnTo>
                    <a:pt x="146" y="1973"/>
                  </a:lnTo>
                  <a:lnTo>
                    <a:pt x="98" y="2119"/>
                  </a:lnTo>
                  <a:lnTo>
                    <a:pt x="49" y="2290"/>
                  </a:lnTo>
                  <a:lnTo>
                    <a:pt x="0" y="2460"/>
                  </a:lnTo>
                  <a:lnTo>
                    <a:pt x="0" y="2607"/>
                  </a:lnTo>
                  <a:lnTo>
                    <a:pt x="0" y="2777"/>
                  </a:lnTo>
                  <a:lnTo>
                    <a:pt x="0" y="2948"/>
                  </a:lnTo>
                  <a:lnTo>
                    <a:pt x="25" y="3118"/>
                  </a:lnTo>
                  <a:lnTo>
                    <a:pt x="73" y="3264"/>
                  </a:lnTo>
                  <a:lnTo>
                    <a:pt x="146" y="3435"/>
                  </a:lnTo>
                  <a:lnTo>
                    <a:pt x="195" y="3581"/>
                  </a:lnTo>
                  <a:lnTo>
                    <a:pt x="293" y="3727"/>
                  </a:lnTo>
                  <a:lnTo>
                    <a:pt x="390" y="3873"/>
                  </a:lnTo>
                  <a:lnTo>
                    <a:pt x="707" y="419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2" name="Shape 932"/>
            <p:cNvSpPr/>
            <p:nvPr/>
          </p:nvSpPr>
          <p:spPr>
            <a:xfrm>
              <a:off x="2850400" y="4372975"/>
              <a:ext cx="54825" cy="54825"/>
            </a:xfrm>
            <a:custGeom>
              <a:avLst/>
              <a:gdLst/>
              <a:ahLst/>
              <a:cxnLst/>
              <a:rect l="0" t="0" r="0" b="0"/>
              <a:pathLst>
                <a:path w="2193" h="2193" fill="none" extrusionOk="0">
                  <a:moveTo>
                    <a:pt x="2192" y="0"/>
                  </a:moveTo>
                  <a:lnTo>
                    <a:pt x="0" y="219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3" name="Shape 933"/>
            <p:cNvSpPr/>
            <p:nvPr/>
          </p:nvSpPr>
          <p:spPr>
            <a:xfrm>
              <a:off x="2646425" y="4429600"/>
              <a:ext cx="156500" cy="156500"/>
            </a:xfrm>
            <a:custGeom>
              <a:avLst/>
              <a:gdLst/>
              <a:ahLst/>
              <a:cxnLst/>
              <a:rect l="0" t="0" r="0" b="0"/>
              <a:pathLst>
                <a:path w="6260" h="6260" fill="none" extrusionOk="0">
                  <a:moveTo>
                    <a:pt x="5675" y="5334"/>
                  </a:moveTo>
                  <a:lnTo>
                    <a:pt x="5675" y="5334"/>
                  </a:lnTo>
                  <a:lnTo>
                    <a:pt x="5821" y="5139"/>
                  </a:lnTo>
                  <a:lnTo>
                    <a:pt x="5943" y="4945"/>
                  </a:lnTo>
                  <a:lnTo>
                    <a:pt x="6040" y="4725"/>
                  </a:lnTo>
                  <a:lnTo>
                    <a:pt x="6138" y="4506"/>
                  </a:lnTo>
                  <a:lnTo>
                    <a:pt x="6186" y="4287"/>
                  </a:lnTo>
                  <a:lnTo>
                    <a:pt x="6235" y="4043"/>
                  </a:lnTo>
                  <a:lnTo>
                    <a:pt x="6259" y="3824"/>
                  </a:lnTo>
                  <a:lnTo>
                    <a:pt x="6259" y="3581"/>
                  </a:lnTo>
                  <a:lnTo>
                    <a:pt x="6235" y="3361"/>
                  </a:lnTo>
                  <a:lnTo>
                    <a:pt x="6186" y="3118"/>
                  </a:lnTo>
                  <a:lnTo>
                    <a:pt x="6138" y="2899"/>
                  </a:lnTo>
                  <a:lnTo>
                    <a:pt x="6040" y="2680"/>
                  </a:lnTo>
                  <a:lnTo>
                    <a:pt x="5943" y="2460"/>
                  </a:lnTo>
                  <a:lnTo>
                    <a:pt x="5821" y="2266"/>
                  </a:lnTo>
                  <a:lnTo>
                    <a:pt x="5675" y="2071"/>
                  </a:lnTo>
                  <a:lnTo>
                    <a:pt x="5504" y="1900"/>
                  </a:lnTo>
                  <a:lnTo>
                    <a:pt x="5504" y="1900"/>
                  </a:lnTo>
                  <a:lnTo>
                    <a:pt x="5285" y="1705"/>
                  </a:lnTo>
                  <a:lnTo>
                    <a:pt x="4993" y="1510"/>
                  </a:lnTo>
                  <a:lnTo>
                    <a:pt x="4652" y="1316"/>
                  </a:lnTo>
                  <a:lnTo>
                    <a:pt x="4262" y="1145"/>
                  </a:lnTo>
                  <a:lnTo>
                    <a:pt x="3848" y="975"/>
                  </a:lnTo>
                  <a:lnTo>
                    <a:pt x="3410" y="804"/>
                  </a:lnTo>
                  <a:lnTo>
                    <a:pt x="2484" y="488"/>
                  </a:lnTo>
                  <a:lnTo>
                    <a:pt x="1608" y="244"/>
                  </a:lnTo>
                  <a:lnTo>
                    <a:pt x="853" y="74"/>
                  </a:lnTo>
                  <a:lnTo>
                    <a:pt x="536" y="25"/>
                  </a:lnTo>
                  <a:lnTo>
                    <a:pt x="292" y="0"/>
                  </a:lnTo>
                  <a:lnTo>
                    <a:pt x="122" y="0"/>
                  </a:lnTo>
                  <a:lnTo>
                    <a:pt x="25" y="25"/>
                  </a:lnTo>
                  <a:lnTo>
                    <a:pt x="25" y="25"/>
                  </a:lnTo>
                  <a:lnTo>
                    <a:pt x="0" y="122"/>
                  </a:lnTo>
                  <a:lnTo>
                    <a:pt x="0" y="293"/>
                  </a:lnTo>
                  <a:lnTo>
                    <a:pt x="25" y="536"/>
                  </a:lnTo>
                  <a:lnTo>
                    <a:pt x="73" y="853"/>
                  </a:lnTo>
                  <a:lnTo>
                    <a:pt x="244" y="1608"/>
                  </a:lnTo>
                  <a:lnTo>
                    <a:pt x="487" y="2485"/>
                  </a:lnTo>
                  <a:lnTo>
                    <a:pt x="804" y="3410"/>
                  </a:lnTo>
                  <a:lnTo>
                    <a:pt x="974" y="3849"/>
                  </a:lnTo>
                  <a:lnTo>
                    <a:pt x="1145" y="4263"/>
                  </a:lnTo>
                  <a:lnTo>
                    <a:pt x="1315" y="4652"/>
                  </a:lnTo>
                  <a:lnTo>
                    <a:pt x="1510" y="4993"/>
                  </a:lnTo>
                  <a:lnTo>
                    <a:pt x="1705" y="5286"/>
                  </a:lnTo>
                  <a:lnTo>
                    <a:pt x="1900" y="5505"/>
                  </a:lnTo>
                  <a:lnTo>
                    <a:pt x="1900" y="5505"/>
                  </a:lnTo>
                  <a:lnTo>
                    <a:pt x="2070" y="5675"/>
                  </a:lnTo>
                  <a:lnTo>
                    <a:pt x="2265" y="5821"/>
                  </a:lnTo>
                  <a:lnTo>
                    <a:pt x="2460" y="5943"/>
                  </a:lnTo>
                  <a:lnTo>
                    <a:pt x="2679" y="6041"/>
                  </a:lnTo>
                  <a:lnTo>
                    <a:pt x="2898" y="6138"/>
                  </a:lnTo>
                  <a:lnTo>
                    <a:pt x="3118" y="6187"/>
                  </a:lnTo>
                  <a:lnTo>
                    <a:pt x="3361" y="6235"/>
                  </a:lnTo>
                  <a:lnTo>
                    <a:pt x="3580" y="6260"/>
                  </a:lnTo>
                  <a:lnTo>
                    <a:pt x="3824" y="6260"/>
                  </a:lnTo>
                  <a:lnTo>
                    <a:pt x="4043" y="6235"/>
                  </a:lnTo>
                  <a:lnTo>
                    <a:pt x="4287" y="6187"/>
                  </a:lnTo>
                  <a:lnTo>
                    <a:pt x="4506" y="6138"/>
                  </a:lnTo>
                  <a:lnTo>
                    <a:pt x="4725" y="6041"/>
                  </a:lnTo>
                  <a:lnTo>
                    <a:pt x="4944" y="5943"/>
                  </a:lnTo>
                  <a:lnTo>
                    <a:pt x="5139" y="5821"/>
                  </a:lnTo>
                  <a:lnTo>
                    <a:pt x="5334" y="5675"/>
                  </a:lnTo>
                  <a:lnTo>
                    <a:pt x="5675" y="533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4" name="Shape 934"/>
            <p:cNvSpPr/>
            <p:nvPr/>
          </p:nvSpPr>
          <p:spPr>
            <a:xfrm>
              <a:off x="2696350" y="4479525"/>
              <a:ext cx="87100" cy="87100"/>
            </a:xfrm>
            <a:custGeom>
              <a:avLst/>
              <a:gdLst/>
              <a:ahLst/>
              <a:cxnLst/>
              <a:rect l="0" t="0" r="0" b="0"/>
              <a:pathLst>
                <a:path w="3484" h="3484" fill="none" extrusionOk="0">
                  <a:moveTo>
                    <a:pt x="0" y="1"/>
                  </a:moveTo>
                  <a:lnTo>
                    <a:pt x="3483" y="348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35" name="Shape 935"/>
          <p:cNvGrpSpPr/>
          <p:nvPr/>
        </p:nvGrpSpPr>
        <p:grpSpPr>
          <a:xfrm>
            <a:off x="5168372" y="3998882"/>
            <a:ext cx="309022" cy="345931"/>
            <a:chOff x="6643075" y="4309650"/>
            <a:chExt cx="407950" cy="456675"/>
          </a:xfrm>
        </p:grpSpPr>
        <p:sp>
          <p:nvSpPr>
            <p:cNvPr id="936" name="Shape 936"/>
            <p:cNvSpPr/>
            <p:nvPr/>
          </p:nvSpPr>
          <p:spPr>
            <a:xfrm>
              <a:off x="6643075" y="4698125"/>
              <a:ext cx="407950" cy="14625"/>
            </a:xfrm>
            <a:custGeom>
              <a:avLst/>
              <a:gdLst/>
              <a:ahLst/>
              <a:cxnLst/>
              <a:rect l="0" t="0" r="0" b="0"/>
              <a:pathLst>
                <a:path w="16318" h="585" fill="none" extrusionOk="0">
                  <a:moveTo>
                    <a:pt x="16318" y="0"/>
                  </a:moveTo>
                  <a:lnTo>
                    <a:pt x="16318" y="0"/>
                  </a:lnTo>
                  <a:lnTo>
                    <a:pt x="16074" y="24"/>
                  </a:lnTo>
                  <a:lnTo>
                    <a:pt x="15879" y="73"/>
                  </a:lnTo>
                  <a:lnTo>
                    <a:pt x="15709" y="146"/>
                  </a:lnTo>
                  <a:lnTo>
                    <a:pt x="15538" y="244"/>
                  </a:lnTo>
                  <a:lnTo>
                    <a:pt x="15538" y="244"/>
                  </a:lnTo>
                  <a:lnTo>
                    <a:pt x="15319" y="365"/>
                  </a:lnTo>
                  <a:lnTo>
                    <a:pt x="15051" y="487"/>
                  </a:lnTo>
                  <a:lnTo>
                    <a:pt x="14881" y="536"/>
                  </a:lnTo>
                  <a:lnTo>
                    <a:pt x="14710" y="560"/>
                  </a:lnTo>
                  <a:lnTo>
                    <a:pt x="14516" y="585"/>
                  </a:lnTo>
                  <a:lnTo>
                    <a:pt x="14272" y="585"/>
                  </a:lnTo>
                  <a:lnTo>
                    <a:pt x="14272" y="585"/>
                  </a:lnTo>
                  <a:lnTo>
                    <a:pt x="14053" y="585"/>
                  </a:lnTo>
                  <a:lnTo>
                    <a:pt x="13858" y="560"/>
                  </a:lnTo>
                  <a:lnTo>
                    <a:pt x="13687" y="536"/>
                  </a:lnTo>
                  <a:lnTo>
                    <a:pt x="13517" y="487"/>
                  </a:lnTo>
                  <a:lnTo>
                    <a:pt x="13249" y="365"/>
                  </a:lnTo>
                  <a:lnTo>
                    <a:pt x="13030" y="244"/>
                  </a:lnTo>
                  <a:lnTo>
                    <a:pt x="13030" y="244"/>
                  </a:lnTo>
                  <a:lnTo>
                    <a:pt x="12859" y="146"/>
                  </a:lnTo>
                  <a:lnTo>
                    <a:pt x="12689" y="73"/>
                  </a:lnTo>
                  <a:lnTo>
                    <a:pt x="12494" y="24"/>
                  </a:lnTo>
                  <a:lnTo>
                    <a:pt x="12251" y="0"/>
                  </a:lnTo>
                  <a:lnTo>
                    <a:pt x="12251" y="0"/>
                  </a:lnTo>
                  <a:lnTo>
                    <a:pt x="11983" y="24"/>
                  </a:lnTo>
                  <a:lnTo>
                    <a:pt x="11788" y="73"/>
                  </a:lnTo>
                  <a:lnTo>
                    <a:pt x="11617" y="146"/>
                  </a:lnTo>
                  <a:lnTo>
                    <a:pt x="11471" y="244"/>
                  </a:lnTo>
                  <a:lnTo>
                    <a:pt x="11471" y="244"/>
                  </a:lnTo>
                  <a:lnTo>
                    <a:pt x="11228" y="365"/>
                  </a:lnTo>
                  <a:lnTo>
                    <a:pt x="10960" y="487"/>
                  </a:lnTo>
                  <a:lnTo>
                    <a:pt x="10814" y="536"/>
                  </a:lnTo>
                  <a:lnTo>
                    <a:pt x="10619" y="560"/>
                  </a:lnTo>
                  <a:lnTo>
                    <a:pt x="10424" y="585"/>
                  </a:lnTo>
                  <a:lnTo>
                    <a:pt x="10205" y="585"/>
                  </a:lnTo>
                  <a:lnTo>
                    <a:pt x="10205" y="585"/>
                  </a:lnTo>
                  <a:lnTo>
                    <a:pt x="9961" y="585"/>
                  </a:lnTo>
                  <a:lnTo>
                    <a:pt x="9766" y="560"/>
                  </a:lnTo>
                  <a:lnTo>
                    <a:pt x="9596" y="536"/>
                  </a:lnTo>
                  <a:lnTo>
                    <a:pt x="9425" y="487"/>
                  </a:lnTo>
                  <a:lnTo>
                    <a:pt x="9157" y="365"/>
                  </a:lnTo>
                  <a:lnTo>
                    <a:pt x="8938" y="244"/>
                  </a:lnTo>
                  <a:lnTo>
                    <a:pt x="8938" y="244"/>
                  </a:lnTo>
                  <a:lnTo>
                    <a:pt x="8768" y="146"/>
                  </a:lnTo>
                  <a:lnTo>
                    <a:pt x="8597" y="73"/>
                  </a:lnTo>
                  <a:lnTo>
                    <a:pt x="8402" y="24"/>
                  </a:lnTo>
                  <a:lnTo>
                    <a:pt x="8159" y="0"/>
                  </a:lnTo>
                  <a:lnTo>
                    <a:pt x="8159" y="0"/>
                  </a:lnTo>
                  <a:lnTo>
                    <a:pt x="7915" y="24"/>
                  </a:lnTo>
                  <a:lnTo>
                    <a:pt x="7721" y="73"/>
                  </a:lnTo>
                  <a:lnTo>
                    <a:pt x="7550" y="146"/>
                  </a:lnTo>
                  <a:lnTo>
                    <a:pt x="7380" y="244"/>
                  </a:lnTo>
                  <a:lnTo>
                    <a:pt x="7380" y="244"/>
                  </a:lnTo>
                  <a:lnTo>
                    <a:pt x="7160" y="365"/>
                  </a:lnTo>
                  <a:lnTo>
                    <a:pt x="6892" y="487"/>
                  </a:lnTo>
                  <a:lnTo>
                    <a:pt x="6722" y="536"/>
                  </a:lnTo>
                  <a:lnTo>
                    <a:pt x="6551" y="560"/>
                  </a:lnTo>
                  <a:lnTo>
                    <a:pt x="6332" y="585"/>
                  </a:lnTo>
                  <a:lnTo>
                    <a:pt x="6113" y="585"/>
                  </a:lnTo>
                  <a:lnTo>
                    <a:pt x="6113" y="585"/>
                  </a:lnTo>
                  <a:lnTo>
                    <a:pt x="5894" y="585"/>
                  </a:lnTo>
                  <a:lnTo>
                    <a:pt x="5699" y="560"/>
                  </a:lnTo>
                  <a:lnTo>
                    <a:pt x="5504" y="536"/>
                  </a:lnTo>
                  <a:lnTo>
                    <a:pt x="5358" y="487"/>
                  </a:lnTo>
                  <a:lnTo>
                    <a:pt x="5090" y="365"/>
                  </a:lnTo>
                  <a:lnTo>
                    <a:pt x="4847" y="244"/>
                  </a:lnTo>
                  <a:lnTo>
                    <a:pt x="4847" y="244"/>
                  </a:lnTo>
                  <a:lnTo>
                    <a:pt x="4676" y="146"/>
                  </a:lnTo>
                  <a:lnTo>
                    <a:pt x="4530" y="73"/>
                  </a:lnTo>
                  <a:lnTo>
                    <a:pt x="4335" y="24"/>
                  </a:lnTo>
                  <a:lnTo>
                    <a:pt x="4067" y="0"/>
                  </a:lnTo>
                  <a:lnTo>
                    <a:pt x="4067" y="0"/>
                  </a:lnTo>
                  <a:lnTo>
                    <a:pt x="3824" y="24"/>
                  </a:lnTo>
                  <a:lnTo>
                    <a:pt x="3629" y="73"/>
                  </a:lnTo>
                  <a:lnTo>
                    <a:pt x="3458" y="146"/>
                  </a:lnTo>
                  <a:lnTo>
                    <a:pt x="3288" y="244"/>
                  </a:lnTo>
                  <a:lnTo>
                    <a:pt x="3288" y="244"/>
                  </a:lnTo>
                  <a:lnTo>
                    <a:pt x="3069" y="365"/>
                  </a:lnTo>
                  <a:lnTo>
                    <a:pt x="2801" y="487"/>
                  </a:lnTo>
                  <a:lnTo>
                    <a:pt x="2630" y="536"/>
                  </a:lnTo>
                  <a:lnTo>
                    <a:pt x="2460" y="560"/>
                  </a:lnTo>
                  <a:lnTo>
                    <a:pt x="2265" y="585"/>
                  </a:lnTo>
                  <a:lnTo>
                    <a:pt x="2046" y="585"/>
                  </a:lnTo>
                  <a:lnTo>
                    <a:pt x="2046" y="585"/>
                  </a:lnTo>
                  <a:lnTo>
                    <a:pt x="1802" y="585"/>
                  </a:lnTo>
                  <a:lnTo>
                    <a:pt x="1607" y="560"/>
                  </a:lnTo>
                  <a:lnTo>
                    <a:pt x="1437" y="536"/>
                  </a:lnTo>
                  <a:lnTo>
                    <a:pt x="1266" y="487"/>
                  </a:lnTo>
                  <a:lnTo>
                    <a:pt x="999" y="365"/>
                  </a:lnTo>
                  <a:lnTo>
                    <a:pt x="779" y="244"/>
                  </a:lnTo>
                  <a:lnTo>
                    <a:pt x="779" y="244"/>
                  </a:lnTo>
                  <a:lnTo>
                    <a:pt x="609" y="146"/>
                  </a:lnTo>
                  <a:lnTo>
                    <a:pt x="438" y="73"/>
                  </a:lnTo>
                  <a:lnTo>
                    <a:pt x="244" y="24"/>
                  </a:ln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7" name="Shape 937"/>
            <p:cNvSpPr/>
            <p:nvPr/>
          </p:nvSpPr>
          <p:spPr>
            <a:xfrm>
              <a:off x="6643075" y="4727350"/>
              <a:ext cx="407950" cy="14625"/>
            </a:xfrm>
            <a:custGeom>
              <a:avLst/>
              <a:gdLst/>
              <a:ahLst/>
              <a:cxnLst/>
              <a:rect l="0" t="0" r="0" b="0"/>
              <a:pathLst>
                <a:path w="16318" h="585" fill="none" extrusionOk="0">
                  <a:moveTo>
                    <a:pt x="0" y="0"/>
                  </a:moveTo>
                  <a:lnTo>
                    <a:pt x="0" y="0"/>
                  </a:lnTo>
                  <a:lnTo>
                    <a:pt x="219" y="24"/>
                  </a:lnTo>
                  <a:lnTo>
                    <a:pt x="414" y="49"/>
                  </a:lnTo>
                  <a:lnTo>
                    <a:pt x="609" y="73"/>
                  </a:lnTo>
                  <a:lnTo>
                    <a:pt x="755" y="122"/>
                  </a:lnTo>
                  <a:lnTo>
                    <a:pt x="1023" y="244"/>
                  </a:lnTo>
                  <a:lnTo>
                    <a:pt x="1266" y="365"/>
                  </a:lnTo>
                  <a:lnTo>
                    <a:pt x="1266" y="365"/>
                  </a:lnTo>
                  <a:lnTo>
                    <a:pt x="1413" y="463"/>
                  </a:lnTo>
                  <a:lnTo>
                    <a:pt x="1583" y="536"/>
                  </a:lnTo>
                  <a:lnTo>
                    <a:pt x="1778" y="585"/>
                  </a:lnTo>
                  <a:lnTo>
                    <a:pt x="2046" y="585"/>
                  </a:lnTo>
                  <a:lnTo>
                    <a:pt x="2046" y="585"/>
                  </a:lnTo>
                  <a:lnTo>
                    <a:pt x="2289" y="585"/>
                  </a:lnTo>
                  <a:lnTo>
                    <a:pt x="2484" y="536"/>
                  </a:lnTo>
                  <a:lnTo>
                    <a:pt x="2655" y="463"/>
                  </a:lnTo>
                  <a:lnTo>
                    <a:pt x="2801" y="365"/>
                  </a:lnTo>
                  <a:lnTo>
                    <a:pt x="2801" y="365"/>
                  </a:lnTo>
                  <a:lnTo>
                    <a:pt x="3044" y="244"/>
                  </a:lnTo>
                  <a:lnTo>
                    <a:pt x="3312" y="122"/>
                  </a:lnTo>
                  <a:lnTo>
                    <a:pt x="3458" y="73"/>
                  </a:lnTo>
                  <a:lnTo>
                    <a:pt x="3653" y="49"/>
                  </a:lnTo>
                  <a:lnTo>
                    <a:pt x="3848" y="24"/>
                  </a:lnTo>
                  <a:lnTo>
                    <a:pt x="4067" y="0"/>
                  </a:lnTo>
                  <a:lnTo>
                    <a:pt x="4067" y="0"/>
                  </a:lnTo>
                  <a:lnTo>
                    <a:pt x="4311" y="24"/>
                  </a:lnTo>
                  <a:lnTo>
                    <a:pt x="4506" y="49"/>
                  </a:lnTo>
                  <a:lnTo>
                    <a:pt x="4676" y="73"/>
                  </a:lnTo>
                  <a:lnTo>
                    <a:pt x="4847" y="122"/>
                  </a:lnTo>
                  <a:lnTo>
                    <a:pt x="5115" y="244"/>
                  </a:lnTo>
                  <a:lnTo>
                    <a:pt x="5334" y="365"/>
                  </a:lnTo>
                  <a:lnTo>
                    <a:pt x="5334" y="365"/>
                  </a:lnTo>
                  <a:lnTo>
                    <a:pt x="5504" y="463"/>
                  </a:lnTo>
                  <a:lnTo>
                    <a:pt x="5675" y="536"/>
                  </a:lnTo>
                  <a:lnTo>
                    <a:pt x="5870" y="585"/>
                  </a:lnTo>
                  <a:lnTo>
                    <a:pt x="6113" y="585"/>
                  </a:lnTo>
                  <a:lnTo>
                    <a:pt x="6113" y="585"/>
                  </a:lnTo>
                  <a:lnTo>
                    <a:pt x="6357" y="585"/>
                  </a:lnTo>
                  <a:lnTo>
                    <a:pt x="6551" y="536"/>
                  </a:lnTo>
                  <a:lnTo>
                    <a:pt x="6722" y="463"/>
                  </a:lnTo>
                  <a:lnTo>
                    <a:pt x="6892" y="365"/>
                  </a:lnTo>
                  <a:lnTo>
                    <a:pt x="6892" y="365"/>
                  </a:lnTo>
                  <a:lnTo>
                    <a:pt x="7112" y="244"/>
                  </a:lnTo>
                  <a:lnTo>
                    <a:pt x="7380" y="122"/>
                  </a:lnTo>
                  <a:lnTo>
                    <a:pt x="7550" y="73"/>
                  </a:lnTo>
                  <a:lnTo>
                    <a:pt x="7721" y="49"/>
                  </a:lnTo>
                  <a:lnTo>
                    <a:pt x="7940" y="24"/>
                  </a:lnTo>
                  <a:lnTo>
                    <a:pt x="8159" y="0"/>
                  </a:lnTo>
                  <a:lnTo>
                    <a:pt x="8159" y="0"/>
                  </a:lnTo>
                  <a:lnTo>
                    <a:pt x="8378" y="24"/>
                  </a:lnTo>
                  <a:lnTo>
                    <a:pt x="8597" y="49"/>
                  </a:lnTo>
                  <a:lnTo>
                    <a:pt x="8768" y="73"/>
                  </a:lnTo>
                  <a:lnTo>
                    <a:pt x="8914" y="122"/>
                  </a:lnTo>
                  <a:lnTo>
                    <a:pt x="9206" y="244"/>
                  </a:lnTo>
                  <a:lnTo>
                    <a:pt x="9425" y="365"/>
                  </a:lnTo>
                  <a:lnTo>
                    <a:pt x="9425" y="365"/>
                  </a:lnTo>
                  <a:lnTo>
                    <a:pt x="9596" y="463"/>
                  </a:lnTo>
                  <a:lnTo>
                    <a:pt x="9766" y="536"/>
                  </a:lnTo>
                  <a:lnTo>
                    <a:pt x="9961" y="585"/>
                  </a:lnTo>
                  <a:lnTo>
                    <a:pt x="10205" y="585"/>
                  </a:lnTo>
                  <a:lnTo>
                    <a:pt x="10205" y="585"/>
                  </a:lnTo>
                  <a:lnTo>
                    <a:pt x="10448" y="585"/>
                  </a:lnTo>
                  <a:lnTo>
                    <a:pt x="10643" y="536"/>
                  </a:lnTo>
                  <a:lnTo>
                    <a:pt x="10814" y="463"/>
                  </a:lnTo>
                  <a:lnTo>
                    <a:pt x="10984" y="365"/>
                  </a:lnTo>
                  <a:lnTo>
                    <a:pt x="10984" y="365"/>
                  </a:lnTo>
                  <a:lnTo>
                    <a:pt x="11203" y="244"/>
                  </a:lnTo>
                  <a:lnTo>
                    <a:pt x="11471" y="122"/>
                  </a:lnTo>
                  <a:lnTo>
                    <a:pt x="11642" y="73"/>
                  </a:lnTo>
                  <a:lnTo>
                    <a:pt x="11812" y="49"/>
                  </a:lnTo>
                  <a:lnTo>
                    <a:pt x="12007" y="24"/>
                  </a:lnTo>
                  <a:lnTo>
                    <a:pt x="12251" y="0"/>
                  </a:lnTo>
                  <a:lnTo>
                    <a:pt x="12251" y="0"/>
                  </a:lnTo>
                  <a:lnTo>
                    <a:pt x="12470" y="24"/>
                  </a:lnTo>
                  <a:lnTo>
                    <a:pt x="12665" y="49"/>
                  </a:lnTo>
                  <a:lnTo>
                    <a:pt x="12859" y="73"/>
                  </a:lnTo>
                  <a:lnTo>
                    <a:pt x="13006" y="122"/>
                  </a:lnTo>
                  <a:lnTo>
                    <a:pt x="13273" y="244"/>
                  </a:lnTo>
                  <a:lnTo>
                    <a:pt x="13493" y="365"/>
                  </a:lnTo>
                  <a:lnTo>
                    <a:pt x="13493" y="365"/>
                  </a:lnTo>
                  <a:lnTo>
                    <a:pt x="13663" y="463"/>
                  </a:lnTo>
                  <a:lnTo>
                    <a:pt x="13834" y="536"/>
                  </a:lnTo>
                  <a:lnTo>
                    <a:pt x="14028" y="585"/>
                  </a:lnTo>
                  <a:lnTo>
                    <a:pt x="14272" y="585"/>
                  </a:lnTo>
                  <a:lnTo>
                    <a:pt x="14272" y="585"/>
                  </a:lnTo>
                  <a:lnTo>
                    <a:pt x="14540" y="585"/>
                  </a:lnTo>
                  <a:lnTo>
                    <a:pt x="14735" y="536"/>
                  </a:lnTo>
                  <a:lnTo>
                    <a:pt x="14905" y="463"/>
                  </a:lnTo>
                  <a:lnTo>
                    <a:pt x="15051" y="365"/>
                  </a:lnTo>
                  <a:lnTo>
                    <a:pt x="15051" y="365"/>
                  </a:lnTo>
                  <a:lnTo>
                    <a:pt x="15295" y="244"/>
                  </a:lnTo>
                  <a:lnTo>
                    <a:pt x="15563" y="122"/>
                  </a:lnTo>
                  <a:lnTo>
                    <a:pt x="15709" y="73"/>
                  </a:lnTo>
                  <a:lnTo>
                    <a:pt x="15904" y="49"/>
                  </a:lnTo>
                  <a:lnTo>
                    <a:pt x="16099" y="24"/>
                  </a:lnTo>
                  <a:lnTo>
                    <a:pt x="1631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8" name="Shape 938"/>
            <p:cNvSpPr/>
            <p:nvPr/>
          </p:nvSpPr>
          <p:spPr>
            <a:xfrm>
              <a:off x="6643075" y="4751700"/>
              <a:ext cx="407950" cy="14625"/>
            </a:xfrm>
            <a:custGeom>
              <a:avLst/>
              <a:gdLst/>
              <a:ahLst/>
              <a:cxnLst/>
              <a:rect l="0" t="0" r="0" b="0"/>
              <a:pathLst>
                <a:path w="16318" h="585" fill="none" extrusionOk="0">
                  <a:moveTo>
                    <a:pt x="16318" y="0"/>
                  </a:moveTo>
                  <a:lnTo>
                    <a:pt x="16318" y="0"/>
                  </a:lnTo>
                  <a:lnTo>
                    <a:pt x="16074" y="25"/>
                  </a:lnTo>
                  <a:lnTo>
                    <a:pt x="15879" y="73"/>
                  </a:lnTo>
                  <a:lnTo>
                    <a:pt x="15709" y="146"/>
                  </a:lnTo>
                  <a:lnTo>
                    <a:pt x="15538" y="244"/>
                  </a:lnTo>
                  <a:lnTo>
                    <a:pt x="15538" y="244"/>
                  </a:lnTo>
                  <a:lnTo>
                    <a:pt x="15319" y="366"/>
                  </a:lnTo>
                  <a:lnTo>
                    <a:pt x="15051" y="487"/>
                  </a:lnTo>
                  <a:lnTo>
                    <a:pt x="14881" y="536"/>
                  </a:lnTo>
                  <a:lnTo>
                    <a:pt x="14710" y="560"/>
                  </a:lnTo>
                  <a:lnTo>
                    <a:pt x="14516" y="585"/>
                  </a:lnTo>
                  <a:lnTo>
                    <a:pt x="14272" y="585"/>
                  </a:lnTo>
                  <a:lnTo>
                    <a:pt x="14272" y="585"/>
                  </a:lnTo>
                  <a:lnTo>
                    <a:pt x="14053" y="585"/>
                  </a:lnTo>
                  <a:lnTo>
                    <a:pt x="13858" y="560"/>
                  </a:lnTo>
                  <a:lnTo>
                    <a:pt x="13687" y="536"/>
                  </a:lnTo>
                  <a:lnTo>
                    <a:pt x="13517" y="487"/>
                  </a:lnTo>
                  <a:lnTo>
                    <a:pt x="13249" y="366"/>
                  </a:lnTo>
                  <a:lnTo>
                    <a:pt x="13030" y="244"/>
                  </a:lnTo>
                  <a:lnTo>
                    <a:pt x="13030" y="244"/>
                  </a:lnTo>
                  <a:lnTo>
                    <a:pt x="12859" y="146"/>
                  </a:lnTo>
                  <a:lnTo>
                    <a:pt x="12689" y="73"/>
                  </a:lnTo>
                  <a:lnTo>
                    <a:pt x="12494" y="25"/>
                  </a:lnTo>
                  <a:lnTo>
                    <a:pt x="12251" y="0"/>
                  </a:lnTo>
                  <a:lnTo>
                    <a:pt x="12251" y="0"/>
                  </a:lnTo>
                  <a:lnTo>
                    <a:pt x="11983" y="25"/>
                  </a:lnTo>
                  <a:lnTo>
                    <a:pt x="11788" y="73"/>
                  </a:lnTo>
                  <a:lnTo>
                    <a:pt x="11617" y="146"/>
                  </a:lnTo>
                  <a:lnTo>
                    <a:pt x="11471" y="244"/>
                  </a:lnTo>
                  <a:lnTo>
                    <a:pt x="11471" y="244"/>
                  </a:lnTo>
                  <a:lnTo>
                    <a:pt x="11228" y="366"/>
                  </a:lnTo>
                  <a:lnTo>
                    <a:pt x="10960" y="487"/>
                  </a:lnTo>
                  <a:lnTo>
                    <a:pt x="10814" y="536"/>
                  </a:lnTo>
                  <a:lnTo>
                    <a:pt x="10619" y="560"/>
                  </a:lnTo>
                  <a:lnTo>
                    <a:pt x="10424" y="585"/>
                  </a:lnTo>
                  <a:lnTo>
                    <a:pt x="10205" y="585"/>
                  </a:lnTo>
                  <a:lnTo>
                    <a:pt x="10205" y="585"/>
                  </a:lnTo>
                  <a:lnTo>
                    <a:pt x="9961" y="585"/>
                  </a:lnTo>
                  <a:lnTo>
                    <a:pt x="9766" y="560"/>
                  </a:lnTo>
                  <a:lnTo>
                    <a:pt x="9596" y="536"/>
                  </a:lnTo>
                  <a:lnTo>
                    <a:pt x="9425" y="487"/>
                  </a:lnTo>
                  <a:lnTo>
                    <a:pt x="9157" y="366"/>
                  </a:lnTo>
                  <a:lnTo>
                    <a:pt x="8938" y="244"/>
                  </a:lnTo>
                  <a:lnTo>
                    <a:pt x="8938" y="244"/>
                  </a:lnTo>
                  <a:lnTo>
                    <a:pt x="8768" y="146"/>
                  </a:lnTo>
                  <a:lnTo>
                    <a:pt x="8597" y="73"/>
                  </a:lnTo>
                  <a:lnTo>
                    <a:pt x="8402" y="25"/>
                  </a:lnTo>
                  <a:lnTo>
                    <a:pt x="8159" y="0"/>
                  </a:lnTo>
                  <a:lnTo>
                    <a:pt x="8159" y="0"/>
                  </a:lnTo>
                  <a:lnTo>
                    <a:pt x="7915" y="25"/>
                  </a:lnTo>
                  <a:lnTo>
                    <a:pt x="7721" y="73"/>
                  </a:lnTo>
                  <a:lnTo>
                    <a:pt x="7550" y="146"/>
                  </a:lnTo>
                  <a:lnTo>
                    <a:pt x="7380" y="244"/>
                  </a:lnTo>
                  <a:lnTo>
                    <a:pt x="7380" y="244"/>
                  </a:lnTo>
                  <a:lnTo>
                    <a:pt x="7160" y="366"/>
                  </a:lnTo>
                  <a:lnTo>
                    <a:pt x="6892" y="487"/>
                  </a:lnTo>
                  <a:lnTo>
                    <a:pt x="6722" y="536"/>
                  </a:lnTo>
                  <a:lnTo>
                    <a:pt x="6551" y="560"/>
                  </a:lnTo>
                  <a:lnTo>
                    <a:pt x="6332" y="585"/>
                  </a:lnTo>
                  <a:lnTo>
                    <a:pt x="6113" y="585"/>
                  </a:lnTo>
                  <a:lnTo>
                    <a:pt x="6113" y="585"/>
                  </a:lnTo>
                  <a:lnTo>
                    <a:pt x="5894" y="585"/>
                  </a:lnTo>
                  <a:lnTo>
                    <a:pt x="5699" y="560"/>
                  </a:lnTo>
                  <a:lnTo>
                    <a:pt x="5504" y="536"/>
                  </a:lnTo>
                  <a:lnTo>
                    <a:pt x="5358" y="487"/>
                  </a:lnTo>
                  <a:lnTo>
                    <a:pt x="5090" y="366"/>
                  </a:lnTo>
                  <a:lnTo>
                    <a:pt x="4847" y="244"/>
                  </a:lnTo>
                  <a:lnTo>
                    <a:pt x="4847" y="244"/>
                  </a:lnTo>
                  <a:lnTo>
                    <a:pt x="4676" y="146"/>
                  </a:lnTo>
                  <a:lnTo>
                    <a:pt x="4530" y="73"/>
                  </a:lnTo>
                  <a:lnTo>
                    <a:pt x="4335" y="25"/>
                  </a:lnTo>
                  <a:lnTo>
                    <a:pt x="4067" y="0"/>
                  </a:lnTo>
                  <a:lnTo>
                    <a:pt x="4067" y="0"/>
                  </a:lnTo>
                  <a:lnTo>
                    <a:pt x="3824" y="25"/>
                  </a:lnTo>
                  <a:lnTo>
                    <a:pt x="3629" y="73"/>
                  </a:lnTo>
                  <a:lnTo>
                    <a:pt x="3458" y="146"/>
                  </a:lnTo>
                  <a:lnTo>
                    <a:pt x="3288" y="244"/>
                  </a:lnTo>
                  <a:lnTo>
                    <a:pt x="3288" y="244"/>
                  </a:lnTo>
                  <a:lnTo>
                    <a:pt x="3069" y="366"/>
                  </a:lnTo>
                  <a:lnTo>
                    <a:pt x="2801" y="487"/>
                  </a:lnTo>
                  <a:lnTo>
                    <a:pt x="2630" y="536"/>
                  </a:lnTo>
                  <a:lnTo>
                    <a:pt x="2460" y="560"/>
                  </a:lnTo>
                  <a:lnTo>
                    <a:pt x="2265" y="585"/>
                  </a:lnTo>
                  <a:lnTo>
                    <a:pt x="2046" y="585"/>
                  </a:lnTo>
                  <a:lnTo>
                    <a:pt x="2046" y="585"/>
                  </a:lnTo>
                  <a:lnTo>
                    <a:pt x="1802" y="585"/>
                  </a:lnTo>
                  <a:lnTo>
                    <a:pt x="1607" y="560"/>
                  </a:lnTo>
                  <a:lnTo>
                    <a:pt x="1437" y="536"/>
                  </a:lnTo>
                  <a:lnTo>
                    <a:pt x="1266" y="487"/>
                  </a:lnTo>
                  <a:lnTo>
                    <a:pt x="999" y="366"/>
                  </a:lnTo>
                  <a:lnTo>
                    <a:pt x="779" y="244"/>
                  </a:lnTo>
                  <a:lnTo>
                    <a:pt x="779" y="244"/>
                  </a:lnTo>
                  <a:lnTo>
                    <a:pt x="609" y="146"/>
                  </a:lnTo>
                  <a:lnTo>
                    <a:pt x="438" y="73"/>
                  </a:lnTo>
                  <a:lnTo>
                    <a:pt x="244" y="25"/>
                  </a:ln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9" name="Shape 939"/>
            <p:cNvSpPr/>
            <p:nvPr/>
          </p:nvSpPr>
          <p:spPr>
            <a:xfrm>
              <a:off x="6672900" y="4309650"/>
              <a:ext cx="348900" cy="376300"/>
            </a:xfrm>
            <a:custGeom>
              <a:avLst/>
              <a:gdLst/>
              <a:ahLst/>
              <a:cxnLst/>
              <a:rect l="0" t="0" r="0" b="0"/>
              <a:pathLst>
                <a:path w="13956" h="15052" fill="none" extrusionOk="0">
                  <a:moveTo>
                    <a:pt x="13347" y="6747"/>
                  </a:moveTo>
                  <a:lnTo>
                    <a:pt x="12470" y="6406"/>
                  </a:lnTo>
                  <a:lnTo>
                    <a:pt x="12470" y="3532"/>
                  </a:lnTo>
                  <a:lnTo>
                    <a:pt x="10790" y="3532"/>
                  </a:lnTo>
                  <a:lnTo>
                    <a:pt x="10790" y="2022"/>
                  </a:lnTo>
                  <a:lnTo>
                    <a:pt x="8427" y="2022"/>
                  </a:lnTo>
                  <a:lnTo>
                    <a:pt x="8427" y="1"/>
                  </a:lnTo>
                  <a:lnTo>
                    <a:pt x="6966" y="1"/>
                  </a:lnTo>
                  <a:lnTo>
                    <a:pt x="5505" y="1"/>
                  </a:lnTo>
                  <a:lnTo>
                    <a:pt x="5505" y="2022"/>
                  </a:lnTo>
                  <a:lnTo>
                    <a:pt x="3142" y="2022"/>
                  </a:lnTo>
                  <a:lnTo>
                    <a:pt x="3142" y="3532"/>
                  </a:lnTo>
                  <a:lnTo>
                    <a:pt x="1462" y="3532"/>
                  </a:lnTo>
                  <a:lnTo>
                    <a:pt x="1462" y="6406"/>
                  </a:lnTo>
                  <a:lnTo>
                    <a:pt x="585" y="6747"/>
                  </a:lnTo>
                  <a:lnTo>
                    <a:pt x="585" y="6747"/>
                  </a:lnTo>
                  <a:lnTo>
                    <a:pt x="414" y="6844"/>
                  </a:lnTo>
                  <a:lnTo>
                    <a:pt x="268" y="6966"/>
                  </a:lnTo>
                  <a:lnTo>
                    <a:pt x="147" y="7112"/>
                  </a:lnTo>
                  <a:lnTo>
                    <a:pt x="49" y="7258"/>
                  </a:lnTo>
                  <a:lnTo>
                    <a:pt x="0" y="7404"/>
                  </a:lnTo>
                  <a:lnTo>
                    <a:pt x="0" y="7575"/>
                  </a:lnTo>
                  <a:lnTo>
                    <a:pt x="0" y="7770"/>
                  </a:lnTo>
                  <a:lnTo>
                    <a:pt x="73" y="7965"/>
                  </a:lnTo>
                  <a:lnTo>
                    <a:pt x="1510" y="11277"/>
                  </a:lnTo>
                  <a:lnTo>
                    <a:pt x="1510" y="14833"/>
                  </a:lnTo>
                  <a:lnTo>
                    <a:pt x="1510" y="14833"/>
                  </a:lnTo>
                  <a:lnTo>
                    <a:pt x="1754" y="14711"/>
                  </a:lnTo>
                  <a:lnTo>
                    <a:pt x="2046" y="14589"/>
                  </a:lnTo>
                  <a:lnTo>
                    <a:pt x="2241" y="14540"/>
                  </a:lnTo>
                  <a:lnTo>
                    <a:pt x="2436" y="14516"/>
                  </a:lnTo>
                  <a:lnTo>
                    <a:pt x="2655" y="14492"/>
                  </a:lnTo>
                  <a:lnTo>
                    <a:pt x="2874" y="14467"/>
                  </a:lnTo>
                  <a:lnTo>
                    <a:pt x="2874" y="14467"/>
                  </a:lnTo>
                  <a:lnTo>
                    <a:pt x="3167" y="14492"/>
                  </a:lnTo>
                  <a:lnTo>
                    <a:pt x="3410" y="14516"/>
                  </a:lnTo>
                  <a:lnTo>
                    <a:pt x="3629" y="14565"/>
                  </a:lnTo>
                  <a:lnTo>
                    <a:pt x="3824" y="14638"/>
                  </a:lnTo>
                  <a:lnTo>
                    <a:pt x="4141" y="14760"/>
                  </a:lnTo>
                  <a:lnTo>
                    <a:pt x="4384" y="14906"/>
                  </a:lnTo>
                  <a:lnTo>
                    <a:pt x="4384" y="14906"/>
                  </a:lnTo>
                  <a:lnTo>
                    <a:pt x="4530" y="14979"/>
                  </a:lnTo>
                  <a:lnTo>
                    <a:pt x="4628" y="15028"/>
                  </a:lnTo>
                  <a:lnTo>
                    <a:pt x="4774" y="15052"/>
                  </a:lnTo>
                  <a:lnTo>
                    <a:pt x="4920" y="15052"/>
                  </a:lnTo>
                  <a:lnTo>
                    <a:pt x="4920" y="15052"/>
                  </a:lnTo>
                  <a:lnTo>
                    <a:pt x="5091" y="15052"/>
                  </a:lnTo>
                  <a:lnTo>
                    <a:pt x="5212" y="15028"/>
                  </a:lnTo>
                  <a:lnTo>
                    <a:pt x="5334" y="14979"/>
                  </a:lnTo>
                  <a:lnTo>
                    <a:pt x="5456" y="14906"/>
                  </a:lnTo>
                  <a:lnTo>
                    <a:pt x="5456" y="14906"/>
                  </a:lnTo>
                  <a:lnTo>
                    <a:pt x="5724" y="14760"/>
                  </a:lnTo>
                  <a:lnTo>
                    <a:pt x="6040" y="14638"/>
                  </a:lnTo>
                  <a:lnTo>
                    <a:pt x="6235" y="14565"/>
                  </a:lnTo>
                  <a:lnTo>
                    <a:pt x="6454" y="14516"/>
                  </a:lnTo>
                  <a:lnTo>
                    <a:pt x="6698" y="14492"/>
                  </a:lnTo>
                  <a:lnTo>
                    <a:pt x="6966" y="14467"/>
                  </a:lnTo>
                  <a:lnTo>
                    <a:pt x="6966" y="14467"/>
                  </a:lnTo>
                  <a:lnTo>
                    <a:pt x="7234" y="14492"/>
                  </a:lnTo>
                  <a:lnTo>
                    <a:pt x="7477" y="14516"/>
                  </a:lnTo>
                  <a:lnTo>
                    <a:pt x="7697" y="14565"/>
                  </a:lnTo>
                  <a:lnTo>
                    <a:pt x="7891" y="14638"/>
                  </a:lnTo>
                  <a:lnTo>
                    <a:pt x="8232" y="14760"/>
                  </a:lnTo>
                  <a:lnTo>
                    <a:pt x="8476" y="14906"/>
                  </a:lnTo>
                  <a:lnTo>
                    <a:pt x="8476" y="14906"/>
                  </a:lnTo>
                  <a:lnTo>
                    <a:pt x="8598" y="14979"/>
                  </a:lnTo>
                  <a:lnTo>
                    <a:pt x="8719" y="15028"/>
                  </a:lnTo>
                  <a:lnTo>
                    <a:pt x="8841" y="15052"/>
                  </a:lnTo>
                  <a:lnTo>
                    <a:pt x="9012" y="15052"/>
                  </a:lnTo>
                  <a:lnTo>
                    <a:pt x="9012" y="15052"/>
                  </a:lnTo>
                  <a:lnTo>
                    <a:pt x="9158" y="15052"/>
                  </a:lnTo>
                  <a:lnTo>
                    <a:pt x="9304" y="15028"/>
                  </a:lnTo>
                  <a:lnTo>
                    <a:pt x="9401" y="14979"/>
                  </a:lnTo>
                  <a:lnTo>
                    <a:pt x="9548" y="14906"/>
                  </a:lnTo>
                  <a:lnTo>
                    <a:pt x="9548" y="14906"/>
                  </a:lnTo>
                  <a:lnTo>
                    <a:pt x="9791" y="14760"/>
                  </a:lnTo>
                  <a:lnTo>
                    <a:pt x="10108" y="14638"/>
                  </a:lnTo>
                  <a:lnTo>
                    <a:pt x="10303" y="14565"/>
                  </a:lnTo>
                  <a:lnTo>
                    <a:pt x="10522" y="14516"/>
                  </a:lnTo>
                  <a:lnTo>
                    <a:pt x="10765" y="14492"/>
                  </a:lnTo>
                  <a:lnTo>
                    <a:pt x="11058" y="14467"/>
                  </a:lnTo>
                  <a:lnTo>
                    <a:pt x="11058" y="14467"/>
                  </a:lnTo>
                  <a:lnTo>
                    <a:pt x="11277" y="14492"/>
                  </a:lnTo>
                  <a:lnTo>
                    <a:pt x="11496" y="14516"/>
                  </a:lnTo>
                  <a:lnTo>
                    <a:pt x="11691" y="14540"/>
                  </a:lnTo>
                  <a:lnTo>
                    <a:pt x="11886" y="14589"/>
                  </a:lnTo>
                  <a:lnTo>
                    <a:pt x="12178" y="14711"/>
                  </a:lnTo>
                  <a:lnTo>
                    <a:pt x="12421" y="14833"/>
                  </a:lnTo>
                  <a:lnTo>
                    <a:pt x="12421" y="11277"/>
                  </a:lnTo>
                  <a:lnTo>
                    <a:pt x="13858" y="7965"/>
                  </a:lnTo>
                  <a:lnTo>
                    <a:pt x="13858" y="7965"/>
                  </a:lnTo>
                  <a:lnTo>
                    <a:pt x="13931" y="7770"/>
                  </a:lnTo>
                  <a:lnTo>
                    <a:pt x="13956" y="7575"/>
                  </a:lnTo>
                  <a:lnTo>
                    <a:pt x="13931" y="7404"/>
                  </a:lnTo>
                  <a:lnTo>
                    <a:pt x="13883" y="7258"/>
                  </a:lnTo>
                  <a:lnTo>
                    <a:pt x="13785" y="7112"/>
                  </a:lnTo>
                  <a:lnTo>
                    <a:pt x="13664" y="6966"/>
                  </a:lnTo>
                  <a:lnTo>
                    <a:pt x="13517" y="6844"/>
                  </a:lnTo>
                  <a:lnTo>
                    <a:pt x="13347" y="6747"/>
                  </a:lnTo>
                  <a:lnTo>
                    <a:pt x="13347" y="6747"/>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0" name="Shape 940"/>
            <p:cNvSpPr/>
            <p:nvPr/>
          </p:nvSpPr>
          <p:spPr>
            <a:xfrm>
              <a:off x="6805625" y="4452725"/>
              <a:ext cx="15850" cy="28050"/>
            </a:xfrm>
            <a:custGeom>
              <a:avLst/>
              <a:gdLst/>
              <a:ahLst/>
              <a:cxnLst/>
              <a:rect l="0" t="0" r="0" b="0"/>
              <a:pathLst>
                <a:path w="634" h="1122" fill="none" extrusionOk="0">
                  <a:moveTo>
                    <a:pt x="317" y="1121"/>
                  </a:moveTo>
                  <a:lnTo>
                    <a:pt x="317" y="1121"/>
                  </a:lnTo>
                  <a:lnTo>
                    <a:pt x="244" y="1097"/>
                  </a:lnTo>
                  <a:lnTo>
                    <a:pt x="196" y="1073"/>
                  </a:lnTo>
                  <a:lnTo>
                    <a:pt x="123" y="1024"/>
                  </a:lnTo>
                  <a:lnTo>
                    <a:pt x="74" y="951"/>
                  </a:lnTo>
                  <a:lnTo>
                    <a:pt x="25" y="780"/>
                  </a:lnTo>
                  <a:lnTo>
                    <a:pt x="1" y="561"/>
                  </a:lnTo>
                  <a:lnTo>
                    <a:pt x="1" y="561"/>
                  </a:lnTo>
                  <a:lnTo>
                    <a:pt x="25" y="342"/>
                  </a:lnTo>
                  <a:lnTo>
                    <a:pt x="74" y="147"/>
                  </a:lnTo>
                  <a:lnTo>
                    <a:pt x="123" y="98"/>
                  </a:lnTo>
                  <a:lnTo>
                    <a:pt x="196" y="25"/>
                  </a:lnTo>
                  <a:lnTo>
                    <a:pt x="244" y="1"/>
                  </a:lnTo>
                  <a:lnTo>
                    <a:pt x="317" y="1"/>
                  </a:lnTo>
                  <a:lnTo>
                    <a:pt x="317" y="1"/>
                  </a:lnTo>
                  <a:lnTo>
                    <a:pt x="366" y="1"/>
                  </a:lnTo>
                  <a:lnTo>
                    <a:pt x="439" y="25"/>
                  </a:lnTo>
                  <a:lnTo>
                    <a:pt x="488" y="98"/>
                  </a:lnTo>
                  <a:lnTo>
                    <a:pt x="537" y="147"/>
                  </a:lnTo>
                  <a:lnTo>
                    <a:pt x="610" y="342"/>
                  </a:lnTo>
                  <a:lnTo>
                    <a:pt x="634" y="561"/>
                  </a:lnTo>
                  <a:lnTo>
                    <a:pt x="634" y="561"/>
                  </a:lnTo>
                  <a:lnTo>
                    <a:pt x="610" y="780"/>
                  </a:lnTo>
                  <a:lnTo>
                    <a:pt x="537" y="951"/>
                  </a:lnTo>
                  <a:lnTo>
                    <a:pt x="488" y="1024"/>
                  </a:lnTo>
                  <a:lnTo>
                    <a:pt x="439" y="1073"/>
                  </a:lnTo>
                  <a:lnTo>
                    <a:pt x="366" y="1097"/>
                  </a:lnTo>
                  <a:lnTo>
                    <a:pt x="317" y="1121"/>
                  </a:lnTo>
                  <a:lnTo>
                    <a:pt x="317" y="112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1" name="Shape 941"/>
            <p:cNvSpPr/>
            <p:nvPr/>
          </p:nvSpPr>
          <p:spPr>
            <a:xfrm>
              <a:off x="6872600" y="4452725"/>
              <a:ext cx="15875" cy="28050"/>
            </a:xfrm>
            <a:custGeom>
              <a:avLst/>
              <a:gdLst/>
              <a:ahLst/>
              <a:cxnLst/>
              <a:rect l="0" t="0" r="0" b="0"/>
              <a:pathLst>
                <a:path w="635" h="1122" fill="none" extrusionOk="0">
                  <a:moveTo>
                    <a:pt x="317" y="1121"/>
                  </a:moveTo>
                  <a:lnTo>
                    <a:pt x="317" y="1121"/>
                  </a:lnTo>
                  <a:lnTo>
                    <a:pt x="269" y="1097"/>
                  </a:lnTo>
                  <a:lnTo>
                    <a:pt x="196" y="1073"/>
                  </a:lnTo>
                  <a:lnTo>
                    <a:pt x="147" y="1024"/>
                  </a:lnTo>
                  <a:lnTo>
                    <a:pt x="98" y="951"/>
                  </a:lnTo>
                  <a:lnTo>
                    <a:pt x="25" y="780"/>
                  </a:lnTo>
                  <a:lnTo>
                    <a:pt x="1" y="561"/>
                  </a:lnTo>
                  <a:lnTo>
                    <a:pt x="1" y="561"/>
                  </a:lnTo>
                  <a:lnTo>
                    <a:pt x="25" y="342"/>
                  </a:lnTo>
                  <a:lnTo>
                    <a:pt x="98" y="147"/>
                  </a:lnTo>
                  <a:lnTo>
                    <a:pt x="147" y="98"/>
                  </a:lnTo>
                  <a:lnTo>
                    <a:pt x="196" y="25"/>
                  </a:lnTo>
                  <a:lnTo>
                    <a:pt x="269" y="1"/>
                  </a:lnTo>
                  <a:lnTo>
                    <a:pt x="317" y="1"/>
                  </a:lnTo>
                  <a:lnTo>
                    <a:pt x="317" y="1"/>
                  </a:lnTo>
                  <a:lnTo>
                    <a:pt x="390" y="1"/>
                  </a:lnTo>
                  <a:lnTo>
                    <a:pt x="464" y="25"/>
                  </a:lnTo>
                  <a:lnTo>
                    <a:pt x="512" y="98"/>
                  </a:lnTo>
                  <a:lnTo>
                    <a:pt x="561" y="147"/>
                  </a:lnTo>
                  <a:lnTo>
                    <a:pt x="610" y="342"/>
                  </a:lnTo>
                  <a:lnTo>
                    <a:pt x="634" y="561"/>
                  </a:lnTo>
                  <a:lnTo>
                    <a:pt x="634" y="561"/>
                  </a:lnTo>
                  <a:lnTo>
                    <a:pt x="610" y="780"/>
                  </a:lnTo>
                  <a:lnTo>
                    <a:pt x="561" y="951"/>
                  </a:lnTo>
                  <a:lnTo>
                    <a:pt x="512" y="1024"/>
                  </a:lnTo>
                  <a:lnTo>
                    <a:pt x="464" y="1073"/>
                  </a:lnTo>
                  <a:lnTo>
                    <a:pt x="390" y="1097"/>
                  </a:lnTo>
                  <a:lnTo>
                    <a:pt x="317" y="1121"/>
                  </a:lnTo>
                  <a:lnTo>
                    <a:pt x="317" y="112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2" name="Shape 942"/>
            <p:cNvSpPr/>
            <p:nvPr/>
          </p:nvSpPr>
          <p:spPr>
            <a:xfrm>
              <a:off x="6709425" y="4414975"/>
              <a:ext cx="275250" cy="54825"/>
            </a:xfrm>
            <a:custGeom>
              <a:avLst/>
              <a:gdLst/>
              <a:ahLst/>
              <a:cxnLst/>
              <a:rect l="0" t="0" r="0" b="0"/>
              <a:pathLst>
                <a:path w="11010" h="2193" fill="none" extrusionOk="0">
                  <a:moveTo>
                    <a:pt x="11009" y="2193"/>
                  </a:moveTo>
                  <a:lnTo>
                    <a:pt x="5505" y="1"/>
                  </a:lnTo>
                  <a:lnTo>
                    <a:pt x="1" y="219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3" name="Shape 943"/>
            <p:cNvSpPr/>
            <p:nvPr/>
          </p:nvSpPr>
          <p:spPr>
            <a:xfrm>
              <a:off x="6733175" y="4382725"/>
              <a:ext cx="227750" cy="37150"/>
            </a:xfrm>
            <a:custGeom>
              <a:avLst/>
              <a:gdLst/>
              <a:ahLst/>
              <a:cxnLst/>
              <a:rect l="0" t="0" r="0" b="0"/>
              <a:pathLst>
                <a:path w="9110" h="1486" fill="none" extrusionOk="0">
                  <a:moveTo>
                    <a:pt x="1" y="1486"/>
                  </a:moveTo>
                  <a:lnTo>
                    <a:pt x="1681" y="1486"/>
                  </a:lnTo>
                  <a:lnTo>
                    <a:pt x="1681" y="0"/>
                  </a:lnTo>
                  <a:lnTo>
                    <a:pt x="4555" y="0"/>
                  </a:lnTo>
                  <a:lnTo>
                    <a:pt x="7429" y="0"/>
                  </a:lnTo>
                  <a:lnTo>
                    <a:pt x="7429" y="1486"/>
                  </a:lnTo>
                  <a:lnTo>
                    <a:pt x="9109" y="148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4" name="Shape 944"/>
            <p:cNvSpPr/>
            <p:nvPr/>
          </p:nvSpPr>
          <p:spPr>
            <a:xfrm>
              <a:off x="6847025" y="4414975"/>
              <a:ext cx="25" cy="145550"/>
            </a:xfrm>
            <a:custGeom>
              <a:avLst/>
              <a:gdLst/>
              <a:ahLst/>
              <a:cxnLst/>
              <a:rect l="0" t="0" r="0" b="0"/>
              <a:pathLst>
                <a:path w="1" h="5822" fill="none" extrusionOk="0">
                  <a:moveTo>
                    <a:pt x="1" y="1"/>
                  </a:moveTo>
                  <a:lnTo>
                    <a:pt x="1" y="582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45" name="Shape 945"/>
          <p:cNvGrpSpPr/>
          <p:nvPr/>
        </p:nvGrpSpPr>
        <p:grpSpPr>
          <a:xfrm>
            <a:off x="4100638" y="4487318"/>
            <a:ext cx="407743" cy="391135"/>
            <a:chOff x="5233525" y="4954450"/>
            <a:chExt cx="538275" cy="516350"/>
          </a:xfrm>
        </p:grpSpPr>
        <p:sp>
          <p:nvSpPr>
            <p:cNvPr id="946" name="Shape 946"/>
            <p:cNvSpPr/>
            <p:nvPr/>
          </p:nvSpPr>
          <p:spPr>
            <a:xfrm>
              <a:off x="5637825" y="4954450"/>
              <a:ext cx="89525" cy="89525"/>
            </a:xfrm>
            <a:custGeom>
              <a:avLst/>
              <a:gdLst/>
              <a:ahLst/>
              <a:cxnLst/>
              <a:rect l="0" t="0" r="0" b="0"/>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7" name="Shape 947"/>
            <p:cNvSpPr/>
            <p:nvPr/>
          </p:nvSpPr>
          <p:spPr>
            <a:xfrm>
              <a:off x="5323025" y="4980625"/>
              <a:ext cx="88925" cy="88925"/>
            </a:xfrm>
            <a:custGeom>
              <a:avLst/>
              <a:gdLst/>
              <a:ahLst/>
              <a:cxnLst/>
              <a:rect l="0" t="0" r="0" b="0"/>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8" name="Shape 948"/>
            <p:cNvSpPr/>
            <p:nvPr/>
          </p:nvSpPr>
          <p:spPr>
            <a:xfrm>
              <a:off x="5233525" y="5255225"/>
              <a:ext cx="89525" cy="89525"/>
            </a:xfrm>
            <a:custGeom>
              <a:avLst/>
              <a:gdLst/>
              <a:ahLst/>
              <a:cxnLst/>
              <a:rect l="0" t="0" r="0" b="0"/>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9" name="Shape 949"/>
            <p:cNvSpPr/>
            <p:nvPr/>
          </p:nvSpPr>
          <p:spPr>
            <a:xfrm>
              <a:off x="5453325" y="5382475"/>
              <a:ext cx="88925" cy="88325"/>
            </a:xfrm>
            <a:custGeom>
              <a:avLst/>
              <a:gdLst/>
              <a:ahLst/>
              <a:cxnLst/>
              <a:rect l="0" t="0" r="0" b="0"/>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0" name="Shape 950"/>
            <p:cNvSpPr/>
            <p:nvPr/>
          </p:nvSpPr>
          <p:spPr>
            <a:xfrm>
              <a:off x="5682875" y="5188875"/>
              <a:ext cx="88925" cy="89525"/>
            </a:xfrm>
            <a:custGeom>
              <a:avLst/>
              <a:gdLst/>
              <a:ahLst/>
              <a:cxnLst/>
              <a:rect l="0" t="0" r="0" b="0"/>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1" name="Shape 951"/>
            <p:cNvSpPr/>
            <p:nvPr/>
          </p:nvSpPr>
          <p:spPr>
            <a:xfrm>
              <a:off x="5411925" y="5110925"/>
              <a:ext cx="188775" cy="189400"/>
            </a:xfrm>
            <a:custGeom>
              <a:avLst/>
              <a:gdLst/>
              <a:ahLst/>
              <a:cxnLst/>
              <a:rect l="0" t="0" r="0" b="0"/>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2" name="Shape 952"/>
            <p:cNvSpPr/>
            <p:nvPr/>
          </p:nvSpPr>
          <p:spPr>
            <a:xfrm>
              <a:off x="5367475" y="5025075"/>
              <a:ext cx="81600" cy="105975"/>
            </a:xfrm>
            <a:custGeom>
              <a:avLst/>
              <a:gdLst/>
              <a:ahLst/>
              <a:cxnLst/>
              <a:rect l="0" t="0" r="0" b="0"/>
              <a:pathLst>
                <a:path w="3264" h="4239" fill="none" extrusionOk="0">
                  <a:moveTo>
                    <a:pt x="0" y="1"/>
                  </a:moveTo>
                  <a:lnTo>
                    <a:pt x="3264" y="423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3" name="Shape 953"/>
            <p:cNvSpPr/>
            <p:nvPr/>
          </p:nvSpPr>
          <p:spPr>
            <a:xfrm>
              <a:off x="5567800" y="4999500"/>
              <a:ext cx="115100" cy="133975"/>
            </a:xfrm>
            <a:custGeom>
              <a:avLst/>
              <a:gdLst/>
              <a:ahLst/>
              <a:cxnLst/>
              <a:rect l="0" t="0" r="0" b="0"/>
              <a:pathLst>
                <a:path w="4604" h="5359" fill="none" extrusionOk="0">
                  <a:moveTo>
                    <a:pt x="0" y="5359"/>
                  </a:moveTo>
                  <a:lnTo>
                    <a:pt x="460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4" name="Shape 954"/>
            <p:cNvSpPr/>
            <p:nvPr/>
          </p:nvSpPr>
          <p:spPr>
            <a:xfrm>
              <a:off x="5600075" y="5217475"/>
              <a:ext cx="127275" cy="16475"/>
            </a:xfrm>
            <a:custGeom>
              <a:avLst/>
              <a:gdLst/>
              <a:ahLst/>
              <a:cxnLst/>
              <a:rect l="0" t="0" r="0" b="0"/>
              <a:pathLst>
                <a:path w="5091" h="659" fill="none" extrusionOk="0">
                  <a:moveTo>
                    <a:pt x="5090" y="658"/>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5" name="Shape 955"/>
            <p:cNvSpPr/>
            <p:nvPr/>
          </p:nvSpPr>
          <p:spPr>
            <a:xfrm>
              <a:off x="5497775" y="5299675"/>
              <a:ext cx="4900" cy="126675"/>
            </a:xfrm>
            <a:custGeom>
              <a:avLst/>
              <a:gdLst/>
              <a:ahLst/>
              <a:cxnLst/>
              <a:rect l="0" t="0" r="0" b="0"/>
              <a:pathLst>
                <a:path w="196" h="5067" fill="none" extrusionOk="0">
                  <a:moveTo>
                    <a:pt x="0" y="5067"/>
                  </a:moveTo>
                  <a:lnTo>
                    <a:pt x="195"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6" name="Shape 956"/>
            <p:cNvSpPr/>
            <p:nvPr/>
          </p:nvSpPr>
          <p:spPr>
            <a:xfrm>
              <a:off x="5277975" y="5241825"/>
              <a:ext cx="141275" cy="58500"/>
            </a:xfrm>
            <a:custGeom>
              <a:avLst/>
              <a:gdLst/>
              <a:ahLst/>
              <a:cxnLst/>
              <a:rect l="0" t="0" r="0" b="0"/>
              <a:pathLst>
                <a:path w="5651" h="2340" fill="none" extrusionOk="0">
                  <a:moveTo>
                    <a:pt x="0" y="2339"/>
                  </a:moveTo>
                  <a:lnTo>
                    <a:pt x="5651"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57" name="Shape 957"/>
          <p:cNvGrpSpPr/>
          <p:nvPr/>
        </p:nvGrpSpPr>
        <p:grpSpPr>
          <a:xfrm>
            <a:off x="3587754" y="4494230"/>
            <a:ext cx="415129" cy="377311"/>
            <a:chOff x="4556450" y="4963575"/>
            <a:chExt cx="548025" cy="498100"/>
          </a:xfrm>
        </p:grpSpPr>
        <p:sp>
          <p:nvSpPr>
            <p:cNvPr id="958" name="Shape 958"/>
            <p:cNvSpPr/>
            <p:nvPr/>
          </p:nvSpPr>
          <p:spPr>
            <a:xfrm>
              <a:off x="4611850" y="5222350"/>
              <a:ext cx="436600" cy="239325"/>
            </a:xfrm>
            <a:custGeom>
              <a:avLst/>
              <a:gdLst/>
              <a:ahLst/>
              <a:cxnLst/>
              <a:rect l="0" t="0" r="0" b="0"/>
              <a:pathLst>
                <a:path w="17464" h="9573" fill="none" extrusionOk="0">
                  <a:moveTo>
                    <a:pt x="1" y="1"/>
                  </a:moveTo>
                  <a:lnTo>
                    <a:pt x="1" y="4677"/>
                  </a:lnTo>
                  <a:lnTo>
                    <a:pt x="8720" y="9572"/>
                  </a:lnTo>
                  <a:lnTo>
                    <a:pt x="17463" y="4677"/>
                  </a:lnTo>
                  <a:lnTo>
                    <a:pt x="17463"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9" name="Shape 959"/>
            <p:cNvSpPr/>
            <p:nvPr/>
          </p:nvSpPr>
          <p:spPr>
            <a:xfrm>
              <a:off x="4612475" y="4963575"/>
              <a:ext cx="435975" cy="125450"/>
            </a:xfrm>
            <a:custGeom>
              <a:avLst/>
              <a:gdLst/>
              <a:ahLst/>
              <a:cxnLst/>
              <a:rect l="0" t="0" r="0" b="0"/>
              <a:pathLst>
                <a:path w="17439" h="5018" fill="none" extrusionOk="0">
                  <a:moveTo>
                    <a:pt x="17438" y="5018"/>
                  </a:moveTo>
                  <a:lnTo>
                    <a:pt x="8671" y="1"/>
                  </a:lnTo>
                  <a:lnTo>
                    <a:pt x="0" y="501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0" name="Shape 960"/>
            <p:cNvSpPr/>
            <p:nvPr/>
          </p:nvSpPr>
          <p:spPr>
            <a:xfrm>
              <a:off x="4556450" y="5089000"/>
              <a:ext cx="274025" cy="225925"/>
            </a:xfrm>
            <a:custGeom>
              <a:avLst/>
              <a:gdLst/>
              <a:ahLst/>
              <a:cxnLst/>
              <a:rect l="0" t="0" r="0" b="0"/>
              <a:pathLst>
                <a:path w="10961" h="9037" fill="none" extrusionOk="0">
                  <a:moveTo>
                    <a:pt x="8720" y="9037"/>
                  </a:moveTo>
                  <a:lnTo>
                    <a:pt x="1" y="4068"/>
                  </a:lnTo>
                  <a:lnTo>
                    <a:pt x="2241" y="1"/>
                  </a:lnTo>
                  <a:lnTo>
                    <a:pt x="10960" y="4969"/>
                  </a:lnTo>
                  <a:lnTo>
                    <a:pt x="8720" y="9037"/>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1" name="Shape 961"/>
            <p:cNvSpPr/>
            <p:nvPr/>
          </p:nvSpPr>
          <p:spPr>
            <a:xfrm>
              <a:off x="4830450" y="5089000"/>
              <a:ext cx="274025" cy="225925"/>
            </a:xfrm>
            <a:custGeom>
              <a:avLst/>
              <a:gdLst/>
              <a:ahLst/>
              <a:cxnLst/>
              <a:rect l="0" t="0" r="0" b="0"/>
              <a:pathLst>
                <a:path w="10961" h="9037" fill="none" extrusionOk="0">
                  <a:moveTo>
                    <a:pt x="2241" y="9037"/>
                  </a:moveTo>
                  <a:lnTo>
                    <a:pt x="10960" y="4068"/>
                  </a:lnTo>
                  <a:lnTo>
                    <a:pt x="8719" y="1"/>
                  </a:lnTo>
                  <a:lnTo>
                    <a:pt x="0" y="4969"/>
                  </a:lnTo>
                  <a:lnTo>
                    <a:pt x="2241" y="9037"/>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2" name="Shape 962"/>
            <p:cNvSpPr/>
            <p:nvPr/>
          </p:nvSpPr>
          <p:spPr>
            <a:xfrm>
              <a:off x="4830450" y="5213225"/>
              <a:ext cx="25" cy="248450"/>
            </a:xfrm>
            <a:custGeom>
              <a:avLst/>
              <a:gdLst/>
              <a:ahLst/>
              <a:cxnLst/>
              <a:rect l="0" t="0" r="0" b="0"/>
              <a:pathLst>
                <a:path w="1" h="9938" fill="none" extrusionOk="0">
                  <a:moveTo>
                    <a:pt x="0" y="0"/>
                  </a:moveTo>
                  <a:lnTo>
                    <a:pt x="0" y="9937"/>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63" name="Shape 963"/>
          <p:cNvGrpSpPr/>
          <p:nvPr/>
        </p:nvGrpSpPr>
        <p:grpSpPr>
          <a:xfrm>
            <a:off x="539082" y="4575870"/>
            <a:ext cx="401286" cy="221872"/>
            <a:chOff x="531800" y="5071350"/>
            <a:chExt cx="529750" cy="292900"/>
          </a:xfrm>
        </p:grpSpPr>
        <p:sp>
          <p:nvSpPr>
            <p:cNvPr id="964" name="Shape 964"/>
            <p:cNvSpPr/>
            <p:nvPr/>
          </p:nvSpPr>
          <p:spPr>
            <a:xfrm>
              <a:off x="632875" y="5077450"/>
              <a:ext cx="272200" cy="185725"/>
            </a:xfrm>
            <a:custGeom>
              <a:avLst/>
              <a:gdLst/>
              <a:ahLst/>
              <a:cxnLst/>
              <a:rect l="0" t="0" r="0" b="0"/>
              <a:pathLst>
                <a:path w="10888" h="7429" fill="none" extrusionOk="0">
                  <a:moveTo>
                    <a:pt x="2947" y="0"/>
                  </a:moveTo>
                  <a:lnTo>
                    <a:pt x="6406" y="7428"/>
                  </a:lnTo>
                  <a:lnTo>
                    <a:pt x="10887" y="2314"/>
                  </a:lnTo>
                  <a:lnTo>
                    <a:pt x="4019" y="2314"/>
                  </a:lnTo>
                  <a:lnTo>
                    <a:pt x="0" y="7428"/>
                  </a:lnTo>
                  <a:lnTo>
                    <a:pt x="6406" y="7428"/>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5" name="Shape 965"/>
            <p:cNvSpPr/>
            <p:nvPr/>
          </p:nvSpPr>
          <p:spPr>
            <a:xfrm>
              <a:off x="886175" y="5071350"/>
              <a:ext cx="74300" cy="191825"/>
            </a:xfrm>
            <a:custGeom>
              <a:avLst/>
              <a:gdLst/>
              <a:ahLst/>
              <a:cxnLst/>
              <a:rect l="0" t="0" r="0" b="0"/>
              <a:pathLst>
                <a:path w="2972" h="7673" fill="none" extrusionOk="0">
                  <a:moveTo>
                    <a:pt x="2971" y="7672"/>
                  </a:moveTo>
                  <a:lnTo>
                    <a:pt x="0" y="1"/>
                  </a:lnTo>
                  <a:lnTo>
                    <a:pt x="1364" y="1"/>
                  </a:lnTo>
                  <a:lnTo>
                    <a:pt x="1364" y="1"/>
                  </a:lnTo>
                  <a:lnTo>
                    <a:pt x="1534" y="25"/>
                  </a:lnTo>
                  <a:lnTo>
                    <a:pt x="1681" y="49"/>
                  </a:lnTo>
                  <a:lnTo>
                    <a:pt x="1827" y="147"/>
                  </a:lnTo>
                  <a:lnTo>
                    <a:pt x="1875" y="195"/>
                  </a:lnTo>
                  <a:lnTo>
                    <a:pt x="1900" y="244"/>
                  </a:lnTo>
                  <a:lnTo>
                    <a:pt x="1924" y="342"/>
                  </a:lnTo>
                  <a:lnTo>
                    <a:pt x="1900" y="439"/>
                  </a:lnTo>
                  <a:lnTo>
                    <a:pt x="1851" y="536"/>
                  </a:lnTo>
                  <a:lnTo>
                    <a:pt x="1778" y="658"/>
                  </a:lnTo>
                  <a:lnTo>
                    <a:pt x="1656" y="804"/>
                  </a:lnTo>
                  <a:lnTo>
                    <a:pt x="1486" y="975"/>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6" name="Shape 966"/>
            <p:cNvSpPr/>
            <p:nvPr/>
          </p:nvSpPr>
          <p:spPr>
            <a:xfrm>
              <a:off x="531800" y="5162075"/>
              <a:ext cx="202175" cy="202175"/>
            </a:xfrm>
            <a:custGeom>
              <a:avLst/>
              <a:gdLst/>
              <a:ahLst/>
              <a:cxnLst/>
              <a:rect l="0" t="0" r="0" b="0"/>
              <a:pathLst>
                <a:path w="8087" h="8087" fill="none" extrusionOk="0">
                  <a:moveTo>
                    <a:pt x="1" y="4043"/>
                  </a:moveTo>
                  <a:lnTo>
                    <a:pt x="1" y="4043"/>
                  </a:lnTo>
                  <a:lnTo>
                    <a:pt x="25" y="3629"/>
                  </a:lnTo>
                  <a:lnTo>
                    <a:pt x="74" y="3215"/>
                  </a:lnTo>
                  <a:lnTo>
                    <a:pt x="171" y="2826"/>
                  </a:lnTo>
                  <a:lnTo>
                    <a:pt x="317" y="2460"/>
                  </a:lnTo>
                  <a:lnTo>
                    <a:pt x="488" y="2119"/>
                  </a:lnTo>
                  <a:lnTo>
                    <a:pt x="682" y="1778"/>
                  </a:lnTo>
                  <a:lnTo>
                    <a:pt x="926" y="1462"/>
                  </a:lnTo>
                  <a:lnTo>
                    <a:pt x="1194" y="1170"/>
                  </a:lnTo>
                  <a:lnTo>
                    <a:pt x="1462" y="926"/>
                  </a:lnTo>
                  <a:lnTo>
                    <a:pt x="1778" y="682"/>
                  </a:lnTo>
                  <a:lnTo>
                    <a:pt x="2119" y="488"/>
                  </a:lnTo>
                  <a:lnTo>
                    <a:pt x="2460" y="317"/>
                  </a:lnTo>
                  <a:lnTo>
                    <a:pt x="2850" y="171"/>
                  </a:lnTo>
                  <a:lnTo>
                    <a:pt x="3240" y="74"/>
                  </a:lnTo>
                  <a:lnTo>
                    <a:pt x="3629" y="25"/>
                  </a:lnTo>
                  <a:lnTo>
                    <a:pt x="4043" y="0"/>
                  </a:lnTo>
                  <a:lnTo>
                    <a:pt x="4043" y="0"/>
                  </a:lnTo>
                  <a:lnTo>
                    <a:pt x="4458" y="25"/>
                  </a:lnTo>
                  <a:lnTo>
                    <a:pt x="4872" y="74"/>
                  </a:lnTo>
                  <a:lnTo>
                    <a:pt x="5237" y="171"/>
                  </a:lnTo>
                  <a:lnTo>
                    <a:pt x="5627" y="317"/>
                  </a:lnTo>
                  <a:lnTo>
                    <a:pt x="5968" y="488"/>
                  </a:lnTo>
                  <a:lnTo>
                    <a:pt x="6308" y="682"/>
                  </a:lnTo>
                  <a:lnTo>
                    <a:pt x="6625" y="926"/>
                  </a:lnTo>
                  <a:lnTo>
                    <a:pt x="6917" y="1170"/>
                  </a:lnTo>
                  <a:lnTo>
                    <a:pt x="7161" y="1462"/>
                  </a:lnTo>
                  <a:lnTo>
                    <a:pt x="7404" y="1778"/>
                  </a:lnTo>
                  <a:lnTo>
                    <a:pt x="7599" y="2119"/>
                  </a:lnTo>
                  <a:lnTo>
                    <a:pt x="7770" y="2460"/>
                  </a:lnTo>
                  <a:lnTo>
                    <a:pt x="7916" y="2826"/>
                  </a:lnTo>
                  <a:lnTo>
                    <a:pt x="8013" y="3215"/>
                  </a:lnTo>
                  <a:lnTo>
                    <a:pt x="8062" y="3629"/>
                  </a:lnTo>
                  <a:lnTo>
                    <a:pt x="8086" y="4043"/>
                  </a:lnTo>
                  <a:lnTo>
                    <a:pt x="8086" y="4043"/>
                  </a:lnTo>
                  <a:lnTo>
                    <a:pt x="8062" y="4457"/>
                  </a:lnTo>
                  <a:lnTo>
                    <a:pt x="8013" y="4847"/>
                  </a:lnTo>
                  <a:lnTo>
                    <a:pt x="7916" y="5237"/>
                  </a:lnTo>
                  <a:lnTo>
                    <a:pt x="7770" y="5626"/>
                  </a:lnTo>
                  <a:lnTo>
                    <a:pt x="7599" y="5967"/>
                  </a:lnTo>
                  <a:lnTo>
                    <a:pt x="7404" y="6308"/>
                  </a:lnTo>
                  <a:lnTo>
                    <a:pt x="7161" y="6625"/>
                  </a:lnTo>
                  <a:lnTo>
                    <a:pt x="6917" y="6893"/>
                  </a:lnTo>
                  <a:lnTo>
                    <a:pt x="6625" y="7161"/>
                  </a:lnTo>
                  <a:lnTo>
                    <a:pt x="6308" y="7404"/>
                  </a:lnTo>
                  <a:lnTo>
                    <a:pt x="5968" y="7599"/>
                  </a:lnTo>
                  <a:lnTo>
                    <a:pt x="5627" y="7770"/>
                  </a:lnTo>
                  <a:lnTo>
                    <a:pt x="5237" y="7916"/>
                  </a:lnTo>
                  <a:lnTo>
                    <a:pt x="4872" y="8013"/>
                  </a:lnTo>
                  <a:lnTo>
                    <a:pt x="4458" y="8062"/>
                  </a:lnTo>
                  <a:lnTo>
                    <a:pt x="4043" y="8086"/>
                  </a:lnTo>
                  <a:lnTo>
                    <a:pt x="4043" y="8086"/>
                  </a:lnTo>
                  <a:lnTo>
                    <a:pt x="3629" y="8062"/>
                  </a:lnTo>
                  <a:lnTo>
                    <a:pt x="3240" y="8013"/>
                  </a:lnTo>
                  <a:lnTo>
                    <a:pt x="2850" y="7916"/>
                  </a:lnTo>
                  <a:lnTo>
                    <a:pt x="2460" y="7770"/>
                  </a:lnTo>
                  <a:lnTo>
                    <a:pt x="2119" y="7599"/>
                  </a:lnTo>
                  <a:lnTo>
                    <a:pt x="1778" y="7404"/>
                  </a:lnTo>
                  <a:lnTo>
                    <a:pt x="1462" y="7161"/>
                  </a:lnTo>
                  <a:lnTo>
                    <a:pt x="1194" y="6893"/>
                  </a:lnTo>
                  <a:lnTo>
                    <a:pt x="926" y="6625"/>
                  </a:lnTo>
                  <a:lnTo>
                    <a:pt x="682" y="6308"/>
                  </a:lnTo>
                  <a:lnTo>
                    <a:pt x="488" y="5967"/>
                  </a:lnTo>
                  <a:lnTo>
                    <a:pt x="317" y="5626"/>
                  </a:lnTo>
                  <a:lnTo>
                    <a:pt x="171" y="5237"/>
                  </a:lnTo>
                  <a:lnTo>
                    <a:pt x="74" y="4847"/>
                  </a:lnTo>
                  <a:lnTo>
                    <a:pt x="25" y="4457"/>
                  </a:lnTo>
                  <a:lnTo>
                    <a:pt x="1" y="4043"/>
                  </a:lnTo>
                  <a:lnTo>
                    <a:pt x="1" y="4043"/>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7" name="Shape 967"/>
            <p:cNvSpPr/>
            <p:nvPr/>
          </p:nvSpPr>
          <p:spPr>
            <a:xfrm>
              <a:off x="859375" y="5162075"/>
              <a:ext cx="202175" cy="202175"/>
            </a:xfrm>
            <a:custGeom>
              <a:avLst/>
              <a:gdLst/>
              <a:ahLst/>
              <a:cxnLst/>
              <a:rect l="0" t="0" r="0" b="0"/>
              <a:pathLst>
                <a:path w="8087" h="8087" fill="none" extrusionOk="0">
                  <a:moveTo>
                    <a:pt x="1" y="4043"/>
                  </a:moveTo>
                  <a:lnTo>
                    <a:pt x="1" y="4043"/>
                  </a:lnTo>
                  <a:lnTo>
                    <a:pt x="1" y="3629"/>
                  </a:lnTo>
                  <a:lnTo>
                    <a:pt x="74" y="3215"/>
                  </a:lnTo>
                  <a:lnTo>
                    <a:pt x="171" y="2826"/>
                  </a:lnTo>
                  <a:lnTo>
                    <a:pt x="317" y="2460"/>
                  </a:lnTo>
                  <a:lnTo>
                    <a:pt x="488" y="2119"/>
                  </a:lnTo>
                  <a:lnTo>
                    <a:pt x="682" y="1778"/>
                  </a:lnTo>
                  <a:lnTo>
                    <a:pt x="926" y="1462"/>
                  </a:lnTo>
                  <a:lnTo>
                    <a:pt x="1170" y="1170"/>
                  </a:lnTo>
                  <a:lnTo>
                    <a:pt x="1462" y="926"/>
                  </a:lnTo>
                  <a:lnTo>
                    <a:pt x="1778" y="682"/>
                  </a:lnTo>
                  <a:lnTo>
                    <a:pt x="2119" y="488"/>
                  </a:lnTo>
                  <a:lnTo>
                    <a:pt x="2460" y="317"/>
                  </a:lnTo>
                  <a:lnTo>
                    <a:pt x="2826" y="171"/>
                  </a:lnTo>
                  <a:lnTo>
                    <a:pt x="3215" y="74"/>
                  </a:lnTo>
                  <a:lnTo>
                    <a:pt x="3629" y="25"/>
                  </a:lnTo>
                  <a:lnTo>
                    <a:pt x="4043" y="0"/>
                  </a:lnTo>
                  <a:lnTo>
                    <a:pt x="4043" y="0"/>
                  </a:lnTo>
                  <a:lnTo>
                    <a:pt x="4457" y="25"/>
                  </a:lnTo>
                  <a:lnTo>
                    <a:pt x="4847" y="74"/>
                  </a:lnTo>
                  <a:lnTo>
                    <a:pt x="5237" y="171"/>
                  </a:lnTo>
                  <a:lnTo>
                    <a:pt x="5602" y="317"/>
                  </a:lnTo>
                  <a:lnTo>
                    <a:pt x="5967" y="488"/>
                  </a:lnTo>
                  <a:lnTo>
                    <a:pt x="6308" y="682"/>
                  </a:lnTo>
                  <a:lnTo>
                    <a:pt x="6601" y="926"/>
                  </a:lnTo>
                  <a:lnTo>
                    <a:pt x="6893" y="1170"/>
                  </a:lnTo>
                  <a:lnTo>
                    <a:pt x="7161" y="1462"/>
                  </a:lnTo>
                  <a:lnTo>
                    <a:pt x="7380" y="1778"/>
                  </a:lnTo>
                  <a:lnTo>
                    <a:pt x="7599" y="2119"/>
                  </a:lnTo>
                  <a:lnTo>
                    <a:pt x="7770" y="2460"/>
                  </a:lnTo>
                  <a:lnTo>
                    <a:pt x="7892" y="2826"/>
                  </a:lnTo>
                  <a:lnTo>
                    <a:pt x="7989" y="3215"/>
                  </a:lnTo>
                  <a:lnTo>
                    <a:pt x="8062" y="3629"/>
                  </a:lnTo>
                  <a:lnTo>
                    <a:pt x="8086" y="4043"/>
                  </a:lnTo>
                  <a:lnTo>
                    <a:pt x="8086" y="4043"/>
                  </a:lnTo>
                  <a:lnTo>
                    <a:pt x="8062" y="4457"/>
                  </a:lnTo>
                  <a:lnTo>
                    <a:pt x="7989" y="4847"/>
                  </a:lnTo>
                  <a:lnTo>
                    <a:pt x="7892" y="5237"/>
                  </a:lnTo>
                  <a:lnTo>
                    <a:pt x="7770" y="5626"/>
                  </a:lnTo>
                  <a:lnTo>
                    <a:pt x="7599" y="5967"/>
                  </a:lnTo>
                  <a:lnTo>
                    <a:pt x="7380" y="6308"/>
                  </a:lnTo>
                  <a:lnTo>
                    <a:pt x="7161" y="6625"/>
                  </a:lnTo>
                  <a:lnTo>
                    <a:pt x="6893" y="6893"/>
                  </a:lnTo>
                  <a:lnTo>
                    <a:pt x="6601" y="7161"/>
                  </a:lnTo>
                  <a:lnTo>
                    <a:pt x="6308" y="7404"/>
                  </a:lnTo>
                  <a:lnTo>
                    <a:pt x="5967" y="7599"/>
                  </a:lnTo>
                  <a:lnTo>
                    <a:pt x="5602" y="7770"/>
                  </a:lnTo>
                  <a:lnTo>
                    <a:pt x="5237" y="7916"/>
                  </a:lnTo>
                  <a:lnTo>
                    <a:pt x="4847" y="8013"/>
                  </a:lnTo>
                  <a:lnTo>
                    <a:pt x="4457" y="8062"/>
                  </a:lnTo>
                  <a:lnTo>
                    <a:pt x="4043" y="8086"/>
                  </a:lnTo>
                  <a:lnTo>
                    <a:pt x="4043" y="8086"/>
                  </a:lnTo>
                  <a:lnTo>
                    <a:pt x="3629" y="8062"/>
                  </a:lnTo>
                  <a:lnTo>
                    <a:pt x="3215" y="8013"/>
                  </a:lnTo>
                  <a:lnTo>
                    <a:pt x="2826" y="7916"/>
                  </a:lnTo>
                  <a:lnTo>
                    <a:pt x="2460" y="7770"/>
                  </a:lnTo>
                  <a:lnTo>
                    <a:pt x="2119" y="7599"/>
                  </a:lnTo>
                  <a:lnTo>
                    <a:pt x="1778" y="7404"/>
                  </a:lnTo>
                  <a:lnTo>
                    <a:pt x="1462" y="7161"/>
                  </a:lnTo>
                  <a:lnTo>
                    <a:pt x="1170" y="6893"/>
                  </a:lnTo>
                  <a:lnTo>
                    <a:pt x="926" y="6625"/>
                  </a:lnTo>
                  <a:lnTo>
                    <a:pt x="682" y="6308"/>
                  </a:lnTo>
                  <a:lnTo>
                    <a:pt x="488" y="5967"/>
                  </a:lnTo>
                  <a:lnTo>
                    <a:pt x="317" y="5626"/>
                  </a:lnTo>
                  <a:lnTo>
                    <a:pt x="171" y="5237"/>
                  </a:lnTo>
                  <a:lnTo>
                    <a:pt x="74" y="4847"/>
                  </a:lnTo>
                  <a:lnTo>
                    <a:pt x="1" y="4457"/>
                  </a:lnTo>
                  <a:lnTo>
                    <a:pt x="1" y="4043"/>
                  </a:lnTo>
                  <a:lnTo>
                    <a:pt x="1" y="4043"/>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8" name="Shape 968"/>
            <p:cNvSpPr/>
            <p:nvPr/>
          </p:nvSpPr>
          <p:spPr>
            <a:xfrm>
              <a:off x="676100" y="5071350"/>
              <a:ext cx="86500" cy="7325"/>
            </a:xfrm>
            <a:custGeom>
              <a:avLst/>
              <a:gdLst/>
              <a:ahLst/>
              <a:cxnLst/>
              <a:rect l="0" t="0" r="0" b="0"/>
              <a:pathLst>
                <a:path w="3460" h="293" fill="none" extrusionOk="0">
                  <a:moveTo>
                    <a:pt x="1" y="1"/>
                  </a:moveTo>
                  <a:lnTo>
                    <a:pt x="3459" y="29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9" name="Shape 969"/>
            <p:cNvSpPr/>
            <p:nvPr/>
          </p:nvSpPr>
          <p:spPr>
            <a:xfrm>
              <a:off x="941575" y="5244275"/>
              <a:ext cx="37175" cy="37175"/>
            </a:xfrm>
            <a:custGeom>
              <a:avLst/>
              <a:gdLst/>
              <a:ahLst/>
              <a:cxnLst/>
              <a:rect l="0" t="0" r="0" b="0"/>
              <a:pathLst>
                <a:path w="1487" h="1487" fill="none" extrusionOk="0">
                  <a:moveTo>
                    <a:pt x="0" y="755"/>
                  </a:moveTo>
                  <a:lnTo>
                    <a:pt x="0" y="755"/>
                  </a:lnTo>
                  <a:lnTo>
                    <a:pt x="25" y="609"/>
                  </a:lnTo>
                  <a:lnTo>
                    <a:pt x="73" y="463"/>
                  </a:lnTo>
                  <a:lnTo>
                    <a:pt x="122" y="341"/>
                  </a:lnTo>
                  <a:lnTo>
                    <a:pt x="220" y="220"/>
                  </a:lnTo>
                  <a:lnTo>
                    <a:pt x="341" y="147"/>
                  </a:lnTo>
                  <a:lnTo>
                    <a:pt x="463" y="73"/>
                  </a:lnTo>
                  <a:lnTo>
                    <a:pt x="609" y="25"/>
                  </a:lnTo>
                  <a:lnTo>
                    <a:pt x="755" y="0"/>
                  </a:lnTo>
                  <a:lnTo>
                    <a:pt x="755" y="0"/>
                  </a:lnTo>
                  <a:lnTo>
                    <a:pt x="902" y="25"/>
                  </a:lnTo>
                  <a:lnTo>
                    <a:pt x="1048" y="73"/>
                  </a:lnTo>
                  <a:lnTo>
                    <a:pt x="1169" y="147"/>
                  </a:lnTo>
                  <a:lnTo>
                    <a:pt x="1267" y="220"/>
                  </a:lnTo>
                  <a:lnTo>
                    <a:pt x="1364" y="341"/>
                  </a:lnTo>
                  <a:lnTo>
                    <a:pt x="1437" y="463"/>
                  </a:lnTo>
                  <a:lnTo>
                    <a:pt x="1486" y="609"/>
                  </a:lnTo>
                  <a:lnTo>
                    <a:pt x="1486" y="755"/>
                  </a:lnTo>
                  <a:lnTo>
                    <a:pt x="1486" y="755"/>
                  </a:lnTo>
                  <a:lnTo>
                    <a:pt x="1486" y="902"/>
                  </a:lnTo>
                  <a:lnTo>
                    <a:pt x="1437" y="1048"/>
                  </a:lnTo>
                  <a:lnTo>
                    <a:pt x="1364" y="1169"/>
                  </a:lnTo>
                  <a:lnTo>
                    <a:pt x="1267" y="1267"/>
                  </a:lnTo>
                  <a:lnTo>
                    <a:pt x="1169" y="1364"/>
                  </a:lnTo>
                  <a:lnTo>
                    <a:pt x="1048" y="1437"/>
                  </a:lnTo>
                  <a:lnTo>
                    <a:pt x="902" y="1486"/>
                  </a:lnTo>
                  <a:lnTo>
                    <a:pt x="755" y="1486"/>
                  </a:lnTo>
                  <a:lnTo>
                    <a:pt x="755" y="1486"/>
                  </a:lnTo>
                  <a:lnTo>
                    <a:pt x="609" y="1486"/>
                  </a:lnTo>
                  <a:lnTo>
                    <a:pt x="463" y="1437"/>
                  </a:lnTo>
                  <a:lnTo>
                    <a:pt x="341" y="1364"/>
                  </a:lnTo>
                  <a:lnTo>
                    <a:pt x="220" y="1267"/>
                  </a:lnTo>
                  <a:lnTo>
                    <a:pt x="122" y="1169"/>
                  </a:lnTo>
                  <a:lnTo>
                    <a:pt x="73" y="1048"/>
                  </a:lnTo>
                  <a:lnTo>
                    <a:pt x="25" y="902"/>
                  </a:lnTo>
                  <a:lnTo>
                    <a:pt x="0" y="755"/>
                  </a:lnTo>
                  <a:lnTo>
                    <a:pt x="0" y="75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0" name="Shape 970"/>
            <p:cNvSpPr/>
            <p:nvPr/>
          </p:nvSpPr>
          <p:spPr>
            <a:xfrm>
              <a:off x="614600" y="5244275"/>
              <a:ext cx="37175" cy="37175"/>
            </a:xfrm>
            <a:custGeom>
              <a:avLst/>
              <a:gdLst/>
              <a:ahLst/>
              <a:cxnLst/>
              <a:rect l="0" t="0" r="0" b="0"/>
              <a:pathLst>
                <a:path w="1487" h="1487" fill="none" extrusionOk="0">
                  <a:moveTo>
                    <a:pt x="1" y="755"/>
                  </a:moveTo>
                  <a:lnTo>
                    <a:pt x="1" y="755"/>
                  </a:lnTo>
                  <a:lnTo>
                    <a:pt x="1" y="609"/>
                  </a:lnTo>
                  <a:lnTo>
                    <a:pt x="50" y="463"/>
                  </a:lnTo>
                  <a:lnTo>
                    <a:pt x="123" y="341"/>
                  </a:lnTo>
                  <a:lnTo>
                    <a:pt x="220" y="220"/>
                  </a:lnTo>
                  <a:lnTo>
                    <a:pt x="317" y="147"/>
                  </a:lnTo>
                  <a:lnTo>
                    <a:pt x="439" y="73"/>
                  </a:lnTo>
                  <a:lnTo>
                    <a:pt x="585" y="25"/>
                  </a:lnTo>
                  <a:lnTo>
                    <a:pt x="731" y="0"/>
                  </a:lnTo>
                  <a:lnTo>
                    <a:pt x="731" y="0"/>
                  </a:lnTo>
                  <a:lnTo>
                    <a:pt x="878" y="25"/>
                  </a:lnTo>
                  <a:lnTo>
                    <a:pt x="1024" y="73"/>
                  </a:lnTo>
                  <a:lnTo>
                    <a:pt x="1146" y="147"/>
                  </a:lnTo>
                  <a:lnTo>
                    <a:pt x="1267" y="220"/>
                  </a:lnTo>
                  <a:lnTo>
                    <a:pt x="1340" y="341"/>
                  </a:lnTo>
                  <a:lnTo>
                    <a:pt x="1413" y="463"/>
                  </a:lnTo>
                  <a:lnTo>
                    <a:pt x="1462" y="609"/>
                  </a:lnTo>
                  <a:lnTo>
                    <a:pt x="1486" y="755"/>
                  </a:lnTo>
                  <a:lnTo>
                    <a:pt x="1486" y="755"/>
                  </a:lnTo>
                  <a:lnTo>
                    <a:pt x="1462" y="902"/>
                  </a:lnTo>
                  <a:lnTo>
                    <a:pt x="1413" y="1048"/>
                  </a:lnTo>
                  <a:lnTo>
                    <a:pt x="1340" y="1169"/>
                  </a:lnTo>
                  <a:lnTo>
                    <a:pt x="1267" y="1267"/>
                  </a:lnTo>
                  <a:lnTo>
                    <a:pt x="1146" y="1364"/>
                  </a:lnTo>
                  <a:lnTo>
                    <a:pt x="1024" y="1437"/>
                  </a:lnTo>
                  <a:lnTo>
                    <a:pt x="878" y="1486"/>
                  </a:lnTo>
                  <a:lnTo>
                    <a:pt x="731" y="1486"/>
                  </a:lnTo>
                  <a:lnTo>
                    <a:pt x="731" y="1486"/>
                  </a:lnTo>
                  <a:lnTo>
                    <a:pt x="585" y="1486"/>
                  </a:lnTo>
                  <a:lnTo>
                    <a:pt x="439" y="1437"/>
                  </a:lnTo>
                  <a:lnTo>
                    <a:pt x="317" y="1364"/>
                  </a:lnTo>
                  <a:lnTo>
                    <a:pt x="220" y="1267"/>
                  </a:lnTo>
                  <a:lnTo>
                    <a:pt x="123" y="1169"/>
                  </a:lnTo>
                  <a:lnTo>
                    <a:pt x="50" y="1048"/>
                  </a:lnTo>
                  <a:lnTo>
                    <a:pt x="1" y="902"/>
                  </a:lnTo>
                  <a:lnTo>
                    <a:pt x="1" y="755"/>
                  </a:lnTo>
                  <a:lnTo>
                    <a:pt x="1" y="75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71" name="Shape 971"/>
          <p:cNvGrpSpPr/>
          <p:nvPr/>
        </p:nvGrpSpPr>
        <p:grpSpPr>
          <a:xfrm>
            <a:off x="6967444" y="2410625"/>
            <a:ext cx="433992" cy="422729"/>
            <a:chOff x="5916675" y="927975"/>
            <a:chExt cx="516350" cy="502950"/>
          </a:xfrm>
        </p:grpSpPr>
        <p:sp>
          <p:nvSpPr>
            <p:cNvPr id="972" name="Shape 972"/>
            <p:cNvSpPr/>
            <p:nvPr/>
          </p:nvSpPr>
          <p:spPr>
            <a:xfrm>
              <a:off x="5916675" y="927975"/>
              <a:ext cx="516350" cy="502950"/>
            </a:xfrm>
            <a:custGeom>
              <a:avLst/>
              <a:gdLst/>
              <a:ahLst/>
              <a:cxnLst/>
              <a:rect l="0" t="0" r="0" b="0"/>
              <a:pathLst>
                <a:path w="20654" h="20118" fill="none" extrusionOk="0">
                  <a:moveTo>
                    <a:pt x="20654" y="10059"/>
                  </a:moveTo>
                  <a:lnTo>
                    <a:pt x="18486" y="8183"/>
                  </a:lnTo>
                  <a:lnTo>
                    <a:pt x="19631" y="5577"/>
                  </a:lnTo>
                  <a:lnTo>
                    <a:pt x="16879" y="4847"/>
                  </a:lnTo>
                  <a:lnTo>
                    <a:pt x="16757" y="1997"/>
                  </a:lnTo>
                  <a:lnTo>
                    <a:pt x="13956" y="2509"/>
                  </a:lnTo>
                  <a:lnTo>
                    <a:pt x="12616" y="0"/>
                  </a:lnTo>
                  <a:lnTo>
                    <a:pt x="10327" y="1681"/>
                  </a:lnTo>
                  <a:lnTo>
                    <a:pt x="8038" y="0"/>
                  </a:lnTo>
                  <a:lnTo>
                    <a:pt x="6698" y="2509"/>
                  </a:lnTo>
                  <a:lnTo>
                    <a:pt x="3897" y="1997"/>
                  </a:lnTo>
                  <a:lnTo>
                    <a:pt x="3776" y="4847"/>
                  </a:lnTo>
                  <a:lnTo>
                    <a:pt x="1023" y="5577"/>
                  </a:lnTo>
                  <a:lnTo>
                    <a:pt x="2168" y="8183"/>
                  </a:lnTo>
                  <a:lnTo>
                    <a:pt x="1" y="10059"/>
                  </a:lnTo>
                  <a:lnTo>
                    <a:pt x="2168" y="11934"/>
                  </a:lnTo>
                  <a:lnTo>
                    <a:pt x="1023" y="14540"/>
                  </a:lnTo>
                  <a:lnTo>
                    <a:pt x="3776" y="15271"/>
                  </a:lnTo>
                  <a:lnTo>
                    <a:pt x="3897" y="18120"/>
                  </a:lnTo>
                  <a:lnTo>
                    <a:pt x="6698" y="17609"/>
                  </a:lnTo>
                  <a:lnTo>
                    <a:pt x="8038" y="20117"/>
                  </a:lnTo>
                  <a:lnTo>
                    <a:pt x="10327" y="18437"/>
                  </a:lnTo>
                  <a:lnTo>
                    <a:pt x="12616" y="20117"/>
                  </a:lnTo>
                  <a:lnTo>
                    <a:pt x="13956" y="17609"/>
                  </a:lnTo>
                  <a:lnTo>
                    <a:pt x="16757" y="18120"/>
                  </a:lnTo>
                  <a:lnTo>
                    <a:pt x="16879" y="15271"/>
                  </a:lnTo>
                  <a:lnTo>
                    <a:pt x="19631" y="14540"/>
                  </a:lnTo>
                  <a:lnTo>
                    <a:pt x="18486" y="11934"/>
                  </a:lnTo>
                  <a:lnTo>
                    <a:pt x="20654" y="10059"/>
                  </a:lnTo>
                  <a:close/>
                </a:path>
              </a:pathLst>
            </a:custGeom>
            <a:noFill/>
            <a:ln w="3810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3" name="Shape 973"/>
            <p:cNvSpPr/>
            <p:nvPr/>
          </p:nvSpPr>
          <p:spPr>
            <a:xfrm>
              <a:off x="6006800" y="1011375"/>
              <a:ext cx="336125" cy="336125"/>
            </a:xfrm>
            <a:custGeom>
              <a:avLst/>
              <a:gdLst/>
              <a:ahLst/>
              <a:cxnLst/>
              <a:rect l="0" t="0" r="0" b="0"/>
              <a:pathLst>
                <a:path w="13445" h="13445" fill="none" extrusionOk="0">
                  <a:moveTo>
                    <a:pt x="6722" y="13445"/>
                  </a:moveTo>
                  <a:lnTo>
                    <a:pt x="6722" y="13445"/>
                  </a:lnTo>
                  <a:lnTo>
                    <a:pt x="6381" y="13420"/>
                  </a:lnTo>
                  <a:lnTo>
                    <a:pt x="6040" y="13396"/>
                  </a:lnTo>
                  <a:lnTo>
                    <a:pt x="5699" y="13347"/>
                  </a:lnTo>
                  <a:lnTo>
                    <a:pt x="5383" y="13299"/>
                  </a:lnTo>
                  <a:lnTo>
                    <a:pt x="5042" y="13226"/>
                  </a:lnTo>
                  <a:lnTo>
                    <a:pt x="4725" y="13128"/>
                  </a:lnTo>
                  <a:lnTo>
                    <a:pt x="4408" y="13031"/>
                  </a:lnTo>
                  <a:lnTo>
                    <a:pt x="4116" y="12909"/>
                  </a:lnTo>
                  <a:lnTo>
                    <a:pt x="3824" y="12763"/>
                  </a:lnTo>
                  <a:lnTo>
                    <a:pt x="3532" y="12617"/>
                  </a:lnTo>
                  <a:lnTo>
                    <a:pt x="3239" y="12471"/>
                  </a:lnTo>
                  <a:lnTo>
                    <a:pt x="2971" y="12276"/>
                  </a:lnTo>
                  <a:lnTo>
                    <a:pt x="2703" y="12105"/>
                  </a:lnTo>
                  <a:lnTo>
                    <a:pt x="2460" y="11910"/>
                  </a:lnTo>
                  <a:lnTo>
                    <a:pt x="2216" y="11691"/>
                  </a:lnTo>
                  <a:lnTo>
                    <a:pt x="1973" y="11472"/>
                  </a:lnTo>
                  <a:lnTo>
                    <a:pt x="1754" y="11228"/>
                  </a:lnTo>
                  <a:lnTo>
                    <a:pt x="1534" y="10985"/>
                  </a:lnTo>
                  <a:lnTo>
                    <a:pt x="1340" y="10741"/>
                  </a:lnTo>
                  <a:lnTo>
                    <a:pt x="1169" y="10473"/>
                  </a:lnTo>
                  <a:lnTo>
                    <a:pt x="974" y="10206"/>
                  </a:lnTo>
                  <a:lnTo>
                    <a:pt x="828" y="9913"/>
                  </a:lnTo>
                  <a:lnTo>
                    <a:pt x="682" y="9621"/>
                  </a:lnTo>
                  <a:lnTo>
                    <a:pt x="536" y="9329"/>
                  </a:lnTo>
                  <a:lnTo>
                    <a:pt x="414" y="9036"/>
                  </a:lnTo>
                  <a:lnTo>
                    <a:pt x="317" y="8720"/>
                  </a:lnTo>
                  <a:lnTo>
                    <a:pt x="219" y="8403"/>
                  </a:lnTo>
                  <a:lnTo>
                    <a:pt x="146" y="8062"/>
                  </a:lnTo>
                  <a:lnTo>
                    <a:pt x="98" y="7746"/>
                  </a:lnTo>
                  <a:lnTo>
                    <a:pt x="49" y="7405"/>
                  </a:lnTo>
                  <a:lnTo>
                    <a:pt x="24" y="7064"/>
                  </a:lnTo>
                  <a:lnTo>
                    <a:pt x="0" y="6723"/>
                  </a:lnTo>
                  <a:lnTo>
                    <a:pt x="0" y="6723"/>
                  </a:lnTo>
                  <a:lnTo>
                    <a:pt x="24" y="6382"/>
                  </a:lnTo>
                  <a:lnTo>
                    <a:pt x="49" y="6041"/>
                  </a:lnTo>
                  <a:lnTo>
                    <a:pt x="98" y="5700"/>
                  </a:lnTo>
                  <a:lnTo>
                    <a:pt x="146" y="5383"/>
                  </a:lnTo>
                  <a:lnTo>
                    <a:pt x="219" y="5042"/>
                  </a:lnTo>
                  <a:lnTo>
                    <a:pt x="317" y="4726"/>
                  </a:lnTo>
                  <a:lnTo>
                    <a:pt x="414" y="4409"/>
                  </a:lnTo>
                  <a:lnTo>
                    <a:pt x="536" y="4117"/>
                  </a:lnTo>
                  <a:lnTo>
                    <a:pt x="682" y="3825"/>
                  </a:lnTo>
                  <a:lnTo>
                    <a:pt x="828" y="3532"/>
                  </a:lnTo>
                  <a:lnTo>
                    <a:pt x="974" y="3240"/>
                  </a:lnTo>
                  <a:lnTo>
                    <a:pt x="1169" y="2972"/>
                  </a:lnTo>
                  <a:lnTo>
                    <a:pt x="1340" y="2704"/>
                  </a:lnTo>
                  <a:lnTo>
                    <a:pt x="1534" y="2461"/>
                  </a:lnTo>
                  <a:lnTo>
                    <a:pt x="1754" y="2217"/>
                  </a:lnTo>
                  <a:lnTo>
                    <a:pt x="1973" y="1974"/>
                  </a:lnTo>
                  <a:lnTo>
                    <a:pt x="2216" y="1754"/>
                  </a:lnTo>
                  <a:lnTo>
                    <a:pt x="2460" y="1535"/>
                  </a:lnTo>
                  <a:lnTo>
                    <a:pt x="2703" y="1340"/>
                  </a:lnTo>
                  <a:lnTo>
                    <a:pt x="2971" y="1170"/>
                  </a:lnTo>
                  <a:lnTo>
                    <a:pt x="3239" y="975"/>
                  </a:lnTo>
                  <a:lnTo>
                    <a:pt x="3532" y="829"/>
                  </a:lnTo>
                  <a:lnTo>
                    <a:pt x="3824" y="683"/>
                  </a:lnTo>
                  <a:lnTo>
                    <a:pt x="4116" y="537"/>
                  </a:lnTo>
                  <a:lnTo>
                    <a:pt x="4408" y="415"/>
                  </a:lnTo>
                  <a:lnTo>
                    <a:pt x="4725" y="317"/>
                  </a:lnTo>
                  <a:lnTo>
                    <a:pt x="5042" y="220"/>
                  </a:lnTo>
                  <a:lnTo>
                    <a:pt x="5383" y="147"/>
                  </a:lnTo>
                  <a:lnTo>
                    <a:pt x="5699" y="98"/>
                  </a:lnTo>
                  <a:lnTo>
                    <a:pt x="6040" y="49"/>
                  </a:lnTo>
                  <a:lnTo>
                    <a:pt x="6381" y="25"/>
                  </a:lnTo>
                  <a:lnTo>
                    <a:pt x="6722" y="1"/>
                  </a:lnTo>
                  <a:lnTo>
                    <a:pt x="6722" y="1"/>
                  </a:lnTo>
                  <a:lnTo>
                    <a:pt x="7063" y="25"/>
                  </a:lnTo>
                  <a:lnTo>
                    <a:pt x="7404" y="49"/>
                  </a:lnTo>
                  <a:lnTo>
                    <a:pt x="7745" y="98"/>
                  </a:lnTo>
                  <a:lnTo>
                    <a:pt x="8062" y="147"/>
                  </a:lnTo>
                  <a:lnTo>
                    <a:pt x="8403" y="220"/>
                  </a:lnTo>
                  <a:lnTo>
                    <a:pt x="8719" y="317"/>
                  </a:lnTo>
                  <a:lnTo>
                    <a:pt x="9036" y="415"/>
                  </a:lnTo>
                  <a:lnTo>
                    <a:pt x="9328" y="537"/>
                  </a:lnTo>
                  <a:lnTo>
                    <a:pt x="9620" y="683"/>
                  </a:lnTo>
                  <a:lnTo>
                    <a:pt x="9913" y="829"/>
                  </a:lnTo>
                  <a:lnTo>
                    <a:pt x="10205" y="975"/>
                  </a:lnTo>
                  <a:lnTo>
                    <a:pt x="10473" y="1170"/>
                  </a:lnTo>
                  <a:lnTo>
                    <a:pt x="10741" y="1340"/>
                  </a:lnTo>
                  <a:lnTo>
                    <a:pt x="10984" y="1535"/>
                  </a:lnTo>
                  <a:lnTo>
                    <a:pt x="11228" y="1754"/>
                  </a:lnTo>
                  <a:lnTo>
                    <a:pt x="11471" y="1974"/>
                  </a:lnTo>
                  <a:lnTo>
                    <a:pt x="11690" y="2217"/>
                  </a:lnTo>
                  <a:lnTo>
                    <a:pt x="11910" y="2461"/>
                  </a:lnTo>
                  <a:lnTo>
                    <a:pt x="12105" y="2704"/>
                  </a:lnTo>
                  <a:lnTo>
                    <a:pt x="12275" y="2972"/>
                  </a:lnTo>
                  <a:lnTo>
                    <a:pt x="12470" y="3240"/>
                  </a:lnTo>
                  <a:lnTo>
                    <a:pt x="12616" y="3532"/>
                  </a:lnTo>
                  <a:lnTo>
                    <a:pt x="12762" y="3825"/>
                  </a:lnTo>
                  <a:lnTo>
                    <a:pt x="12908" y="4117"/>
                  </a:lnTo>
                  <a:lnTo>
                    <a:pt x="13030" y="4409"/>
                  </a:lnTo>
                  <a:lnTo>
                    <a:pt x="13127" y="4726"/>
                  </a:lnTo>
                  <a:lnTo>
                    <a:pt x="13225" y="5042"/>
                  </a:lnTo>
                  <a:lnTo>
                    <a:pt x="13298" y="5383"/>
                  </a:lnTo>
                  <a:lnTo>
                    <a:pt x="13347" y="5700"/>
                  </a:lnTo>
                  <a:lnTo>
                    <a:pt x="13395" y="6041"/>
                  </a:lnTo>
                  <a:lnTo>
                    <a:pt x="13420" y="6382"/>
                  </a:lnTo>
                  <a:lnTo>
                    <a:pt x="13444" y="6723"/>
                  </a:lnTo>
                  <a:lnTo>
                    <a:pt x="13444" y="6723"/>
                  </a:lnTo>
                  <a:lnTo>
                    <a:pt x="13420" y="7064"/>
                  </a:lnTo>
                  <a:lnTo>
                    <a:pt x="13395" y="7405"/>
                  </a:lnTo>
                  <a:lnTo>
                    <a:pt x="13347" y="7746"/>
                  </a:lnTo>
                  <a:lnTo>
                    <a:pt x="13298" y="8062"/>
                  </a:lnTo>
                  <a:lnTo>
                    <a:pt x="13225" y="8403"/>
                  </a:lnTo>
                  <a:lnTo>
                    <a:pt x="13127" y="8720"/>
                  </a:lnTo>
                  <a:lnTo>
                    <a:pt x="13030" y="9036"/>
                  </a:lnTo>
                  <a:lnTo>
                    <a:pt x="12908" y="9329"/>
                  </a:lnTo>
                  <a:lnTo>
                    <a:pt x="12762" y="9621"/>
                  </a:lnTo>
                  <a:lnTo>
                    <a:pt x="12616" y="9913"/>
                  </a:lnTo>
                  <a:lnTo>
                    <a:pt x="12470" y="10206"/>
                  </a:lnTo>
                  <a:lnTo>
                    <a:pt x="12275" y="10473"/>
                  </a:lnTo>
                  <a:lnTo>
                    <a:pt x="12105" y="10741"/>
                  </a:lnTo>
                  <a:lnTo>
                    <a:pt x="11910" y="10985"/>
                  </a:lnTo>
                  <a:lnTo>
                    <a:pt x="11690" y="11228"/>
                  </a:lnTo>
                  <a:lnTo>
                    <a:pt x="11471" y="11472"/>
                  </a:lnTo>
                  <a:lnTo>
                    <a:pt x="11228" y="11691"/>
                  </a:lnTo>
                  <a:lnTo>
                    <a:pt x="10984" y="11910"/>
                  </a:lnTo>
                  <a:lnTo>
                    <a:pt x="10741" y="12105"/>
                  </a:lnTo>
                  <a:lnTo>
                    <a:pt x="10473" y="12276"/>
                  </a:lnTo>
                  <a:lnTo>
                    <a:pt x="10205" y="12471"/>
                  </a:lnTo>
                  <a:lnTo>
                    <a:pt x="9913" y="12617"/>
                  </a:lnTo>
                  <a:lnTo>
                    <a:pt x="9620" y="12763"/>
                  </a:lnTo>
                  <a:lnTo>
                    <a:pt x="9328" y="12909"/>
                  </a:lnTo>
                  <a:lnTo>
                    <a:pt x="9036" y="13031"/>
                  </a:lnTo>
                  <a:lnTo>
                    <a:pt x="8719" y="13128"/>
                  </a:lnTo>
                  <a:lnTo>
                    <a:pt x="8403" y="13226"/>
                  </a:lnTo>
                  <a:lnTo>
                    <a:pt x="8062" y="13299"/>
                  </a:lnTo>
                  <a:lnTo>
                    <a:pt x="7745" y="13347"/>
                  </a:lnTo>
                  <a:lnTo>
                    <a:pt x="7404" y="13396"/>
                  </a:lnTo>
                  <a:lnTo>
                    <a:pt x="7063" y="13420"/>
                  </a:lnTo>
                  <a:lnTo>
                    <a:pt x="6722" y="13445"/>
                  </a:lnTo>
                  <a:lnTo>
                    <a:pt x="6722" y="13445"/>
                  </a:lnTo>
                  <a:close/>
                </a:path>
              </a:pathLst>
            </a:custGeom>
            <a:noFill/>
            <a:ln w="3810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74" name="Shape 974"/>
          <p:cNvGrpSpPr/>
          <p:nvPr/>
        </p:nvGrpSpPr>
        <p:grpSpPr>
          <a:xfrm>
            <a:off x="6083464" y="3116527"/>
            <a:ext cx="1079481" cy="1051467"/>
            <a:chOff x="5916675" y="927975"/>
            <a:chExt cx="516350" cy="502950"/>
          </a:xfrm>
        </p:grpSpPr>
        <p:sp>
          <p:nvSpPr>
            <p:cNvPr id="975" name="Shape 975"/>
            <p:cNvSpPr/>
            <p:nvPr/>
          </p:nvSpPr>
          <p:spPr>
            <a:xfrm>
              <a:off x="5916675" y="927975"/>
              <a:ext cx="516350" cy="502950"/>
            </a:xfrm>
            <a:custGeom>
              <a:avLst/>
              <a:gdLst/>
              <a:ahLst/>
              <a:cxnLst/>
              <a:rect l="0" t="0" r="0" b="0"/>
              <a:pathLst>
                <a:path w="20654" h="20118" fill="none" extrusionOk="0">
                  <a:moveTo>
                    <a:pt x="20654" y="10059"/>
                  </a:moveTo>
                  <a:lnTo>
                    <a:pt x="18486" y="8183"/>
                  </a:lnTo>
                  <a:lnTo>
                    <a:pt x="19631" y="5577"/>
                  </a:lnTo>
                  <a:lnTo>
                    <a:pt x="16879" y="4847"/>
                  </a:lnTo>
                  <a:lnTo>
                    <a:pt x="16757" y="1997"/>
                  </a:lnTo>
                  <a:lnTo>
                    <a:pt x="13956" y="2509"/>
                  </a:lnTo>
                  <a:lnTo>
                    <a:pt x="12616" y="0"/>
                  </a:lnTo>
                  <a:lnTo>
                    <a:pt x="10327" y="1681"/>
                  </a:lnTo>
                  <a:lnTo>
                    <a:pt x="8038" y="0"/>
                  </a:lnTo>
                  <a:lnTo>
                    <a:pt x="6698" y="2509"/>
                  </a:lnTo>
                  <a:lnTo>
                    <a:pt x="3897" y="1997"/>
                  </a:lnTo>
                  <a:lnTo>
                    <a:pt x="3776" y="4847"/>
                  </a:lnTo>
                  <a:lnTo>
                    <a:pt x="1023" y="5577"/>
                  </a:lnTo>
                  <a:lnTo>
                    <a:pt x="2168" y="8183"/>
                  </a:lnTo>
                  <a:lnTo>
                    <a:pt x="1" y="10059"/>
                  </a:lnTo>
                  <a:lnTo>
                    <a:pt x="2168" y="11934"/>
                  </a:lnTo>
                  <a:lnTo>
                    <a:pt x="1023" y="14540"/>
                  </a:lnTo>
                  <a:lnTo>
                    <a:pt x="3776" y="15271"/>
                  </a:lnTo>
                  <a:lnTo>
                    <a:pt x="3897" y="18120"/>
                  </a:lnTo>
                  <a:lnTo>
                    <a:pt x="6698" y="17609"/>
                  </a:lnTo>
                  <a:lnTo>
                    <a:pt x="8038" y="20117"/>
                  </a:lnTo>
                  <a:lnTo>
                    <a:pt x="10327" y="18437"/>
                  </a:lnTo>
                  <a:lnTo>
                    <a:pt x="12616" y="20117"/>
                  </a:lnTo>
                  <a:lnTo>
                    <a:pt x="13956" y="17609"/>
                  </a:lnTo>
                  <a:lnTo>
                    <a:pt x="16757" y="18120"/>
                  </a:lnTo>
                  <a:lnTo>
                    <a:pt x="16879" y="15271"/>
                  </a:lnTo>
                  <a:lnTo>
                    <a:pt x="19631" y="14540"/>
                  </a:lnTo>
                  <a:lnTo>
                    <a:pt x="18486" y="11934"/>
                  </a:lnTo>
                  <a:lnTo>
                    <a:pt x="20654" y="10059"/>
                  </a:lnTo>
                  <a:close/>
                </a:path>
              </a:pathLst>
            </a:custGeom>
            <a:solidFill>
              <a:srgbClr val="FF0000"/>
            </a:solidFill>
            <a:ln w="9525" cap="rnd" cmpd="sng">
              <a:solidFill>
                <a:srgbClr val="FF9800"/>
              </a:solidFill>
              <a:prstDash val="dash"/>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6" name="Shape 976"/>
            <p:cNvSpPr/>
            <p:nvPr/>
          </p:nvSpPr>
          <p:spPr>
            <a:xfrm>
              <a:off x="6006800" y="1011375"/>
              <a:ext cx="336125" cy="336125"/>
            </a:xfrm>
            <a:custGeom>
              <a:avLst/>
              <a:gdLst/>
              <a:ahLst/>
              <a:cxnLst/>
              <a:rect l="0" t="0" r="0" b="0"/>
              <a:pathLst>
                <a:path w="13445" h="13445" fill="none" extrusionOk="0">
                  <a:moveTo>
                    <a:pt x="6722" y="13445"/>
                  </a:moveTo>
                  <a:lnTo>
                    <a:pt x="6722" y="13445"/>
                  </a:lnTo>
                  <a:lnTo>
                    <a:pt x="6381" y="13420"/>
                  </a:lnTo>
                  <a:lnTo>
                    <a:pt x="6040" y="13396"/>
                  </a:lnTo>
                  <a:lnTo>
                    <a:pt x="5699" y="13347"/>
                  </a:lnTo>
                  <a:lnTo>
                    <a:pt x="5383" y="13299"/>
                  </a:lnTo>
                  <a:lnTo>
                    <a:pt x="5042" y="13226"/>
                  </a:lnTo>
                  <a:lnTo>
                    <a:pt x="4725" y="13128"/>
                  </a:lnTo>
                  <a:lnTo>
                    <a:pt x="4408" y="13031"/>
                  </a:lnTo>
                  <a:lnTo>
                    <a:pt x="4116" y="12909"/>
                  </a:lnTo>
                  <a:lnTo>
                    <a:pt x="3824" y="12763"/>
                  </a:lnTo>
                  <a:lnTo>
                    <a:pt x="3532" y="12617"/>
                  </a:lnTo>
                  <a:lnTo>
                    <a:pt x="3239" y="12471"/>
                  </a:lnTo>
                  <a:lnTo>
                    <a:pt x="2971" y="12276"/>
                  </a:lnTo>
                  <a:lnTo>
                    <a:pt x="2703" y="12105"/>
                  </a:lnTo>
                  <a:lnTo>
                    <a:pt x="2460" y="11910"/>
                  </a:lnTo>
                  <a:lnTo>
                    <a:pt x="2216" y="11691"/>
                  </a:lnTo>
                  <a:lnTo>
                    <a:pt x="1973" y="11472"/>
                  </a:lnTo>
                  <a:lnTo>
                    <a:pt x="1754" y="11228"/>
                  </a:lnTo>
                  <a:lnTo>
                    <a:pt x="1534" y="10985"/>
                  </a:lnTo>
                  <a:lnTo>
                    <a:pt x="1340" y="10741"/>
                  </a:lnTo>
                  <a:lnTo>
                    <a:pt x="1169" y="10473"/>
                  </a:lnTo>
                  <a:lnTo>
                    <a:pt x="974" y="10206"/>
                  </a:lnTo>
                  <a:lnTo>
                    <a:pt x="828" y="9913"/>
                  </a:lnTo>
                  <a:lnTo>
                    <a:pt x="682" y="9621"/>
                  </a:lnTo>
                  <a:lnTo>
                    <a:pt x="536" y="9329"/>
                  </a:lnTo>
                  <a:lnTo>
                    <a:pt x="414" y="9036"/>
                  </a:lnTo>
                  <a:lnTo>
                    <a:pt x="317" y="8720"/>
                  </a:lnTo>
                  <a:lnTo>
                    <a:pt x="219" y="8403"/>
                  </a:lnTo>
                  <a:lnTo>
                    <a:pt x="146" y="8062"/>
                  </a:lnTo>
                  <a:lnTo>
                    <a:pt x="98" y="7746"/>
                  </a:lnTo>
                  <a:lnTo>
                    <a:pt x="49" y="7405"/>
                  </a:lnTo>
                  <a:lnTo>
                    <a:pt x="24" y="7064"/>
                  </a:lnTo>
                  <a:lnTo>
                    <a:pt x="0" y="6723"/>
                  </a:lnTo>
                  <a:lnTo>
                    <a:pt x="0" y="6723"/>
                  </a:lnTo>
                  <a:lnTo>
                    <a:pt x="24" y="6382"/>
                  </a:lnTo>
                  <a:lnTo>
                    <a:pt x="49" y="6041"/>
                  </a:lnTo>
                  <a:lnTo>
                    <a:pt x="98" y="5700"/>
                  </a:lnTo>
                  <a:lnTo>
                    <a:pt x="146" y="5383"/>
                  </a:lnTo>
                  <a:lnTo>
                    <a:pt x="219" y="5042"/>
                  </a:lnTo>
                  <a:lnTo>
                    <a:pt x="317" y="4726"/>
                  </a:lnTo>
                  <a:lnTo>
                    <a:pt x="414" y="4409"/>
                  </a:lnTo>
                  <a:lnTo>
                    <a:pt x="536" y="4117"/>
                  </a:lnTo>
                  <a:lnTo>
                    <a:pt x="682" y="3825"/>
                  </a:lnTo>
                  <a:lnTo>
                    <a:pt x="828" y="3532"/>
                  </a:lnTo>
                  <a:lnTo>
                    <a:pt x="974" y="3240"/>
                  </a:lnTo>
                  <a:lnTo>
                    <a:pt x="1169" y="2972"/>
                  </a:lnTo>
                  <a:lnTo>
                    <a:pt x="1340" y="2704"/>
                  </a:lnTo>
                  <a:lnTo>
                    <a:pt x="1534" y="2461"/>
                  </a:lnTo>
                  <a:lnTo>
                    <a:pt x="1754" y="2217"/>
                  </a:lnTo>
                  <a:lnTo>
                    <a:pt x="1973" y="1974"/>
                  </a:lnTo>
                  <a:lnTo>
                    <a:pt x="2216" y="1754"/>
                  </a:lnTo>
                  <a:lnTo>
                    <a:pt x="2460" y="1535"/>
                  </a:lnTo>
                  <a:lnTo>
                    <a:pt x="2703" y="1340"/>
                  </a:lnTo>
                  <a:lnTo>
                    <a:pt x="2971" y="1170"/>
                  </a:lnTo>
                  <a:lnTo>
                    <a:pt x="3239" y="975"/>
                  </a:lnTo>
                  <a:lnTo>
                    <a:pt x="3532" y="829"/>
                  </a:lnTo>
                  <a:lnTo>
                    <a:pt x="3824" y="683"/>
                  </a:lnTo>
                  <a:lnTo>
                    <a:pt x="4116" y="537"/>
                  </a:lnTo>
                  <a:lnTo>
                    <a:pt x="4408" y="415"/>
                  </a:lnTo>
                  <a:lnTo>
                    <a:pt x="4725" y="317"/>
                  </a:lnTo>
                  <a:lnTo>
                    <a:pt x="5042" y="220"/>
                  </a:lnTo>
                  <a:lnTo>
                    <a:pt x="5383" y="147"/>
                  </a:lnTo>
                  <a:lnTo>
                    <a:pt x="5699" y="98"/>
                  </a:lnTo>
                  <a:lnTo>
                    <a:pt x="6040" y="49"/>
                  </a:lnTo>
                  <a:lnTo>
                    <a:pt x="6381" y="25"/>
                  </a:lnTo>
                  <a:lnTo>
                    <a:pt x="6722" y="1"/>
                  </a:lnTo>
                  <a:lnTo>
                    <a:pt x="6722" y="1"/>
                  </a:lnTo>
                  <a:lnTo>
                    <a:pt x="7063" y="25"/>
                  </a:lnTo>
                  <a:lnTo>
                    <a:pt x="7404" y="49"/>
                  </a:lnTo>
                  <a:lnTo>
                    <a:pt x="7745" y="98"/>
                  </a:lnTo>
                  <a:lnTo>
                    <a:pt x="8062" y="147"/>
                  </a:lnTo>
                  <a:lnTo>
                    <a:pt x="8403" y="220"/>
                  </a:lnTo>
                  <a:lnTo>
                    <a:pt x="8719" y="317"/>
                  </a:lnTo>
                  <a:lnTo>
                    <a:pt x="9036" y="415"/>
                  </a:lnTo>
                  <a:lnTo>
                    <a:pt x="9328" y="537"/>
                  </a:lnTo>
                  <a:lnTo>
                    <a:pt x="9620" y="683"/>
                  </a:lnTo>
                  <a:lnTo>
                    <a:pt x="9913" y="829"/>
                  </a:lnTo>
                  <a:lnTo>
                    <a:pt x="10205" y="975"/>
                  </a:lnTo>
                  <a:lnTo>
                    <a:pt x="10473" y="1170"/>
                  </a:lnTo>
                  <a:lnTo>
                    <a:pt x="10741" y="1340"/>
                  </a:lnTo>
                  <a:lnTo>
                    <a:pt x="10984" y="1535"/>
                  </a:lnTo>
                  <a:lnTo>
                    <a:pt x="11228" y="1754"/>
                  </a:lnTo>
                  <a:lnTo>
                    <a:pt x="11471" y="1974"/>
                  </a:lnTo>
                  <a:lnTo>
                    <a:pt x="11690" y="2217"/>
                  </a:lnTo>
                  <a:lnTo>
                    <a:pt x="11910" y="2461"/>
                  </a:lnTo>
                  <a:lnTo>
                    <a:pt x="12105" y="2704"/>
                  </a:lnTo>
                  <a:lnTo>
                    <a:pt x="12275" y="2972"/>
                  </a:lnTo>
                  <a:lnTo>
                    <a:pt x="12470" y="3240"/>
                  </a:lnTo>
                  <a:lnTo>
                    <a:pt x="12616" y="3532"/>
                  </a:lnTo>
                  <a:lnTo>
                    <a:pt x="12762" y="3825"/>
                  </a:lnTo>
                  <a:lnTo>
                    <a:pt x="12908" y="4117"/>
                  </a:lnTo>
                  <a:lnTo>
                    <a:pt x="13030" y="4409"/>
                  </a:lnTo>
                  <a:lnTo>
                    <a:pt x="13127" y="4726"/>
                  </a:lnTo>
                  <a:lnTo>
                    <a:pt x="13225" y="5042"/>
                  </a:lnTo>
                  <a:lnTo>
                    <a:pt x="13298" y="5383"/>
                  </a:lnTo>
                  <a:lnTo>
                    <a:pt x="13347" y="5700"/>
                  </a:lnTo>
                  <a:lnTo>
                    <a:pt x="13395" y="6041"/>
                  </a:lnTo>
                  <a:lnTo>
                    <a:pt x="13420" y="6382"/>
                  </a:lnTo>
                  <a:lnTo>
                    <a:pt x="13444" y="6723"/>
                  </a:lnTo>
                  <a:lnTo>
                    <a:pt x="13444" y="6723"/>
                  </a:lnTo>
                  <a:lnTo>
                    <a:pt x="13420" y="7064"/>
                  </a:lnTo>
                  <a:lnTo>
                    <a:pt x="13395" y="7405"/>
                  </a:lnTo>
                  <a:lnTo>
                    <a:pt x="13347" y="7746"/>
                  </a:lnTo>
                  <a:lnTo>
                    <a:pt x="13298" y="8062"/>
                  </a:lnTo>
                  <a:lnTo>
                    <a:pt x="13225" y="8403"/>
                  </a:lnTo>
                  <a:lnTo>
                    <a:pt x="13127" y="8720"/>
                  </a:lnTo>
                  <a:lnTo>
                    <a:pt x="13030" y="9036"/>
                  </a:lnTo>
                  <a:lnTo>
                    <a:pt x="12908" y="9329"/>
                  </a:lnTo>
                  <a:lnTo>
                    <a:pt x="12762" y="9621"/>
                  </a:lnTo>
                  <a:lnTo>
                    <a:pt x="12616" y="9913"/>
                  </a:lnTo>
                  <a:lnTo>
                    <a:pt x="12470" y="10206"/>
                  </a:lnTo>
                  <a:lnTo>
                    <a:pt x="12275" y="10473"/>
                  </a:lnTo>
                  <a:lnTo>
                    <a:pt x="12105" y="10741"/>
                  </a:lnTo>
                  <a:lnTo>
                    <a:pt x="11910" y="10985"/>
                  </a:lnTo>
                  <a:lnTo>
                    <a:pt x="11690" y="11228"/>
                  </a:lnTo>
                  <a:lnTo>
                    <a:pt x="11471" y="11472"/>
                  </a:lnTo>
                  <a:lnTo>
                    <a:pt x="11228" y="11691"/>
                  </a:lnTo>
                  <a:lnTo>
                    <a:pt x="10984" y="11910"/>
                  </a:lnTo>
                  <a:lnTo>
                    <a:pt x="10741" y="12105"/>
                  </a:lnTo>
                  <a:lnTo>
                    <a:pt x="10473" y="12276"/>
                  </a:lnTo>
                  <a:lnTo>
                    <a:pt x="10205" y="12471"/>
                  </a:lnTo>
                  <a:lnTo>
                    <a:pt x="9913" y="12617"/>
                  </a:lnTo>
                  <a:lnTo>
                    <a:pt x="9620" y="12763"/>
                  </a:lnTo>
                  <a:lnTo>
                    <a:pt x="9328" y="12909"/>
                  </a:lnTo>
                  <a:lnTo>
                    <a:pt x="9036" y="13031"/>
                  </a:lnTo>
                  <a:lnTo>
                    <a:pt x="8719" y="13128"/>
                  </a:lnTo>
                  <a:lnTo>
                    <a:pt x="8403" y="13226"/>
                  </a:lnTo>
                  <a:lnTo>
                    <a:pt x="8062" y="13299"/>
                  </a:lnTo>
                  <a:lnTo>
                    <a:pt x="7745" y="13347"/>
                  </a:lnTo>
                  <a:lnTo>
                    <a:pt x="7404" y="13396"/>
                  </a:lnTo>
                  <a:lnTo>
                    <a:pt x="7063" y="13420"/>
                  </a:lnTo>
                  <a:lnTo>
                    <a:pt x="6722" y="13445"/>
                  </a:lnTo>
                  <a:lnTo>
                    <a:pt x="6722" y="13445"/>
                  </a:lnTo>
                  <a:close/>
                </a:path>
              </a:pathLst>
            </a:custGeom>
            <a:solidFill>
              <a:srgbClr val="FF0000"/>
            </a:solidFill>
            <a:ln w="9525" cap="rnd" cmpd="sng">
              <a:solidFill>
                <a:srgbClr val="FF9800"/>
              </a:solidFill>
              <a:prstDash val="dash"/>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77" name="Shape 977"/>
          <p:cNvGrpSpPr/>
          <p:nvPr/>
        </p:nvGrpSpPr>
        <p:grpSpPr>
          <a:xfrm>
            <a:off x="6083607" y="2410625"/>
            <a:ext cx="433992" cy="422729"/>
            <a:chOff x="5916675" y="927975"/>
            <a:chExt cx="516350" cy="502950"/>
          </a:xfrm>
        </p:grpSpPr>
        <p:sp>
          <p:nvSpPr>
            <p:cNvPr id="978" name="Shape 978"/>
            <p:cNvSpPr/>
            <p:nvPr/>
          </p:nvSpPr>
          <p:spPr>
            <a:xfrm>
              <a:off x="5916675" y="927975"/>
              <a:ext cx="516350" cy="502950"/>
            </a:xfrm>
            <a:custGeom>
              <a:avLst/>
              <a:gdLst/>
              <a:ahLst/>
              <a:cxnLst/>
              <a:rect l="0" t="0" r="0" b="0"/>
              <a:pathLst>
                <a:path w="20654" h="20118" fill="none" extrusionOk="0">
                  <a:moveTo>
                    <a:pt x="20654" y="10059"/>
                  </a:moveTo>
                  <a:lnTo>
                    <a:pt x="18486" y="8183"/>
                  </a:lnTo>
                  <a:lnTo>
                    <a:pt x="19631" y="5577"/>
                  </a:lnTo>
                  <a:lnTo>
                    <a:pt x="16879" y="4847"/>
                  </a:lnTo>
                  <a:lnTo>
                    <a:pt x="16757" y="1997"/>
                  </a:lnTo>
                  <a:lnTo>
                    <a:pt x="13956" y="2509"/>
                  </a:lnTo>
                  <a:lnTo>
                    <a:pt x="12616" y="0"/>
                  </a:lnTo>
                  <a:lnTo>
                    <a:pt x="10327" y="1681"/>
                  </a:lnTo>
                  <a:lnTo>
                    <a:pt x="8038" y="0"/>
                  </a:lnTo>
                  <a:lnTo>
                    <a:pt x="6698" y="2509"/>
                  </a:lnTo>
                  <a:lnTo>
                    <a:pt x="3897" y="1997"/>
                  </a:lnTo>
                  <a:lnTo>
                    <a:pt x="3776" y="4847"/>
                  </a:lnTo>
                  <a:lnTo>
                    <a:pt x="1023" y="5577"/>
                  </a:lnTo>
                  <a:lnTo>
                    <a:pt x="2168" y="8183"/>
                  </a:lnTo>
                  <a:lnTo>
                    <a:pt x="1" y="10059"/>
                  </a:lnTo>
                  <a:lnTo>
                    <a:pt x="2168" y="11934"/>
                  </a:lnTo>
                  <a:lnTo>
                    <a:pt x="1023" y="14540"/>
                  </a:lnTo>
                  <a:lnTo>
                    <a:pt x="3776" y="15271"/>
                  </a:lnTo>
                  <a:lnTo>
                    <a:pt x="3897" y="18120"/>
                  </a:lnTo>
                  <a:lnTo>
                    <a:pt x="6698" y="17609"/>
                  </a:lnTo>
                  <a:lnTo>
                    <a:pt x="8038" y="20117"/>
                  </a:lnTo>
                  <a:lnTo>
                    <a:pt x="10327" y="18437"/>
                  </a:lnTo>
                  <a:lnTo>
                    <a:pt x="12616" y="20117"/>
                  </a:lnTo>
                  <a:lnTo>
                    <a:pt x="13956" y="17609"/>
                  </a:lnTo>
                  <a:lnTo>
                    <a:pt x="16757" y="18120"/>
                  </a:lnTo>
                  <a:lnTo>
                    <a:pt x="16879" y="15271"/>
                  </a:lnTo>
                  <a:lnTo>
                    <a:pt x="19631" y="14540"/>
                  </a:lnTo>
                  <a:lnTo>
                    <a:pt x="18486" y="11934"/>
                  </a:lnTo>
                  <a:lnTo>
                    <a:pt x="20654" y="10059"/>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9" name="Shape 979"/>
            <p:cNvSpPr/>
            <p:nvPr/>
          </p:nvSpPr>
          <p:spPr>
            <a:xfrm>
              <a:off x="6006800" y="1011375"/>
              <a:ext cx="336125" cy="336125"/>
            </a:xfrm>
            <a:custGeom>
              <a:avLst/>
              <a:gdLst/>
              <a:ahLst/>
              <a:cxnLst/>
              <a:rect l="0" t="0" r="0" b="0"/>
              <a:pathLst>
                <a:path w="13445" h="13445" fill="none" extrusionOk="0">
                  <a:moveTo>
                    <a:pt x="6722" y="13445"/>
                  </a:moveTo>
                  <a:lnTo>
                    <a:pt x="6722" y="13445"/>
                  </a:lnTo>
                  <a:lnTo>
                    <a:pt x="6381" y="13420"/>
                  </a:lnTo>
                  <a:lnTo>
                    <a:pt x="6040" y="13396"/>
                  </a:lnTo>
                  <a:lnTo>
                    <a:pt x="5699" y="13347"/>
                  </a:lnTo>
                  <a:lnTo>
                    <a:pt x="5383" y="13299"/>
                  </a:lnTo>
                  <a:lnTo>
                    <a:pt x="5042" y="13226"/>
                  </a:lnTo>
                  <a:lnTo>
                    <a:pt x="4725" y="13128"/>
                  </a:lnTo>
                  <a:lnTo>
                    <a:pt x="4408" y="13031"/>
                  </a:lnTo>
                  <a:lnTo>
                    <a:pt x="4116" y="12909"/>
                  </a:lnTo>
                  <a:lnTo>
                    <a:pt x="3824" y="12763"/>
                  </a:lnTo>
                  <a:lnTo>
                    <a:pt x="3532" y="12617"/>
                  </a:lnTo>
                  <a:lnTo>
                    <a:pt x="3239" y="12471"/>
                  </a:lnTo>
                  <a:lnTo>
                    <a:pt x="2971" y="12276"/>
                  </a:lnTo>
                  <a:lnTo>
                    <a:pt x="2703" y="12105"/>
                  </a:lnTo>
                  <a:lnTo>
                    <a:pt x="2460" y="11910"/>
                  </a:lnTo>
                  <a:lnTo>
                    <a:pt x="2216" y="11691"/>
                  </a:lnTo>
                  <a:lnTo>
                    <a:pt x="1973" y="11472"/>
                  </a:lnTo>
                  <a:lnTo>
                    <a:pt x="1754" y="11228"/>
                  </a:lnTo>
                  <a:lnTo>
                    <a:pt x="1534" y="10985"/>
                  </a:lnTo>
                  <a:lnTo>
                    <a:pt x="1340" y="10741"/>
                  </a:lnTo>
                  <a:lnTo>
                    <a:pt x="1169" y="10473"/>
                  </a:lnTo>
                  <a:lnTo>
                    <a:pt x="974" y="10206"/>
                  </a:lnTo>
                  <a:lnTo>
                    <a:pt x="828" y="9913"/>
                  </a:lnTo>
                  <a:lnTo>
                    <a:pt x="682" y="9621"/>
                  </a:lnTo>
                  <a:lnTo>
                    <a:pt x="536" y="9329"/>
                  </a:lnTo>
                  <a:lnTo>
                    <a:pt x="414" y="9036"/>
                  </a:lnTo>
                  <a:lnTo>
                    <a:pt x="317" y="8720"/>
                  </a:lnTo>
                  <a:lnTo>
                    <a:pt x="219" y="8403"/>
                  </a:lnTo>
                  <a:lnTo>
                    <a:pt x="146" y="8062"/>
                  </a:lnTo>
                  <a:lnTo>
                    <a:pt x="98" y="7746"/>
                  </a:lnTo>
                  <a:lnTo>
                    <a:pt x="49" y="7405"/>
                  </a:lnTo>
                  <a:lnTo>
                    <a:pt x="24" y="7064"/>
                  </a:lnTo>
                  <a:lnTo>
                    <a:pt x="0" y="6723"/>
                  </a:lnTo>
                  <a:lnTo>
                    <a:pt x="0" y="6723"/>
                  </a:lnTo>
                  <a:lnTo>
                    <a:pt x="24" y="6382"/>
                  </a:lnTo>
                  <a:lnTo>
                    <a:pt x="49" y="6041"/>
                  </a:lnTo>
                  <a:lnTo>
                    <a:pt x="98" y="5700"/>
                  </a:lnTo>
                  <a:lnTo>
                    <a:pt x="146" y="5383"/>
                  </a:lnTo>
                  <a:lnTo>
                    <a:pt x="219" y="5042"/>
                  </a:lnTo>
                  <a:lnTo>
                    <a:pt x="317" y="4726"/>
                  </a:lnTo>
                  <a:lnTo>
                    <a:pt x="414" y="4409"/>
                  </a:lnTo>
                  <a:lnTo>
                    <a:pt x="536" y="4117"/>
                  </a:lnTo>
                  <a:lnTo>
                    <a:pt x="682" y="3825"/>
                  </a:lnTo>
                  <a:lnTo>
                    <a:pt x="828" y="3532"/>
                  </a:lnTo>
                  <a:lnTo>
                    <a:pt x="974" y="3240"/>
                  </a:lnTo>
                  <a:lnTo>
                    <a:pt x="1169" y="2972"/>
                  </a:lnTo>
                  <a:lnTo>
                    <a:pt x="1340" y="2704"/>
                  </a:lnTo>
                  <a:lnTo>
                    <a:pt x="1534" y="2461"/>
                  </a:lnTo>
                  <a:lnTo>
                    <a:pt x="1754" y="2217"/>
                  </a:lnTo>
                  <a:lnTo>
                    <a:pt x="1973" y="1974"/>
                  </a:lnTo>
                  <a:lnTo>
                    <a:pt x="2216" y="1754"/>
                  </a:lnTo>
                  <a:lnTo>
                    <a:pt x="2460" y="1535"/>
                  </a:lnTo>
                  <a:lnTo>
                    <a:pt x="2703" y="1340"/>
                  </a:lnTo>
                  <a:lnTo>
                    <a:pt x="2971" y="1170"/>
                  </a:lnTo>
                  <a:lnTo>
                    <a:pt x="3239" y="975"/>
                  </a:lnTo>
                  <a:lnTo>
                    <a:pt x="3532" y="829"/>
                  </a:lnTo>
                  <a:lnTo>
                    <a:pt x="3824" y="683"/>
                  </a:lnTo>
                  <a:lnTo>
                    <a:pt x="4116" y="537"/>
                  </a:lnTo>
                  <a:lnTo>
                    <a:pt x="4408" y="415"/>
                  </a:lnTo>
                  <a:lnTo>
                    <a:pt x="4725" y="317"/>
                  </a:lnTo>
                  <a:lnTo>
                    <a:pt x="5042" y="220"/>
                  </a:lnTo>
                  <a:lnTo>
                    <a:pt x="5383" y="147"/>
                  </a:lnTo>
                  <a:lnTo>
                    <a:pt x="5699" y="98"/>
                  </a:lnTo>
                  <a:lnTo>
                    <a:pt x="6040" y="49"/>
                  </a:lnTo>
                  <a:lnTo>
                    <a:pt x="6381" y="25"/>
                  </a:lnTo>
                  <a:lnTo>
                    <a:pt x="6722" y="1"/>
                  </a:lnTo>
                  <a:lnTo>
                    <a:pt x="6722" y="1"/>
                  </a:lnTo>
                  <a:lnTo>
                    <a:pt x="7063" y="25"/>
                  </a:lnTo>
                  <a:lnTo>
                    <a:pt x="7404" y="49"/>
                  </a:lnTo>
                  <a:lnTo>
                    <a:pt x="7745" y="98"/>
                  </a:lnTo>
                  <a:lnTo>
                    <a:pt x="8062" y="147"/>
                  </a:lnTo>
                  <a:lnTo>
                    <a:pt x="8403" y="220"/>
                  </a:lnTo>
                  <a:lnTo>
                    <a:pt x="8719" y="317"/>
                  </a:lnTo>
                  <a:lnTo>
                    <a:pt x="9036" y="415"/>
                  </a:lnTo>
                  <a:lnTo>
                    <a:pt x="9328" y="537"/>
                  </a:lnTo>
                  <a:lnTo>
                    <a:pt x="9620" y="683"/>
                  </a:lnTo>
                  <a:lnTo>
                    <a:pt x="9913" y="829"/>
                  </a:lnTo>
                  <a:lnTo>
                    <a:pt x="10205" y="975"/>
                  </a:lnTo>
                  <a:lnTo>
                    <a:pt x="10473" y="1170"/>
                  </a:lnTo>
                  <a:lnTo>
                    <a:pt x="10741" y="1340"/>
                  </a:lnTo>
                  <a:lnTo>
                    <a:pt x="10984" y="1535"/>
                  </a:lnTo>
                  <a:lnTo>
                    <a:pt x="11228" y="1754"/>
                  </a:lnTo>
                  <a:lnTo>
                    <a:pt x="11471" y="1974"/>
                  </a:lnTo>
                  <a:lnTo>
                    <a:pt x="11690" y="2217"/>
                  </a:lnTo>
                  <a:lnTo>
                    <a:pt x="11910" y="2461"/>
                  </a:lnTo>
                  <a:lnTo>
                    <a:pt x="12105" y="2704"/>
                  </a:lnTo>
                  <a:lnTo>
                    <a:pt x="12275" y="2972"/>
                  </a:lnTo>
                  <a:lnTo>
                    <a:pt x="12470" y="3240"/>
                  </a:lnTo>
                  <a:lnTo>
                    <a:pt x="12616" y="3532"/>
                  </a:lnTo>
                  <a:lnTo>
                    <a:pt x="12762" y="3825"/>
                  </a:lnTo>
                  <a:lnTo>
                    <a:pt x="12908" y="4117"/>
                  </a:lnTo>
                  <a:lnTo>
                    <a:pt x="13030" y="4409"/>
                  </a:lnTo>
                  <a:lnTo>
                    <a:pt x="13127" y="4726"/>
                  </a:lnTo>
                  <a:lnTo>
                    <a:pt x="13225" y="5042"/>
                  </a:lnTo>
                  <a:lnTo>
                    <a:pt x="13298" y="5383"/>
                  </a:lnTo>
                  <a:lnTo>
                    <a:pt x="13347" y="5700"/>
                  </a:lnTo>
                  <a:lnTo>
                    <a:pt x="13395" y="6041"/>
                  </a:lnTo>
                  <a:lnTo>
                    <a:pt x="13420" y="6382"/>
                  </a:lnTo>
                  <a:lnTo>
                    <a:pt x="13444" y="6723"/>
                  </a:lnTo>
                  <a:lnTo>
                    <a:pt x="13444" y="6723"/>
                  </a:lnTo>
                  <a:lnTo>
                    <a:pt x="13420" y="7064"/>
                  </a:lnTo>
                  <a:lnTo>
                    <a:pt x="13395" y="7405"/>
                  </a:lnTo>
                  <a:lnTo>
                    <a:pt x="13347" y="7746"/>
                  </a:lnTo>
                  <a:lnTo>
                    <a:pt x="13298" y="8062"/>
                  </a:lnTo>
                  <a:lnTo>
                    <a:pt x="13225" y="8403"/>
                  </a:lnTo>
                  <a:lnTo>
                    <a:pt x="13127" y="8720"/>
                  </a:lnTo>
                  <a:lnTo>
                    <a:pt x="13030" y="9036"/>
                  </a:lnTo>
                  <a:lnTo>
                    <a:pt x="12908" y="9329"/>
                  </a:lnTo>
                  <a:lnTo>
                    <a:pt x="12762" y="9621"/>
                  </a:lnTo>
                  <a:lnTo>
                    <a:pt x="12616" y="9913"/>
                  </a:lnTo>
                  <a:lnTo>
                    <a:pt x="12470" y="10206"/>
                  </a:lnTo>
                  <a:lnTo>
                    <a:pt x="12275" y="10473"/>
                  </a:lnTo>
                  <a:lnTo>
                    <a:pt x="12105" y="10741"/>
                  </a:lnTo>
                  <a:lnTo>
                    <a:pt x="11910" y="10985"/>
                  </a:lnTo>
                  <a:lnTo>
                    <a:pt x="11690" y="11228"/>
                  </a:lnTo>
                  <a:lnTo>
                    <a:pt x="11471" y="11472"/>
                  </a:lnTo>
                  <a:lnTo>
                    <a:pt x="11228" y="11691"/>
                  </a:lnTo>
                  <a:lnTo>
                    <a:pt x="10984" y="11910"/>
                  </a:lnTo>
                  <a:lnTo>
                    <a:pt x="10741" y="12105"/>
                  </a:lnTo>
                  <a:lnTo>
                    <a:pt x="10473" y="12276"/>
                  </a:lnTo>
                  <a:lnTo>
                    <a:pt x="10205" y="12471"/>
                  </a:lnTo>
                  <a:lnTo>
                    <a:pt x="9913" y="12617"/>
                  </a:lnTo>
                  <a:lnTo>
                    <a:pt x="9620" y="12763"/>
                  </a:lnTo>
                  <a:lnTo>
                    <a:pt x="9328" y="12909"/>
                  </a:lnTo>
                  <a:lnTo>
                    <a:pt x="9036" y="13031"/>
                  </a:lnTo>
                  <a:lnTo>
                    <a:pt x="8719" y="13128"/>
                  </a:lnTo>
                  <a:lnTo>
                    <a:pt x="8403" y="13226"/>
                  </a:lnTo>
                  <a:lnTo>
                    <a:pt x="8062" y="13299"/>
                  </a:lnTo>
                  <a:lnTo>
                    <a:pt x="7745" y="13347"/>
                  </a:lnTo>
                  <a:lnTo>
                    <a:pt x="7404" y="13396"/>
                  </a:lnTo>
                  <a:lnTo>
                    <a:pt x="7063" y="13420"/>
                  </a:lnTo>
                  <a:lnTo>
                    <a:pt x="6722" y="13445"/>
                  </a:lnTo>
                  <a:lnTo>
                    <a:pt x="6722" y="13445"/>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80" name="Shape 980"/>
          <p:cNvSpPr/>
          <p:nvPr/>
        </p:nvSpPr>
        <p:spPr>
          <a:xfrm>
            <a:off x="7159605" y="2647003"/>
            <a:ext cx="402263" cy="227229"/>
          </a:xfrm>
          <a:custGeom>
            <a:avLst/>
            <a:gdLst/>
            <a:ahLst/>
            <a:cxnLst/>
            <a:rect l="0" t="0" r="0" b="0"/>
            <a:pathLst>
              <a:path w="19144" h="10814" fill="none" extrusionOk="0">
                <a:moveTo>
                  <a:pt x="16124" y="4774"/>
                </a:moveTo>
                <a:lnTo>
                  <a:pt x="15369" y="4774"/>
                </a:lnTo>
                <a:lnTo>
                  <a:pt x="15369" y="4774"/>
                </a:lnTo>
                <a:lnTo>
                  <a:pt x="15393" y="4482"/>
                </a:lnTo>
                <a:lnTo>
                  <a:pt x="15393" y="4482"/>
                </a:lnTo>
                <a:lnTo>
                  <a:pt x="15369" y="4189"/>
                </a:lnTo>
                <a:lnTo>
                  <a:pt x="15344" y="3921"/>
                </a:lnTo>
                <a:lnTo>
                  <a:pt x="15271" y="3654"/>
                </a:lnTo>
                <a:lnTo>
                  <a:pt x="15174" y="3410"/>
                </a:lnTo>
                <a:lnTo>
                  <a:pt x="15052" y="3166"/>
                </a:lnTo>
                <a:lnTo>
                  <a:pt x="14930" y="2947"/>
                </a:lnTo>
                <a:lnTo>
                  <a:pt x="14760" y="2728"/>
                </a:lnTo>
                <a:lnTo>
                  <a:pt x="14589" y="2533"/>
                </a:lnTo>
                <a:lnTo>
                  <a:pt x="14394" y="2363"/>
                </a:lnTo>
                <a:lnTo>
                  <a:pt x="14175" y="2192"/>
                </a:lnTo>
                <a:lnTo>
                  <a:pt x="13956" y="2070"/>
                </a:lnTo>
                <a:lnTo>
                  <a:pt x="13712" y="1949"/>
                </a:lnTo>
                <a:lnTo>
                  <a:pt x="13469" y="1851"/>
                </a:lnTo>
                <a:lnTo>
                  <a:pt x="13201" y="1778"/>
                </a:lnTo>
                <a:lnTo>
                  <a:pt x="12933" y="1754"/>
                </a:lnTo>
                <a:lnTo>
                  <a:pt x="12641" y="1729"/>
                </a:lnTo>
                <a:lnTo>
                  <a:pt x="12641" y="1729"/>
                </a:lnTo>
                <a:lnTo>
                  <a:pt x="12300" y="1754"/>
                </a:lnTo>
                <a:lnTo>
                  <a:pt x="11959" y="1827"/>
                </a:lnTo>
                <a:lnTo>
                  <a:pt x="11618" y="1924"/>
                </a:lnTo>
                <a:lnTo>
                  <a:pt x="11326" y="2070"/>
                </a:lnTo>
                <a:lnTo>
                  <a:pt x="11326" y="2070"/>
                </a:lnTo>
                <a:lnTo>
                  <a:pt x="11155" y="1851"/>
                </a:lnTo>
                <a:lnTo>
                  <a:pt x="10985" y="1632"/>
                </a:lnTo>
                <a:lnTo>
                  <a:pt x="10814" y="1413"/>
                </a:lnTo>
                <a:lnTo>
                  <a:pt x="10619" y="1218"/>
                </a:lnTo>
                <a:lnTo>
                  <a:pt x="10425" y="1048"/>
                </a:lnTo>
                <a:lnTo>
                  <a:pt x="10205" y="877"/>
                </a:lnTo>
                <a:lnTo>
                  <a:pt x="9962" y="707"/>
                </a:lnTo>
                <a:lnTo>
                  <a:pt x="9718" y="560"/>
                </a:lnTo>
                <a:lnTo>
                  <a:pt x="9475" y="439"/>
                </a:lnTo>
                <a:lnTo>
                  <a:pt x="9231" y="317"/>
                </a:lnTo>
                <a:lnTo>
                  <a:pt x="8963" y="219"/>
                </a:lnTo>
                <a:lnTo>
                  <a:pt x="8695" y="146"/>
                </a:lnTo>
                <a:lnTo>
                  <a:pt x="8403" y="73"/>
                </a:lnTo>
                <a:lnTo>
                  <a:pt x="8135" y="25"/>
                </a:lnTo>
                <a:lnTo>
                  <a:pt x="7843" y="0"/>
                </a:lnTo>
                <a:lnTo>
                  <a:pt x="7551" y="0"/>
                </a:lnTo>
                <a:lnTo>
                  <a:pt x="7551" y="0"/>
                </a:lnTo>
                <a:lnTo>
                  <a:pt x="7088" y="25"/>
                </a:lnTo>
                <a:lnTo>
                  <a:pt x="6650" y="98"/>
                </a:lnTo>
                <a:lnTo>
                  <a:pt x="6211" y="195"/>
                </a:lnTo>
                <a:lnTo>
                  <a:pt x="5797" y="341"/>
                </a:lnTo>
                <a:lnTo>
                  <a:pt x="5407" y="536"/>
                </a:lnTo>
                <a:lnTo>
                  <a:pt x="5042" y="755"/>
                </a:lnTo>
                <a:lnTo>
                  <a:pt x="4701" y="1023"/>
                </a:lnTo>
                <a:lnTo>
                  <a:pt x="4385" y="1315"/>
                </a:lnTo>
                <a:lnTo>
                  <a:pt x="4092" y="1632"/>
                </a:lnTo>
                <a:lnTo>
                  <a:pt x="3824" y="1973"/>
                </a:lnTo>
                <a:lnTo>
                  <a:pt x="3605" y="2338"/>
                </a:lnTo>
                <a:lnTo>
                  <a:pt x="3410" y="2728"/>
                </a:lnTo>
                <a:lnTo>
                  <a:pt x="3264" y="3142"/>
                </a:lnTo>
                <a:lnTo>
                  <a:pt x="3142" y="3580"/>
                </a:lnTo>
                <a:lnTo>
                  <a:pt x="3094" y="4019"/>
                </a:lnTo>
                <a:lnTo>
                  <a:pt x="3069" y="4482"/>
                </a:lnTo>
                <a:lnTo>
                  <a:pt x="3069" y="4482"/>
                </a:lnTo>
                <a:lnTo>
                  <a:pt x="3069" y="4774"/>
                </a:lnTo>
                <a:lnTo>
                  <a:pt x="3021" y="4774"/>
                </a:lnTo>
                <a:lnTo>
                  <a:pt x="3021" y="4774"/>
                </a:lnTo>
                <a:lnTo>
                  <a:pt x="2704" y="4774"/>
                </a:lnTo>
                <a:lnTo>
                  <a:pt x="2412" y="4823"/>
                </a:lnTo>
                <a:lnTo>
                  <a:pt x="2120" y="4896"/>
                </a:lnTo>
                <a:lnTo>
                  <a:pt x="1827" y="5017"/>
                </a:lnTo>
                <a:lnTo>
                  <a:pt x="1584" y="5139"/>
                </a:lnTo>
                <a:lnTo>
                  <a:pt x="1316" y="5285"/>
                </a:lnTo>
                <a:lnTo>
                  <a:pt x="1097" y="5456"/>
                </a:lnTo>
                <a:lnTo>
                  <a:pt x="877" y="5651"/>
                </a:lnTo>
                <a:lnTo>
                  <a:pt x="683" y="5870"/>
                </a:lnTo>
                <a:lnTo>
                  <a:pt x="512" y="6113"/>
                </a:lnTo>
                <a:lnTo>
                  <a:pt x="366" y="6357"/>
                </a:lnTo>
                <a:lnTo>
                  <a:pt x="220" y="6625"/>
                </a:lnTo>
                <a:lnTo>
                  <a:pt x="122" y="6893"/>
                </a:lnTo>
                <a:lnTo>
                  <a:pt x="49" y="7185"/>
                </a:lnTo>
                <a:lnTo>
                  <a:pt x="1" y="7477"/>
                </a:lnTo>
                <a:lnTo>
                  <a:pt x="1" y="7794"/>
                </a:lnTo>
                <a:lnTo>
                  <a:pt x="1" y="7794"/>
                </a:lnTo>
                <a:lnTo>
                  <a:pt x="1" y="8110"/>
                </a:lnTo>
                <a:lnTo>
                  <a:pt x="49" y="8403"/>
                </a:lnTo>
                <a:lnTo>
                  <a:pt x="122" y="8695"/>
                </a:lnTo>
                <a:lnTo>
                  <a:pt x="220" y="8963"/>
                </a:lnTo>
                <a:lnTo>
                  <a:pt x="366" y="9231"/>
                </a:lnTo>
                <a:lnTo>
                  <a:pt x="512" y="9474"/>
                </a:lnTo>
                <a:lnTo>
                  <a:pt x="683" y="9718"/>
                </a:lnTo>
                <a:lnTo>
                  <a:pt x="877" y="9937"/>
                </a:lnTo>
                <a:lnTo>
                  <a:pt x="1097" y="10132"/>
                </a:lnTo>
                <a:lnTo>
                  <a:pt x="1316" y="10302"/>
                </a:lnTo>
                <a:lnTo>
                  <a:pt x="1584" y="10449"/>
                </a:lnTo>
                <a:lnTo>
                  <a:pt x="1827" y="10570"/>
                </a:lnTo>
                <a:lnTo>
                  <a:pt x="2120" y="10692"/>
                </a:lnTo>
                <a:lnTo>
                  <a:pt x="2412" y="10765"/>
                </a:lnTo>
                <a:lnTo>
                  <a:pt x="2704" y="10814"/>
                </a:lnTo>
                <a:lnTo>
                  <a:pt x="3021" y="10814"/>
                </a:lnTo>
                <a:lnTo>
                  <a:pt x="16124" y="10814"/>
                </a:lnTo>
                <a:lnTo>
                  <a:pt x="16124" y="10814"/>
                </a:lnTo>
                <a:lnTo>
                  <a:pt x="16440" y="10814"/>
                </a:lnTo>
                <a:lnTo>
                  <a:pt x="16732" y="10765"/>
                </a:lnTo>
                <a:lnTo>
                  <a:pt x="17025" y="10692"/>
                </a:lnTo>
                <a:lnTo>
                  <a:pt x="17317" y="10570"/>
                </a:lnTo>
                <a:lnTo>
                  <a:pt x="17561" y="10449"/>
                </a:lnTo>
                <a:lnTo>
                  <a:pt x="17828" y="10302"/>
                </a:lnTo>
                <a:lnTo>
                  <a:pt x="18048" y="10132"/>
                </a:lnTo>
                <a:lnTo>
                  <a:pt x="18267" y="9937"/>
                </a:lnTo>
                <a:lnTo>
                  <a:pt x="18462" y="9718"/>
                </a:lnTo>
                <a:lnTo>
                  <a:pt x="18632" y="9474"/>
                </a:lnTo>
                <a:lnTo>
                  <a:pt x="18778" y="9231"/>
                </a:lnTo>
                <a:lnTo>
                  <a:pt x="18924" y="8963"/>
                </a:lnTo>
                <a:lnTo>
                  <a:pt x="19022" y="8695"/>
                </a:lnTo>
                <a:lnTo>
                  <a:pt x="19095" y="8403"/>
                </a:lnTo>
                <a:lnTo>
                  <a:pt x="19144" y="8110"/>
                </a:lnTo>
                <a:lnTo>
                  <a:pt x="19144" y="7794"/>
                </a:lnTo>
                <a:lnTo>
                  <a:pt x="19144" y="7794"/>
                </a:lnTo>
                <a:lnTo>
                  <a:pt x="19144" y="7477"/>
                </a:lnTo>
                <a:lnTo>
                  <a:pt x="19095" y="7185"/>
                </a:lnTo>
                <a:lnTo>
                  <a:pt x="19022" y="6893"/>
                </a:lnTo>
                <a:lnTo>
                  <a:pt x="18924" y="6625"/>
                </a:lnTo>
                <a:lnTo>
                  <a:pt x="18778" y="6357"/>
                </a:lnTo>
                <a:lnTo>
                  <a:pt x="18632" y="6113"/>
                </a:lnTo>
                <a:lnTo>
                  <a:pt x="18462" y="5870"/>
                </a:lnTo>
                <a:lnTo>
                  <a:pt x="18267" y="5651"/>
                </a:lnTo>
                <a:lnTo>
                  <a:pt x="18048" y="5456"/>
                </a:lnTo>
                <a:lnTo>
                  <a:pt x="17828" y="5285"/>
                </a:lnTo>
                <a:lnTo>
                  <a:pt x="17561" y="5139"/>
                </a:lnTo>
                <a:lnTo>
                  <a:pt x="17317" y="5017"/>
                </a:lnTo>
                <a:lnTo>
                  <a:pt x="17025" y="4896"/>
                </a:lnTo>
                <a:lnTo>
                  <a:pt x="16732" y="4823"/>
                </a:lnTo>
                <a:lnTo>
                  <a:pt x="16440" y="4774"/>
                </a:lnTo>
                <a:lnTo>
                  <a:pt x="16124" y="4774"/>
                </a:lnTo>
                <a:lnTo>
                  <a:pt x="16124" y="4774"/>
                </a:lnTo>
                <a:close/>
              </a:path>
            </a:pathLst>
          </a:custGeom>
          <a:noFill/>
          <a:ln w="38100" cap="rnd" cmpd="sng">
            <a:solidFill>
              <a:srgbClr val="C7D3E6"/>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1" name="Shape 981"/>
          <p:cNvSpPr/>
          <p:nvPr/>
        </p:nvSpPr>
        <p:spPr>
          <a:xfrm>
            <a:off x="6275768" y="2647003"/>
            <a:ext cx="402263" cy="227229"/>
          </a:xfrm>
          <a:custGeom>
            <a:avLst/>
            <a:gdLst/>
            <a:ahLst/>
            <a:cxnLst/>
            <a:rect l="0" t="0" r="0" b="0"/>
            <a:pathLst>
              <a:path w="19144" h="10814" fill="none" extrusionOk="0">
                <a:moveTo>
                  <a:pt x="16124" y="4774"/>
                </a:moveTo>
                <a:lnTo>
                  <a:pt x="15369" y="4774"/>
                </a:lnTo>
                <a:lnTo>
                  <a:pt x="15369" y="4774"/>
                </a:lnTo>
                <a:lnTo>
                  <a:pt x="15393" y="4482"/>
                </a:lnTo>
                <a:lnTo>
                  <a:pt x="15393" y="4482"/>
                </a:lnTo>
                <a:lnTo>
                  <a:pt x="15369" y="4189"/>
                </a:lnTo>
                <a:lnTo>
                  <a:pt x="15344" y="3921"/>
                </a:lnTo>
                <a:lnTo>
                  <a:pt x="15271" y="3654"/>
                </a:lnTo>
                <a:lnTo>
                  <a:pt x="15174" y="3410"/>
                </a:lnTo>
                <a:lnTo>
                  <a:pt x="15052" y="3166"/>
                </a:lnTo>
                <a:lnTo>
                  <a:pt x="14930" y="2947"/>
                </a:lnTo>
                <a:lnTo>
                  <a:pt x="14760" y="2728"/>
                </a:lnTo>
                <a:lnTo>
                  <a:pt x="14589" y="2533"/>
                </a:lnTo>
                <a:lnTo>
                  <a:pt x="14394" y="2363"/>
                </a:lnTo>
                <a:lnTo>
                  <a:pt x="14175" y="2192"/>
                </a:lnTo>
                <a:lnTo>
                  <a:pt x="13956" y="2070"/>
                </a:lnTo>
                <a:lnTo>
                  <a:pt x="13712" y="1949"/>
                </a:lnTo>
                <a:lnTo>
                  <a:pt x="13469" y="1851"/>
                </a:lnTo>
                <a:lnTo>
                  <a:pt x="13201" y="1778"/>
                </a:lnTo>
                <a:lnTo>
                  <a:pt x="12933" y="1754"/>
                </a:lnTo>
                <a:lnTo>
                  <a:pt x="12641" y="1729"/>
                </a:lnTo>
                <a:lnTo>
                  <a:pt x="12641" y="1729"/>
                </a:lnTo>
                <a:lnTo>
                  <a:pt x="12300" y="1754"/>
                </a:lnTo>
                <a:lnTo>
                  <a:pt x="11959" y="1827"/>
                </a:lnTo>
                <a:lnTo>
                  <a:pt x="11618" y="1924"/>
                </a:lnTo>
                <a:lnTo>
                  <a:pt x="11326" y="2070"/>
                </a:lnTo>
                <a:lnTo>
                  <a:pt x="11326" y="2070"/>
                </a:lnTo>
                <a:lnTo>
                  <a:pt x="11155" y="1851"/>
                </a:lnTo>
                <a:lnTo>
                  <a:pt x="10985" y="1632"/>
                </a:lnTo>
                <a:lnTo>
                  <a:pt x="10814" y="1413"/>
                </a:lnTo>
                <a:lnTo>
                  <a:pt x="10619" y="1218"/>
                </a:lnTo>
                <a:lnTo>
                  <a:pt x="10425" y="1048"/>
                </a:lnTo>
                <a:lnTo>
                  <a:pt x="10205" y="877"/>
                </a:lnTo>
                <a:lnTo>
                  <a:pt x="9962" y="707"/>
                </a:lnTo>
                <a:lnTo>
                  <a:pt x="9718" y="560"/>
                </a:lnTo>
                <a:lnTo>
                  <a:pt x="9475" y="439"/>
                </a:lnTo>
                <a:lnTo>
                  <a:pt x="9231" y="317"/>
                </a:lnTo>
                <a:lnTo>
                  <a:pt x="8963" y="219"/>
                </a:lnTo>
                <a:lnTo>
                  <a:pt x="8695" y="146"/>
                </a:lnTo>
                <a:lnTo>
                  <a:pt x="8403" y="73"/>
                </a:lnTo>
                <a:lnTo>
                  <a:pt x="8135" y="25"/>
                </a:lnTo>
                <a:lnTo>
                  <a:pt x="7843" y="0"/>
                </a:lnTo>
                <a:lnTo>
                  <a:pt x="7551" y="0"/>
                </a:lnTo>
                <a:lnTo>
                  <a:pt x="7551" y="0"/>
                </a:lnTo>
                <a:lnTo>
                  <a:pt x="7088" y="25"/>
                </a:lnTo>
                <a:lnTo>
                  <a:pt x="6650" y="98"/>
                </a:lnTo>
                <a:lnTo>
                  <a:pt x="6211" y="195"/>
                </a:lnTo>
                <a:lnTo>
                  <a:pt x="5797" y="341"/>
                </a:lnTo>
                <a:lnTo>
                  <a:pt x="5407" y="536"/>
                </a:lnTo>
                <a:lnTo>
                  <a:pt x="5042" y="755"/>
                </a:lnTo>
                <a:lnTo>
                  <a:pt x="4701" y="1023"/>
                </a:lnTo>
                <a:lnTo>
                  <a:pt x="4385" y="1315"/>
                </a:lnTo>
                <a:lnTo>
                  <a:pt x="4092" y="1632"/>
                </a:lnTo>
                <a:lnTo>
                  <a:pt x="3824" y="1973"/>
                </a:lnTo>
                <a:lnTo>
                  <a:pt x="3605" y="2338"/>
                </a:lnTo>
                <a:lnTo>
                  <a:pt x="3410" y="2728"/>
                </a:lnTo>
                <a:lnTo>
                  <a:pt x="3264" y="3142"/>
                </a:lnTo>
                <a:lnTo>
                  <a:pt x="3142" y="3580"/>
                </a:lnTo>
                <a:lnTo>
                  <a:pt x="3094" y="4019"/>
                </a:lnTo>
                <a:lnTo>
                  <a:pt x="3069" y="4482"/>
                </a:lnTo>
                <a:lnTo>
                  <a:pt x="3069" y="4482"/>
                </a:lnTo>
                <a:lnTo>
                  <a:pt x="3069" y="4774"/>
                </a:lnTo>
                <a:lnTo>
                  <a:pt x="3021" y="4774"/>
                </a:lnTo>
                <a:lnTo>
                  <a:pt x="3021" y="4774"/>
                </a:lnTo>
                <a:lnTo>
                  <a:pt x="2704" y="4774"/>
                </a:lnTo>
                <a:lnTo>
                  <a:pt x="2412" y="4823"/>
                </a:lnTo>
                <a:lnTo>
                  <a:pt x="2120" y="4896"/>
                </a:lnTo>
                <a:lnTo>
                  <a:pt x="1827" y="5017"/>
                </a:lnTo>
                <a:lnTo>
                  <a:pt x="1584" y="5139"/>
                </a:lnTo>
                <a:lnTo>
                  <a:pt x="1316" y="5285"/>
                </a:lnTo>
                <a:lnTo>
                  <a:pt x="1097" y="5456"/>
                </a:lnTo>
                <a:lnTo>
                  <a:pt x="877" y="5651"/>
                </a:lnTo>
                <a:lnTo>
                  <a:pt x="683" y="5870"/>
                </a:lnTo>
                <a:lnTo>
                  <a:pt x="512" y="6113"/>
                </a:lnTo>
                <a:lnTo>
                  <a:pt x="366" y="6357"/>
                </a:lnTo>
                <a:lnTo>
                  <a:pt x="220" y="6625"/>
                </a:lnTo>
                <a:lnTo>
                  <a:pt x="122" y="6893"/>
                </a:lnTo>
                <a:lnTo>
                  <a:pt x="49" y="7185"/>
                </a:lnTo>
                <a:lnTo>
                  <a:pt x="1" y="7477"/>
                </a:lnTo>
                <a:lnTo>
                  <a:pt x="1" y="7794"/>
                </a:lnTo>
                <a:lnTo>
                  <a:pt x="1" y="7794"/>
                </a:lnTo>
                <a:lnTo>
                  <a:pt x="1" y="8110"/>
                </a:lnTo>
                <a:lnTo>
                  <a:pt x="49" y="8403"/>
                </a:lnTo>
                <a:lnTo>
                  <a:pt x="122" y="8695"/>
                </a:lnTo>
                <a:lnTo>
                  <a:pt x="220" y="8963"/>
                </a:lnTo>
                <a:lnTo>
                  <a:pt x="366" y="9231"/>
                </a:lnTo>
                <a:lnTo>
                  <a:pt x="512" y="9474"/>
                </a:lnTo>
                <a:lnTo>
                  <a:pt x="683" y="9718"/>
                </a:lnTo>
                <a:lnTo>
                  <a:pt x="877" y="9937"/>
                </a:lnTo>
                <a:lnTo>
                  <a:pt x="1097" y="10132"/>
                </a:lnTo>
                <a:lnTo>
                  <a:pt x="1316" y="10302"/>
                </a:lnTo>
                <a:lnTo>
                  <a:pt x="1584" y="10449"/>
                </a:lnTo>
                <a:lnTo>
                  <a:pt x="1827" y="10570"/>
                </a:lnTo>
                <a:lnTo>
                  <a:pt x="2120" y="10692"/>
                </a:lnTo>
                <a:lnTo>
                  <a:pt x="2412" y="10765"/>
                </a:lnTo>
                <a:lnTo>
                  <a:pt x="2704" y="10814"/>
                </a:lnTo>
                <a:lnTo>
                  <a:pt x="3021" y="10814"/>
                </a:lnTo>
                <a:lnTo>
                  <a:pt x="16124" y="10814"/>
                </a:lnTo>
                <a:lnTo>
                  <a:pt x="16124" y="10814"/>
                </a:lnTo>
                <a:lnTo>
                  <a:pt x="16440" y="10814"/>
                </a:lnTo>
                <a:lnTo>
                  <a:pt x="16732" y="10765"/>
                </a:lnTo>
                <a:lnTo>
                  <a:pt x="17025" y="10692"/>
                </a:lnTo>
                <a:lnTo>
                  <a:pt x="17317" y="10570"/>
                </a:lnTo>
                <a:lnTo>
                  <a:pt x="17561" y="10449"/>
                </a:lnTo>
                <a:lnTo>
                  <a:pt x="17828" y="10302"/>
                </a:lnTo>
                <a:lnTo>
                  <a:pt x="18048" y="10132"/>
                </a:lnTo>
                <a:lnTo>
                  <a:pt x="18267" y="9937"/>
                </a:lnTo>
                <a:lnTo>
                  <a:pt x="18462" y="9718"/>
                </a:lnTo>
                <a:lnTo>
                  <a:pt x="18632" y="9474"/>
                </a:lnTo>
                <a:lnTo>
                  <a:pt x="18778" y="9231"/>
                </a:lnTo>
                <a:lnTo>
                  <a:pt x="18924" y="8963"/>
                </a:lnTo>
                <a:lnTo>
                  <a:pt x="19022" y="8695"/>
                </a:lnTo>
                <a:lnTo>
                  <a:pt x="19095" y="8403"/>
                </a:lnTo>
                <a:lnTo>
                  <a:pt x="19144" y="8110"/>
                </a:lnTo>
                <a:lnTo>
                  <a:pt x="19144" y="7794"/>
                </a:lnTo>
                <a:lnTo>
                  <a:pt x="19144" y="7794"/>
                </a:lnTo>
                <a:lnTo>
                  <a:pt x="19144" y="7477"/>
                </a:lnTo>
                <a:lnTo>
                  <a:pt x="19095" y="7185"/>
                </a:lnTo>
                <a:lnTo>
                  <a:pt x="19022" y="6893"/>
                </a:lnTo>
                <a:lnTo>
                  <a:pt x="18924" y="6625"/>
                </a:lnTo>
                <a:lnTo>
                  <a:pt x="18778" y="6357"/>
                </a:lnTo>
                <a:lnTo>
                  <a:pt x="18632" y="6113"/>
                </a:lnTo>
                <a:lnTo>
                  <a:pt x="18462" y="5870"/>
                </a:lnTo>
                <a:lnTo>
                  <a:pt x="18267" y="5651"/>
                </a:lnTo>
                <a:lnTo>
                  <a:pt x="18048" y="5456"/>
                </a:lnTo>
                <a:lnTo>
                  <a:pt x="17828" y="5285"/>
                </a:lnTo>
                <a:lnTo>
                  <a:pt x="17561" y="5139"/>
                </a:lnTo>
                <a:lnTo>
                  <a:pt x="17317" y="5017"/>
                </a:lnTo>
                <a:lnTo>
                  <a:pt x="17025" y="4896"/>
                </a:lnTo>
                <a:lnTo>
                  <a:pt x="16732" y="4823"/>
                </a:lnTo>
                <a:lnTo>
                  <a:pt x="16440" y="4774"/>
                </a:lnTo>
                <a:lnTo>
                  <a:pt x="16124" y="4774"/>
                </a:lnTo>
                <a:lnTo>
                  <a:pt x="16124" y="4774"/>
                </a:lnTo>
                <a:close/>
              </a:path>
            </a:pathLst>
          </a:custGeom>
          <a:noFill/>
          <a:ln w="12175" cap="rnd" cmpd="sng">
            <a:solidFill>
              <a:srgbClr val="C7D3E6"/>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2" name="Shape 982"/>
          <p:cNvSpPr/>
          <p:nvPr/>
        </p:nvSpPr>
        <p:spPr>
          <a:xfrm>
            <a:off x="6561303" y="3704540"/>
            <a:ext cx="1000561" cy="565194"/>
          </a:xfrm>
          <a:custGeom>
            <a:avLst/>
            <a:gdLst/>
            <a:ahLst/>
            <a:cxnLst/>
            <a:rect l="0" t="0" r="0" b="0"/>
            <a:pathLst>
              <a:path w="19144" h="10814" fill="none" extrusionOk="0">
                <a:moveTo>
                  <a:pt x="16124" y="4774"/>
                </a:moveTo>
                <a:lnTo>
                  <a:pt x="15369" y="4774"/>
                </a:lnTo>
                <a:lnTo>
                  <a:pt x="15369" y="4774"/>
                </a:lnTo>
                <a:lnTo>
                  <a:pt x="15393" y="4482"/>
                </a:lnTo>
                <a:lnTo>
                  <a:pt x="15393" y="4482"/>
                </a:lnTo>
                <a:lnTo>
                  <a:pt x="15369" y="4189"/>
                </a:lnTo>
                <a:lnTo>
                  <a:pt x="15344" y="3921"/>
                </a:lnTo>
                <a:lnTo>
                  <a:pt x="15271" y="3654"/>
                </a:lnTo>
                <a:lnTo>
                  <a:pt x="15174" y="3410"/>
                </a:lnTo>
                <a:lnTo>
                  <a:pt x="15052" y="3166"/>
                </a:lnTo>
                <a:lnTo>
                  <a:pt x="14930" y="2947"/>
                </a:lnTo>
                <a:lnTo>
                  <a:pt x="14760" y="2728"/>
                </a:lnTo>
                <a:lnTo>
                  <a:pt x="14589" y="2533"/>
                </a:lnTo>
                <a:lnTo>
                  <a:pt x="14394" y="2363"/>
                </a:lnTo>
                <a:lnTo>
                  <a:pt x="14175" y="2192"/>
                </a:lnTo>
                <a:lnTo>
                  <a:pt x="13956" y="2070"/>
                </a:lnTo>
                <a:lnTo>
                  <a:pt x="13712" y="1949"/>
                </a:lnTo>
                <a:lnTo>
                  <a:pt x="13469" y="1851"/>
                </a:lnTo>
                <a:lnTo>
                  <a:pt x="13201" y="1778"/>
                </a:lnTo>
                <a:lnTo>
                  <a:pt x="12933" y="1754"/>
                </a:lnTo>
                <a:lnTo>
                  <a:pt x="12641" y="1729"/>
                </a:lnTo>
                <a:lnTo>
                  <a:pt x="12641" y="1729"/>
                </a:lnTo>
                <a:lnTo>
                  <a:pt x="12300" y="1754"/>
                </a:lnTo>
                <a:lnTo>
                  <a:pt x="11959" y="1827"/>
                </a:lnTo>
                <a:lnTo>
                  <a:pt x="11618" y="1924"/>
                </a:lnTo>
                <a:lnTo>
                  <a:pt x="11326" y="2070"/>
                </a:lnTo>
                <a:lnTo>
                  <a:pt x="11326" y="2070"/>
                </a:lnTo>
                <a:lnTo>
                  <a:pt x="11155" y="1851"/>
                </a:lnTo>
                <a:lnTo>
                  <a:pt x="10985" y="1632"/>
                </a:lnTo>
                <a:lnTo>
                  <a:pt x="10814" y="1413"/>
                </a:lnTo>
                <a:lnTo>
                  <a:pt x="10619" y="1218"/>
                </a:lnTo>
                <a:lnTo>
                  <a:pt x="10425" y="1048"/>
                </a:lnTo>
                <a:lnTo>
                  <a:pt x="10205" y="877"/>
                </a:lnTo>
                <a:lnTo>
                  <a:pt x="9962" y="707"/>
                </a:lnTo>
                <a:lnTo>
                  <a:pt x="9718" y="560"/>
                </a:lnTo>
                <a:lnTo>
                  <a:pt x="9475" y="439"/>
                </a:lnTo>
                <a:lnTo>
                  <a:pt x="9231" y="317"/>
                </a:lnTo>
                <a:lnTo>
                  <a:pt x="8963" y="219"/>
                </a:lnTo>
                <a:lnTo>
                  <a:pt x="8695" y="146"/>
                </a:lnTo>
                <a:lnTo>
                  <a:pt x="8403" y="73"/>
                </a:lnTo>
                <a:lnTo>
                  <a:pt x="8135" y="25"/>
                </a:lnTo>
                <a:lnTo>
                  <a:pt x="7843" y="0"/>
                </a:lnTo>
                <a:lnTo>
                  <a:pt x="7551" y="0"/>
                </a:lnTo>
                <a:lnTo>
                  <a:pt x="7551" y="0"/>
                </a:lnTo>
                <a:lnTo>
                  <a:pt x="7088" y="25"/>
                </a:lnTo>
                <a:lnTo>
                  <a:pt x="6650" y="98"/>
                </a:lnTo>
                <a:lnTo>
                  <a:pt x="6211" y="195"/>
                </a:lnTo>
                <a:lnTo>
                  <a:pt x="5797" y="341"/>
                </a:lnTo>
                <a:lnTo>
                  <a:pt x="5407" y="536"/>
                </a:lnTo>
                <a:lnTo>
                  <a:pt x="5042" y="755"/>
                </a:lnTo>
                <a:lnTo>
                  <a:pt x="4701" y="1023"/>
                </a:lnTo>
                <a:lnTo>
                  <a:pt x="4385" y="1315"/>
                </a:lnTo>
                <a:lnTo>
                  <a:pt x="4092" y="1632"/>
                </a:lnTo>
                <a:lnTo>
                  <a:pt x="3824" y="1973"/>
                </a:lnTo>
                <a:lnTo>
                  <a:pt x="3605" y="2338"/>
                </a:lnTo>
                <a:lnTo>
                  <a:pt x="3410" y="2728"/>
                </a:lnTo>
                <a:lnTo>
                  <a:pt x="3264" y="3142"/>
                </a:lnTo>
                <a:lnTo>
                  <a:pt x="3142" y="3580"/>
                </a:lnTo>
                <a:lnTo>
                  <a:pt x="3094" y="4019"/>
                </a:lnTo>
                <a:lnTo>
                  <a:pt x="3069" y="4482"/>
                </a:lnTo>
                <a:lnTo>
                  <a:pt x="3069" y="4482"/>
                </a:lnTo>
                <a:lnTo>
                  <a:pt x="3069" y="4774"/>
                </a:lnTo>
                <a:lnTo>
                  <a:pt x="3021" y="4774"/>
                </a:lnTo>
                <a:lnTo>
                  <a:pt x="3021" y="4774"/>
                </a:lnTo>
                <a:lnTo>
                  <a:pt x="2704" y="4774"/>
                </a:lnTo>
                <a:lnTo>
                  <a:pt x="2412" y="4823"/>
                </a:lnTo>
                <a:lnTo>
                  <a:pt x="2120" y="4896"/>
                </a:lnTo>
                <a:lnTo>
                  <a:pt x="1827" y="5017"/>
                </a:lnTo>
                <a:lnTo>
                  <a:pt x="1584" y="5139"/>
                </a:lnTo>
                <a:lnTo>
                  <a:pt x="1316" y="5285"/>
                </a:lnTo>
                <a:lnTo>
                  <a:pt x="1097" y="5456"/>
                </a:lnTo>
                <a:lnTo>
                  <a:pt x="877" y="5651"/>
                </a:lnTo>
                <a:lnTo>
                  <a:pt x="683" y="5870"/>
                </a:lnTo>
                <a:lnTo>
                  <a:pt x="512" y="6113"/>
                </a:lnTo>
                <a:lnTo>
                  <a:pt x="366" y="6357"/>
                </a:lnTo>
                <a:lnTo>
                  <a:pt x="220" y="6625"/>
                </a:lnTo>
                <a:lnTo>
                  <a:pt x="122" y="6893"/>
                </a:lnTo>
                <a:lnTo>
                  <a:pt x="49" y="7185"/>
                </a:lnTo>
                <a:lnTo>
                  <a:pt x="1" y="7477"/>
                </a:lnTo>
                <a:lnTo>
                  <a:pt x="1" y="7794"/>
                </a:lnTo>
                <a:lnTo>
                  <a:pt x="1" y="7794"/>
                </a:lnTo>
                <a:lnTo>
                  <a:pt x="1" y="8110"/>
                </a:lnTo>
                <a:lnTo>
                  <a:pt x="49" y="8403"/>
                </a:lnTo>
                <a:lnTo>
                  <a:pt x="122" y="8695"/>
                </a:lnTo>
                <a:lnTo>
                  <a:pt x="220" y="8963"/>
                </a:lnTo>
                <a:lnTo>
                  <a:pt x="366" y="9231"/>
                </a:lnTo>
                <a:lnTo>
                  <a:pt x="512" y="9474"/>
                </a:lnTo>
                <a:lnTo>
                  <a:pt x="683" y="9718"/>
                </a:lnTo>
                <a:lnTo>
                  <a:pt x="877" y="9937"/>
                </a:lnTo>
                <a:lnTo>
                  <a:pt x="1097" y="10132"/>
                </a:lnTo>
                <a:lnTo>
                  <a:pt x="1316" y="10302"/>
                </a:lnTo>
                <a:lnTo>
                  <a:pt x="1584" y="10449"/>
                </a:lnTo>
                <a:lnTo>
                  <a:pt x="1827" y="10570"/>
                </a:lnTo>
                <a:lnTo>
                  <a:pt x="2120" y="10692"/>
                </a:lnTo>
                <a:lnTo>
                  <a:pt x="2412" y="10765"/>
                </a:lnTo>
                <a:lnTo>
                  <a:pt x="2704" y="10814"/>
                </a:lnTo>
                <a:lnTo>
                  <a:pt x="3021" y="10814"/>
                </a:lnTo>
                <a:lnTo>
                  <a:pt x="16124" y="10814"/>
                </a:lnTo>
                <a:lnTo>
                  <a:pt x="16124" y="10814"/>
                </a:lnTo>
                <a:lnTo>
                  <a:pt x="16440" y="10814"/>
                </a:lnTo>
                <a:lnTo>
                  <a:pt x="16732" y="10765"/>
                </a:lnTo>
                <a:lnTo>
                  <a:pt x="17025" y="10692"/>
                </a:lnTo>
                <a:lnTo>
                  <a:pt x="17317" y="10570"/>
                </a:lnTo>
                <a:lnTo>
                  <a:pt x="17561" y="10449"/>
                </a:lnTo>
                <a:lnTo>
                  <a:pt x="17828" y="10302"/>
                </a:lnTo>
                <a:lnTo>
                  <a:pt x="18048" y="10132"/>
                </a:lnTo>
                <a:lnTo>
                  <a:pt x="18267" y="9937"/>
                </a:lnTo>
                <a:lnTo>
                  <a:pt x="18462" y="9718"/>
                </a:lnTo>
                <a:lnTo>
                  <a:pt x="18632" y="9474"/>
                </a:lnTo>
                <a:lnTo>
                  <a:pt x="18778" y="9231"/>
                </a:lnTo>
                <a:lnTo>
                  <a:pt x="18924" y="8963"/>
                </a:lnTo>
                <a:lnTo>
                  <a:pt x="19022" y="8695"/>
                </a:lnTo>
                <a:lnTo>
                  <a:pt x="19095" y="8403"/>
                </a:lnTo>
                <a:lnTo>
                  <a:pt x="19144" y="8110"/>
                </a:lnTo>
                <a:lnTo>
                  <a:pt x="19144" y="7794"/>
                </a:lnTo>
                <a:lnTo>
                  <a:pt x="19144" y="7794"/>
                </a:lnTo>
                <a:lnTo>
                  <a:pt x="19144" y="7477"/>
                </a:lnTo>
                <a:lnTo>
                  <a:pt x="19095" y="7185"/>
                </a:lnTo>
                <a:lnTo>
                  <a:pt x="19022" y="6893"/>
                </a:lnTo>
                <a:lnTo>
                  <a:pt x="18924" y="6625"/>
                </a:lnTo>
                <a:lnTo>
                  <a:pt x="18778" y="6357"/>
                </a:lnTo>
                <a:lnTo>
                  <a:pt x="18632" y="6113"/>
                </a:lnTo>
                <a:lnTo>
                  <a:pt x="18462" y="5870"/>
                </a:lnTo>
                <a:lnTo>
                  <a:pt x="18267" y="5651"/>
                </a:lnTo>
                <a:lnTo>
                  <a:pt x="18048" y="5456"/>
                </a:lnTo>
                <a:lnTo>
                  <a:pt x="17828" y="5285"/>
                </a:lnTo>
                <a:lnTo>
                  <a:pt x="17561" y="5139"/>
                </a:lnTo>
                <a:lnTo>
                  <a:pt x="17317" y="5017"/>
                </a:lnTo>
                <a:lnTo>
                  <a:pt x="17025" y="4896"/>
                </a:lnTo>
                <a:lnTo>
                  <a:pt x="16732" y="4823"/>
                </a:lnTo>
                <a:lnTo>
                  <a:pt x="16440" y="4774"/>
                </a:lnTo>
                <a:lnTo>
                  <a:pt x="16124" y="4774"/>
                </a:lnTo>
                <a:lnTo>
                  <a:pt x="16124" y="4774"/>
                </a:lnTo>
                <a:close/>
              </a:path>
            </a:pathLst>
          </a:custGeom>
          <a:noFill/>
          <a:ln w="9525" cap="rnd" cmpd="sng">
            <a:solidFill>
              <a:srgbClr val="C7D3E6"/>
            </a:solidFill>
            <a:prstDash val="dash"/>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3" name="Shape 98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87"/>
        <p:cNvGrpSpPr/>
        <p:nvPr/>
      </p:nvGrpSpPr>
      <p:grpSpPr>
        <a:xfrm>
          <a:off x="0" y="0"/>
          <a:ext cx="0" cy="0"/>
          <a:chOff x="0" y="0"/>
          <a:chExt cx="0" cy="0"/>
        </a:xfrm>
      </p:grpSpPr>
      <p:sp>
        <p:nvSpPr>
          <p:cNvPr id="988" name="Shape 988"/>
          <p:cNvSpPr txBox="1"/>
          <p:nvPr/>
        </p:nvSpPr>
        <p:spPr>
          <a:xfrm>
            <a:off x="2087650" y="914275"/>
            <a:ext cx="6676800" cy="1380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b="1">
                <a:solidFill>
                  <a:srgbClr val="3F5378"/>
                </a:solidFill>
                <a:latin typeface="Roboto Condensed"/>
                <a:ea typeface="Roboto Condensed"/>
                <a:cs typeface="Roboto Condensed"/>
                <a:sym typeface="Roboto Condensed"/>
              </a:rPr>
              <a:t>Now you can use any emoji as an icon!</a:t>
            </a:r>
            <a:endParaRPr>
              <a:solidFill>
                <a:srgbClr val="3F5378"/>
              </a:solidFill>
              <a:latin typeface="Roboto Condensed"/>
              <a:ea typeface="Roboto Condensed"/>
              <a:cs typeface="Roboto Condensed"/>
              <a:sym typeface="Roboto Condensed"/>
            </a:endParaRPr>
          </a:p>
          <a:p>
            <a:pPr marL="0" lvl="0" indent="0" rtl="0">
              <a:spcBef>
                <a:spcPts val="0"/>
              </a:spcBef>
              <a:spcAft>
                <a:spcPts val="0"/>
              </a:spcAft>
              <a:buClr>
                <a:schemeClr val="dk1"/>
              </a:buClr>
              <a:buSzPts val="1100"/>
              <a:buFont typeface="Arial"/>
              <a:buNone/>
            </a:pPr>
            <a:r>
              <a:rPr lang="en">
                <a:solidFill>
                  <a:srgbClr val="3F5378"/>
                </a:solidFill>
                <a:latin typeface="Roboto Condensed"/>
                <a:ea typeface="Roboto Condensed"/>
                <a:cs typeface="Roboto Condensed"/>
                <a:sym typeface="Roboto Condensed"/>
              </a:rPr>
              <a:t>And of course it resizes without losing quality and you can change the color.</a:t>
            </a:r>
            <a:endParaRPr>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endParaRPr>
              <a:solidFill>
                <a:srgbClr val="3F5378"/>
              </a:solidFill>
              <a:latin typeface="Roboto Condensed"/>
              <a:ea typeface="Roboto Condensed"/>
              <a:cs typeface="Roboto Condensed"/>
              <a:sym typeface="Roboto Condensed"/>
            </a:endParaRPr>
          </a:p>
          <a:p>
            <a:pPr marL="0" lvl="0" indent="0">
              <a:spcBef>
                <a:spcPts val="0"/>
              </a:spcBef>
              <a:spcAft>
                <a:spcPts val="0"/>
              </a:spcAft>
              <a:buNone/>
            </a:pPr>
            <a:r>
              <a:rPr lang="en">
                <a:solidFill>
                  <a:srgbClr val="3F5378"/>
                </a:solidFill>
                <a:latin typeface="Roboto Condensed"/>
                <a:ea typeface="Roboto Condensed"/>
                <a:cs typeface="Roboto Condensed"/>
                <a:sym typeface="Roboto Condensed"/>
              </a:rPr>
              <a:t>How? Follow Google instructions </a:t>
            </a:r>
            <a:r>
              <a:rPr lang="en" u="sng">
                <a:solidFill>
                  <a:srgbClr val="3F5378"/>
                </a:solidFill>
                <a:latin typeface="Roboto Condensed"/>
                <a:ea typeface="Roboto Condensed"/>
                <a:cs typeface="Roboto Condensed"/>
                <a:sym typeface="Roboto Condensed"/>
                <a:hlinkClick r:id="rId3"/>
              </a:rPr>
              <a:t>https://twitter.com/googledocs/status/730087240156643328</a:t>
            </a:r>
            <a:endParaRPr>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endParaRPr>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endParaRPr>
              <a:solidFill>
                <a:srgbClr val="3F5378"/>
              </a:solidFill>
              <a:latin typeface="Roboto Condensed"/>
              <a:ea typeface="Roboto Condensed"/>
              <a:cs typeface="Roboto Condensed"/>
              <a:sym typeface="Roboto Condensed"/>
            </a:endParaRPr>
          </a:p>
          <a:p>
            <a:pPr marL="0" lvl="0" indent="0" rtl="0">
              <a:spcBef>
                <a:spcPts val="0"/>
              </a:spcBef>
              <a:spcAft>
                <a:spcPts val="0"/>
              </a:spcAft>
              <a:buClr>
                <a:schemeClr val="dk1"/>
              </a:buClr>
              <a:buSzPts val="1100"/>
              <a:buFont typeface="Arial"/>
              <a:buNone/>
            </a:pPr>
            <a:endParaRPr>
              <a:solidFill>
                <a:srgbClr val="3F5378"/>
              </a:solidFill>
              <a:latin typeface="Roboto Condensed"/>
              <a:ea typeface="Roboto Condensed"/>
              <a:cs typeface="Roboto Condensed"/>
              <a:sym typeface="Roboto Condensed"/>
            </a:endParaRPr>
          </a:p>
          <a:p>
            <a:pPr marL="0" lvl="0" indent="0" rtl="0">
              <a:spcBef>
                <a:spcPts val="0"/>
              </a:spcBef>
              <a:spcAft>
                <a:spcPts val="0"/>
              </a:spcAft>
              <a:buNone/>
            </a:pPr>
            <a:endParaRPr>
              <a:solidFill>
                <a:srgbClr val="3F5378"/>
              </a:solidFill>
              <a:latin typeface="Roboto Condensed"/>
              <a:ea typeface="Roboto Condensed"/>
              <a:cs typeface="Roboto Condensed"/>
              <a:sym typeface="Roboto Condensed"/>
            </a:endParaRPr>
          </a:p>
        </p:txBody>
      </p:sp>
      <p:sp>
        <p:nvSpPr>
          <p:cNvPr id="989" name="Shape 989"/>
          <p:cNvSpPr txBox="1"/>
          <p:nvPr/>
        </p:nvSpPr>
        <p:spPr>
          <a:xfrm>
            <a:off x="731900" y="2374250"/>
            <a:ext cx="7327500" cy="2570700"/>
          </a:xfrm>
          <a:prstGeom prst="rect">
            <a:avLst/>
          </a:prstGeom>
          <a:noFill/>
          <a:ln>
            <a:noFill/>
          </a:ln>
        </p:spPr>
        <p:txBody>
          <a:bodyPr spcFirstLastPara="1" wrap="square" lIns="91425" tIns="91425" rIns="91425" bIns="91425" anchor="t" anchorCtr="0">
            <a:noAutofit/>
          </a:bodyPr>
          <a:lstStyle/>
          <a:p>
            <a:pPr marL="0" lvl="0" indent="0">
              <a:lnSpc>
                <a:spcPct val="115000"/>
              </a:lnSpc>
              <a:spcBef>
                <a:spcPts val="0"/>
              </a:spcBef>
              <a:spcAft>
                <a:spcPts val="0"/>
              </a:spcAft>
              <a:buNone/>
            </a:pPr>
            <a:r>
              <a:rPr lang="en" sz="3600">
                <a:solidFill>
                  <a:srgbClr val="263248"/>
                </a:solidFill>
                <a:latin typeface="Roboto Condensed"/>
                <a:ea typeface="Roboto Condensed"/>
                <a:cs typeface="Roboto Condensed"/>
                <a:sym typeface="Roboto Condensed"/>
              </a:rPr>
              <a:t>✋👆👉👍👤👦👧👨👩👪💃🏃💑❤😂😉😋😒😭👶😸🐟🍒🍔💣📌📖🔨🎃🎈🎨🏈🏰🌏🔌🔑</a:t>
            </a:r>
            <a:r>
              <a:rPr lang="en" sz="2400">
                <a:solidFill>
                  <a:srgbClr val="FF9800"/>
                </a:solidFill>
                <a:highlight>
                  <a:srgbClr val="3F5378"/>
                </a:highlight>
                <a:latin typeface="Roboto Condensed"/>
                <a:ea typeface="Roboto Condensed"/>
                <a:cs typeface="Roboto Condensed"/>
                <a:sym typeface="Roboto Condensed"/>
              </a:rPr>
              <a:t> and many more...</a:t>
            </a:r>
            <a:endParaRPr sz="2400">
              <a:solidFill>
                <a:srgbClr val="FF9800"/>
              </a:solidFill>
              <a:highlight>
                <a:srgbClr val="3F5378"/>
              </a:highlight>
              <a:latin typeface="Roboto Condensed"/>
              <a:ea typeface="Roboto Condensed"/>
              <a:cs typeface="Roboto Condensed"/>
              <a:sym typeface="Roboto Condensed"/>
            </a:endParaRPr>
          </a:p>
        </p:txBody>
      </p:sp>
      <p:sp>
        <p:nvSpPr>
          <p:cNvPr id="990" name="Shape 990"/>
          <p:cNvSpPr txBox="1"/>
          <p:nvPr/>
        </p:nvSpPr>
        <p:spPr>
          <a:xfrm>
            <a:off x="572775" y="856414"/>
            <a:ext cx="1440600" cy="12960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Clr>
                <a:schemeClr val="dk1"/>
              </a:buClr>
              <a:buSzPts val="1100"/>
              <a:buFont typeface="Arial"/>
              <a:buNone/>
            </a:pPr>
            <a:r>
              <a:rPr lang="en" sz="9600">
                <a:solidFill>
                  <a:srgbClr val="FF9800"/>
                </a:solidFill>
              </a:rPr>
              <a:t>😉</a:t>
            </a:r>
            <a:endParaRPr sz="9600">
              <a:solidFill>
                <a:srgbClr val="FF9800"/>
              </a:solidFill>
            </a:endParaRPr>
          </a:p>
        </p:txBody>
      </p:sp>
      <p:sp>
        <p:nvSpPr>
          <p:cNvPr id="991" name="Shape 991"/>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28</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ctrTitle" idx="4294967295"/>
          </p:nvPr>
        </p:nvSpPr>
        <p:spPr>
          <a:xfrm>
            <a:off x="1275150" y="2364400"/>
            <a:ext cx="6593700" cy="11598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sz="6000">
                <a:solidFill>
                  <a:srgbClr val="FF9800"/>
                </a:solidFill>
              </a:rPr>
              <a:t>HELLO!</a:t>
            </a:r>
            <a:endParaRPr sz="6000">
              <a:solidFill>
                <a:srgbClr val="FF9800"/>
              </a:solidFill>
            </a:endParaRPr>
          </a:p>
        </p:txBody>
      </p:sp>
      <p:sp>
        <p:nvSpPr>
          <p:cNvPr id="214" name="Shape 214"/>
          <p:cNvSpPr txBox="1">
            <a:spLocks noGrp="1"/>
          </p:cNvSpPr>
          <p:nvPr>
            <p:ph type="subTitle" idx="4294967295"/>
          </p:nvPr>
        </p:nvSpPr>
        <p:spPr>
          <a:xfrm>
            <a:off x="1275150" y="3230000"/>
            <a:ext cx="6593700" cy="134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b="1"/>
              <a:t>I am Jayden Smith</a:t>
            </a:r>
            <a:endParaRPr sz="2000" b="1"/>
          </a:p>
          <a:p>
            <a:pPr marL="0" lvl="0" indent="0" algn="ctr" rtl="0">
              <a:spcBef>
                <a:spcPts val="0"/>
              </a:spcBef>
              <a:spcAft>
                <a:spcPts val="0"/>
              </a:spcAft>
              <a:buClr>
                <a:schemeClr val="dk1"/>
              </a:buClr>
              <a:buSzPts val="1100"/>
              <a:buFont typeface="Arial"/>
              <a:buNone/>
            </a:pPr>
            <a:r>
              <a:rPr lang="en" sz="2000"/>
              <a:t>I am here because I love to give presentations. </a:t>
            </a:r>
            <a:endParaRPr sz="2000"/>
          </a:p>
          <a:p>
            <a:pPr marL="0" lvl="0" indent="0" algn="ctr">
              <a:spcBef>
                <a:spcPts val="0"/>
              </a:spcBef>
              <a:spcAft>
                <a:spcPts val="0"/>
              </a:spcAft>
              <a:buClr>
                <a:schemeClr val="dk1"/>
              </a:buClr>
              <a:buSzPts val="1100"/>
              <a:buFont typeface="Arial"/>
              <a:buNone/>
            </a:pPr>
            <a:r>
              <a:rPr lang="en" sz="2000"/>
              <a:t>You can find me at @username</a:t>
            </a:r>
            <a:endParaRPr sz="2000" b="1"/>
          </a:p>
        </p:txBody>
      </p:sp>
      <p:pic>
        <p:nvPicPr>
          <p:cNvPr id="215" name="Shape 215" descr="10.jpg"/>
          <p:cNvPicPr preferRelativeResize="0"/>
          <p:nvPr/>
        </p:nvPicPr>
        <p:blipFill rotWithShape="1">
          <a:blip r:embed="rId3">
            <a:alphaModFix/>
          </a:blip>
          <a:srcRect l="15648" r="28102"/>
          <a:stretch/>
        </p:blipFill>
        <p:spPr>
          <a:xfrm>
            <a:off x="3539200" y="367400"/>
            <a:ext cx="2065500" cy="2065500"/>
          </a:xfrm>
          <a:prstGeom prst="diamond">
            <a:avLst/>
          </a:prstGeom>
          <a:noFill/>
          <a:ln w="38100" cap="flat" cmpd="sng">
            <a:solidFill>
              <a:srgbClr val="3F5378"/>
            </a:solidFill>
            <a:prstDash val="solid"/>
            <a:miter lim="8000"/>
            <a:headEnd type="none" w="sm" len="sm"/>
            <a:tailEnd type="none" w="sm" len="sm"/>
          </a:ln>
        </p:spPr>
      </p:pic>
      <p:sp>
        <p:nvSpPr>
          <p:cNvPr id="216" name="Shape 21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5" y="2871148"/>
            <a:ext cx="40944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TRANSITION HEADLINE</a:t>
            </a:r>
            <a:endParaRPr/>
          </a:p>
        </p:txBody>
      </p:sp>
      <p:sp>
        <p:nvSpPr>
          <p:cNvPr id="222" name="Shape 222"/>
          <p:cNvSpPr txBox="1">
            <a:spLocks noGrp="1"/>
          </p:cNvSpPr>
          <p:nvPr>
            <p:ph type="subTitle" idx="1"/>
          </p:nvPr>
        </p:nvSpPr>
        <p:spPr>
          <a:xfrm>
            <a:off x="463525" y="3975449"/>
            <a:ext cx="4094400" cy="784800"/>
          </a:xfrm>
          <a:prstGeom prst="rect">
            <a:avLst/>
          </a:prstGeom>
        </p:spPr>
        <p:txBody>
          <a:bodyPr spcFirstLastPara="1" wrap="square" lIns="91425" tIns="91425" rIns="91425" bIns="91425" anchor="t" anchorCtr="0">
            <a:noAutofit/>
          </a:bodyPr>
          <a:lstStyle/>
          <a:p>
            <a:pPr marL="0" lvl="0" indent="0" rtl="0">
              <a:spcBef>
                <a:spcPts val="0"/>
              </a:spcBef>
              <a:spcAft>
                <a:spcPts val="1000"/>
              </a:spcAft>
              <a:buNone/>
            </a:pPr>
            <a:r>
              <a:rPr lang="en"/>
              <a:t>Let’s start with the first set of slides</a:t>
            </a:r>
            <a:endParaRPr/>
          </a:p>
        </p:txBody>
      </p:sp>
      <p:sp>
        <p:nvSpPr>
          <p:cNvPr id="223" name="Shape 22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4</a:t>
            </a:fld>
            <a:endParaRPr/>
          </a:p>
        </p:txBody>
      </p:sp>
      <p:sp>
        <p:nvSpPr>
          <p:cNvPr id="224" name="Shape 224"/>
          <p:cNvSpPr txBox="1"/>
          <p:nvPr/>
        </p:nvSpPr>
        <p:spPr>
          <a:xfrm>
            <a:off x="463525" y="0"/>
            <a:ext cx="2181600" cy="3136200"/>
          </a:xfrm>
          <a:prstGeom prst="rect">
            <a:avLst/>
          </a:prstGeom>
          <a:noFill/>
          <a:ln>
            <a:noFill/>
          </a:ln>
        </p:spPr>
        <p:txBody>
          <a:bodyPr spcFirstLastPara="1" wrap="square" lIns="91425" tIns="91425" rIns="91425" bIns="91425" anchor="b" anchorCtr="0">
            <a:noAutofit/>
          </a:bodyPr>
          <a:lstStyle/>
          <a:p>
            <a:pPr marL="0" lvl="0" indent="0">
              <a:spcBef>
                <a:spcPts val="0"/>
              </a:spcBef>
              <a:spcAft>
                <a:spcPts val="0"/>
              </a:spcAft>
              <a:buNone/>
            </a:pPr>
            <a:r>
              <a:rPr lang="en" sz="12000" b="1">
                <a:solidFill>
                  <a:srgbClr val="3F5378"/>
                </a:solidFill>
                <a:latin typeface="Roboto Condensed"/>
                <a:ea typeface="Roboto Condensed"/>
                <a:cs typeface="Roboto Condensed"/>
                <a:sym typeface="Roboto Condensed"/>
              </a:rPr>
              <a:t>1</a:t>
            </a:r>
            <a:endParaRPr sz="3000" b="1">
              <a:solidFill>
                <a:srgbClr val="3F5378"/>
              </a:solidFill>
              <a:latin typeface="Roboto Condensed"/>
              <a:ea typeface="Roboto Condensed"/>
              <a:cs typeface="Roboto Condensed"/>
              <a:sym typeface="Roboto Condense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829775" y="1202000"/>
            <a:ext cx="5090700" cy="27450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a:t>Quotations are commonly printed as a means of inspiration and to invoke philosophical thoughts from the reader.</a:t>
            </a:r>
            <a:endParaRPr/>
          </a:p>
        </p:txBody>
      </p:sp>
      <p:sp>
        <p:nvSpPr>
          <p:cNvPr id="230" name="Shape 230"/>
          <p:cNvSpPr txBox="1">
            <a:spLocks noGrp="1"/>
          </p:cNvSpPr>
          <p:nvPr>
            <p:ph type="sldNum" idx="4294967295"/>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5</a:t>
            </a:fld>
            <a:endParaRPr/>
          </a:p>
        </p:txBody>
      </p:sp>
      <p:sp>
        <p:nvSpPr>
          <p:cNvPr id="231" name="Shape 231"/>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THIS IS A SLIDE TITLE</a:t>
            </a:r>
            <a:endParaRPr/>
          </a:p>
        </p:txBody>
      </p:sp>
      <p:sp>
        <p:nvSpPr>
          <p:cNvPr id="237" name="Shape 237"/>
          <p:cNvSpPr txBox="1">
            <a:spLocks noGrp="1"/>
          </p:cNvSpPr>
          <p:nvPr>
            <p:ph type="body" idx="1"/>
          </p:nvPr>
        </p:nvSpPr>
        <p:spPr>
          <a:xfrm>
            <a:off x="814275" y="1327350"/>
            <a:ext cx="6132600" cy="3145500"/>
          </a:xfrm>
          <a:prstGeom prst="rect">
            <a:avLst/>
          </a:prstGeom>
        </p:spPr>
        <p:txBody>
          <a:bodyPr spcFirstLastPara="1" wrap="square" lIns="91425" tIns="91425" rIns="91425" bIns="91425" anchor="ctr" anchorCtr="0">
            <a:noAutofit/>
          </a:bodyPr>
          <a:lstStyle/>
          <a:p>
            <a:pPr marL="457200" lvl="0" indent="-381000" rtl="0">
              <a:spcBef>
                <a:spcPts val="0"/>
              </a:spcBef>
              <a:spcAft>
                <a:spcPts val="0"/>
              </a:spcAft>
              <a:buSzPts val="2400"/>
              <a:buChar char="▰"/>
            </a:pPr>
            <a:r>
              <a:rPr lang="en"/>
              <a:t>Here you have a list of items</a:t>
            </a:r>
            <a:endParaRPr/>
          </a:p>
          <a:p>
            <a:pPr marL="457200" lvl="0" indent="-381000" rtl="0">
              <a:spcBef>
                <a:spcPts val="1000"/>
              </a:spcBef>
              <a:spcAft>
                <a:spcPts val="0"/>
              </a:spcAft>
              <a:buSzPts val="2400"/>
              <a:buChar char="▰"/>
            </a:pPr>
            <a:r>
              <a:rPr lang="en"/>
              <a:t>And some text</a:t>
            </a:r>
            <a:endParaRPr/>
          </a:p>
          <a:p>
            <a:pPr marL="457200" lvl="0" indent="-381000" rtl="0">
              <a:spcBef>
                <a:spcPts val="1000"/>
              </a:spcBef>
              <a:spcAft>
                <a:spcPts val="0"/>
              </a:spcAft>
              <a:buSzPts val="2400"/>
              <a:buChar char="▰"/>
            </a:pPr>
            <a:r>
              <a:rPr lang="en"/>
              <a:t>But remember not to overload your slides with content</a:t>
            </a:r>
            <a:endParaRPr/>
          </a:p>
          <a:p>
            <a:pPr marL="0" lvl="0" indent="0">
              <a:spcBef>
                <a:spcPts val="1000"/>
              </a:spcBef>
              <a:spcAft>
                <a:spcPts val="1000"/>
              </a:spcAft>
              <a:buNone/>
            </a:pPr>
            <a:r>
              <a:rPr lang="en"/>
              <a:t>Your audience will listen to you or read the content, but </a:t>
            </a:r>
            <a:r>
              <a:rPr lang="en">
                <a:highlight>
                  <a:srgbClr val="C7D3E6"/>
                </a:highlight>
              </a:rPr>
              <a:t>won’t do both</a:t>
            </a:r>
            <a:r>
              <a:rPr lang="en"/>
              <a:t>. </a:t>
            </a:r>
            <a:endParaRPr/>
          </a:p>
        </p:txBody>
      </p:sp>
      <p:sp>
        <p:nvSpPr>
          <p:cNvPr id="238" name="Shape 23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6</a:t>
            </a:fld>
            <a:endParaRPr/>
          </a:p>
        </p:txBody>
      </p:sp>
      <p:grpSp>
        <p:nvGrpSpPr>
          <p:cNvPr id="239" name="Shape 239"/>
          <p:cNvGrpSpPr/>
          <p:nvPr/>
        </p:nvGrpSpPr>
        <p:grpSpPr>
          <a:xfrm>
            <a:off x="282216" y="590918"/>
            <a:ext cx="369505" cy="369505"/>
            <a:chOff x="2594050" y="1631825"/>
            <a:chExt cx="439625" cy="439625"/>
          </a:xfrm>
        </p:grpSpPr>
        <p:sp>
          <p:nvSpPr>
            <p:cNvPr id="240" name="Shape 240"/>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 name="Shape 241"/>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 name="Shape 242"/>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 name="Shape 243"/>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ctrTitle" idx="4294967295"/>
          </p:nvPr>
        </p:nvSpPr>
        <p:spPr>
          <a:xfrm>
            <a:off x="685800" y="2269150"/>
            <a:ext cx="5567700" cy="11598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7200">
                <a:solidFill>
                  <a:srgbClr val="FF9800"/>
                </a:solidFill>
              </a:rPr>
              <a:t>BIG CONCEPT</a:t>
            </a:r>
            <a:endParaRPr sz="7200">
              <a:solidFill>
                <a:srgbClr val="FF9800"/>
              </a:solidFill>
            </a:endParaRPr>
          </a:p>
        </p:txBody>
      </p:sp>
      <p:sp>
        <p:nvSpPr>
          <p:cNvPr id="249" name="Shape 249"/>
          <p:cNvSpPr txBox="1">
            <a:spLocks noGrp="1"/>
          </p:cNvSpPr>
          <p:nvPr>
            <p:ph type="subTitle" idx="4294967295"/>
          </p:nvPr>
        </p:nvSpPr>
        <p:spPr>
          <a:xfrm>
            <a:off x="685800" y="3411552"/>
            <a:ext cx="5567700" cy="784800"/>
          </a:xfrm>
          <a:prstGeom prst="rect">
            <a:avLst/>
          </a:prstGeom>
        </p:spPr>
        <p:txBody>
          <a:bodyPr spcFirstLastPara="1" wrap="square" lIns="91425" tIns="91425" rIns="91425" bIns="91425" anchor="ctr" anchorCtr="0">
            <a:noAutofit/>
          </a:bodyPr>
          <a:lstStyle/>
          <a:p>
            <a:pPr marL="0" lvl="0" indent="0" rtl="0">
              <a:spcBef>
                <a:spcPts val="600"/>
              </a:spcBef>
              <a:spcAft>
                <a:spcPts val="1000"/>
              </a:spcAft>
              <a:buNone/>
            </a:pPr>
            <a:r>
              <a:rPr lang="en"/>
              <a:t>Bring the attention of your audience over a key concept using icons or illustrations</a:t>
            </a:r>
            <a:endParaRPr/>
          </a:p>
        </p:txBody>
      </p:sp>
      <p:grpSp>
        <p:nvGrpSpPr>
          <p:cNvPr id="250" name="Shape 250"/>
          <p:cNvGrpSpPr/>
          <p:nvPr/>
        </p:nvGrpSpPr>
        <p:grpSpPr>
          <a:xfrm>
            <a:off x="6682481" y="378837"/>
            <a:ext cx="1588639" cy="1588655"/>
            <a:chOff x="6643075" y="3664250"/>
            <a:chExt cx="407950" cy="407975"/>
          </a:xfrm>
        </p:grpSpPr>
        <p:sp>
          <p:nvSpPr>
            <p:cNvPr id="251" name="Shape 251"/>
            <p:cNvSpPr/>
            <p:nvPr/>
          </p:nvSpPr>
          <p:spPr>
            <a:xfrm>
              <a:off x="6794075" y="3815250"/>
              <a:ext cx="211300" cy="211300"/>
            </a:xfrm>
            <a:custGeom>
              <a:avLst/>
              <a:gdLst/>
              <a:ahLst/>
              <a:cxnLst/>
              <a:rect l="0" t="0" r="0" b="0"/>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noFill/>
            <a:ln w="19050" cap="rnd" cmpd="sng">
              <a:solidFill>
                <a:srgbClr val="C7D3E6"/>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 name="Shape 252"/>
            <p:cNvSpPr/>
            <p:nvPr/>
          </p:nvSpPr>
          <p:spPr>
            <a:xfrm>
              <a:off x="6643075" y="3664250"/>
              <a:ext cx="407950" cy="407975"/>
            </a:xfrm>
            <a:custGeom>
              <a:avLst/>
              <a:gdLst/>
              <a:ahLst/>
              <a:cxnLst/>
              <a:rect l="0" t="0" r="0" b="0"/>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noFill/>
            <a:ln w="19050" cap="rnd" cmpd="sng">
              <a:solidFill>
                <a:srgbClr val="C7D3E6"/>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53" name="Shape 253"/>
          <p:cNvGrpSpPr/>
          <p:nvPr/>
        </p:nvGrpSpPr>
        <p:grpSpPr>
          <a:xfrm rot="-587363">
            <a:off x="6589251" y="2174497"/>
            <a:ext cx="653127" cy="653134"/>
            <a:chOff x="576250" y="4319400"/>
            <a:chExt cx="442075" cy="442050"/>
          </a:xfrm>
        </p:grpSpPr>
        <p:sp>
          <p:nvSpPr>
            <p:cNvPr id="254" name="Shape 254"/>
            <p:cNvSpPr/>
            <p:nvPr/>
          </p:nvSpPr>
          <p:spPr>
            <a:xfrm>
              <a:off x="576250" y="4319400"/>
              <a:ext cx="442075" cy="442050"/>
            </a:xfrm>
            <a:custGeom>
              <a:avLst/>
              <a:gdLst/>
              <a:ahLst/>
              <a:cxnLst/>
              <a:rect l="0" t="0" r="0" b="0"/>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19050" cap="rnd" cmpd="sng">
              <a:solidFill>
                <a:srgbClr val="3F537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 name="Shape 255"/>
            <p:cNvSpPr/>
            <p:nvPr/>
          </p:nvSpPr>
          <p:spPr>
            <a:xfrm>
              <a:off x="595725" y="4668875"/>
              <a:ext cx="73100" cy="73100"/>
            </a:xfrm>
            <a:custGeom>
              <a:avLst/>
              <a:gdLst/>
              <a:ahLst/>
              <a:cxnLst/>
              <a:rect l="0" t="0" r="0" b="0"/>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19050" cap="rnd" cmpd="sng">
              <a:solidFill>
                <a:srgbClr val="3F537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 name="Shape 256"/>
            <p:cNvSpPr/>
            <p:nvPr/>
          </p:nvSpPr>
          <p:spPr>
            <a:xfrm>
              <a:off x="652350" y="4711500"/>
              <a:ext cx="46925" cy="46925"/>
            </a:xfrm>
            <a:custGeom>
              <a:avLst/>
              <a:gdLst/>
              <a:ahLst/>
              <a:cxnLst/>
              <a:rect l="0" t="0" r="0" b="0"/>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19050" cap="rnd" cmpd="sng">
              <a:solidFill>
                <a:srgbClr val="3F537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 name="Shape 257"/>
            <p:cNvSpPr/>
            <p:nvPr/>
          </p:nvSpPr>
          <p:spPr>
            <a:xfrm>
              <a:off x="579300" y="4638450"/>
              <a:ext cx="46900" cy="46900"/>
            </a:xfrm>
            <a:custGeom>
              <a:avLst/>
              <a:gdLst/>
              <a:ahLst/>
              <a:cxnLst/>
              <a:rect l="0" t="0" r="0" b="0"/>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19050" cap="rnd" cmpd="sng">
              <a:solidFill>
                <a:srgbClr val="3F537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58" name="Shape 258"/>
          <p:cNvSpPr/>
          <p:nvPr/>
        </p:nvSpPr>
        <p:spPr>
          <a:xfrm>
            <a:off x="6302724" y="745608"/>
            <a:ext cx="248336" cy="237120"/>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 name="Shape 259"/>
          <p:cNvSpPr/>
          <p:nvPr/>
        </p:nvSpPr>
        <p:spPr>
          <a:xfrm rot="2697322">
            <a:off x="7939080" y="1959478"/>
            <a:ext cx="376961" cy="359936"/>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 name="Shape 260"/>
          <p:cNvSpPr/>
          <p:nvPr/>
        </p:nvSpPr>
        <p:spPr>
          <a:xfrm>
            <a:off x="8237292" y="1754006"/>
            <a:ext cx="150972" cy="144226"/>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 name="Shape 261"/>
          <p:cNvSpPr/>
          <p:nvPr/>
        </p:nvSpPr>
        <p:spPr>
          <a:xfrm rot="1280149">
            <a:off x="6130690" y="1460796"/>
            <a:ext cx="150975" cy="144204"/>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 name="Shape 26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White</a:t>
            </a:r>
            <a:endParaRPr b="1"/>
          </a:p>
          <a:p>
            <a:pPr marL="0" lvl="0" indent="0">
              <a:spcBef>
                <a:spcPts val="1000"/>
              </a:spcBef>
              <a:spcAft>
                <a:spcPts val="1000"/>
              </a:spcAft>
              <a:buNone/>
            </a:pPr>
            <a:r>
              <a:rPr lang="en"/>
              <a:t>Is the color of milk and fresh snow, the color produced by the combination of all the colors of the visible spectrum.</a:t>
            </a:r>
            <a:endParaRPr/>
          </a:p>
        </p:txBody>
      </p:sp>
      <p:sp>
        <p:nvSpPr>
          <p:cNvPr id="268" name="Shape 268"/>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YOU CAN ALSO SPLIT YOUR CONTENT</a:t>
            </a:r>
            <a:endParaRPr/>
          </a:p>
        </p:txBody>
      </p:sp>
      <p:sp>
        <p:nvSpPr>
          <p:cNvPr id="269" name="Shape 269"/>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Black</a:t>
            </a:r>
            <a:endParaRPr b="1"/>
          </a:p>
          <a:p>
            <a:pPr marL="0" lvl="0" indent="0">
              <a:spcBef>
                <a:spcPts val="1000"/>
              </a:spcBef>
              <a:spcAft>
                <a:spcPts val="1000"/>
              </a:spcAft>
              <a:buNone/>
            </a:pPr>
            <a:r>
              <a:rPr lang="en"/>
              <a:t>Is the color of coal, ebony, and of outer space. It is the darkest color, the result of the absence of or complete absorption of light.</a:t>
            </a:r>
            <a:endParaRPr/>
          </a:p>
        </p:txBody>
      </p:sp>
      <p:sp>
        <p:nvSpPr>
          <p:cNvPr id="270" name="Shape 270"/>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8</a:t>
            </a:fld>
            <a:endParaRPr/>
          </a:p>
        </p:txBody>
      </p:sp>
      <p:grpSp>
        <p:nvGrpSpPr>
          <p:cNvPr id="271" name="Shape 271"/>
          <p:cNvGrpSpPr/>
          <p:nvPr/>
        </p:nvGrpSpPr>
        <p:grpSpPr>
          <a:xfrm>
            <a:off x="312466" y="587260"/>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IN TWO OR THREE COLUMNS</a:t>
            </a:r>
            <a:endParaRPr/>
          </a:p>
        </p:txBody>
      </p:sp>
      <p:sp>
        <p:nvSpPr>
          <p:cNvPr id="284" name="Shape 284"/>
          <p:cNvSpPr txBox="1">
            <a:spLocks noGrp="1"/>
          </p:cNvSpPr>
          <p:nvPr>
            <p:ph type="body" idx="1"/>
          </p:nvPr>
        </p:nvSpPr>
        <p:spPr>
          <a:xfrm>
            <a:off x="870450" y="1545076"/>
            <a:ext cx="2247900" cy="27099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Yellow</a:t>
            </a:r>
            <a:endParaRPr b="1"/>
          </a:p>
          <a:p>
            <a:pPr marL="0" lvl="0" indent="0">
              <a:spcBef>
                <a:spcPts val="1000"/>
              </a:spcBef>
              <a:spcAft>
                <a:spcPts val="1000"/>
              </a:spcAft>
              <a:buNone/>
            </a:pPr>
            <a:r>
              <a:rPr lang="en"/>
              <a:t>Is the color of gold, butter and ripe lemons. In the spectrum of visible light, yellow is found between green and orange.</a:t>
            </a:r>
            <a:endParaRPr/>
          </a:p>
        </p:txBody>
      </p:sp>
      <p:sp>
        <p:nvSpPr>
          <p:cNvPr id="285" name="Shape 285"/>
          <p:cNvSpPr txBox="1">
            <a:spLocks noGrp="1"/>
          </p:cNvSpPr>
          <p:nvPr>
            <p:ph type="body" idx="2"/>
          </p:nvPr>
        </p:nvSpPr>
        <p:spPr>
          <a:xfrm>
            <a:off x="3233637" y="1545076"/>
            <a:ext cx="2247900" cy="27099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Blue</a:t>
            </a:r>
            <a:endParaRPr b="1"/>
          </a:p>
          <a:p>
            <a:pPr marL="0" lvl="0" indent="0">
              <a:spcBef>
                <a:spcPts val="1000"/>
              </a:spcBef>
              <a:spcAft>
                <a:spcPts val="1000"/>
              </a:spcAft>
              <a:buNone/>
            </a:pPr>
            <a:r>
              <a:rPr lang="en"/>
              <a:t>Is the colour of the clear sky and the deep sea. It is located between violet and green on the optical spectrum.</a:t>
            </a:r>
            <a:endParaRPr/>
          </a:p>
        </p:txBody>
      </p:sp>
      <p:sp>
        <p:nvSpPr>
          <p:cNvPr id="286" name="Shape 286"/>
          <p:cNvSpPr txBox="1">
            <a:spLocks noGrp="1"/>
          </p:cNvSpPr>
          <p:nvPr>
            <p:ph type="body" idx="3"/>
          </p:nvPr>
        </p:nvSpPr>
        <p:spPr>
          <a:xfrm>
            <a:off x="5540650" y="1545076"/>
            <a:ext cx="2247900" cy="27099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t>Red</a:t>
            </a:r>
            <a:endParaRPr b="1"/>
          </a:p>
          <a:p>
            <a:pPr marL="0" lvl="0" indent="0" rtl="0">
              <a:spcBef>
                <a:spcPts val="1000"/>
              </a:spcBef>
              <a:spcAft>
                <a:spcPts val="0"/>
              </a:spcAft>
              <a:buNone/>
            </a:pPr>
            <a:r>
              <a:rPr lang="en"/>
              <a:t>Is the color of blood, and because of this it has historically been associated with sacrifice, danger and courage. </a:t>
            </a:r>
            <a:endParaRPr/>
          </a:p>
          <a:p>
            <a:pPr marL="0" lvl="0" indent="0">
              <a:spcBef>
                <a:spcPts val="1000"/>
              </a:spcBef>
              <a:spcAft>
                <a:spcPts val="1000"/>
              </a:spcAft>
              <a:buNone/>
            </a:pPr>
            <a:endParaRPr/>
          </a:p>
        </p:txBody>
      </p:sp>
      <p:sp>
        <p:nvSpPr>
          <p:cNvPr id="287" name="Shape 287"/>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pPr marL="0" lvl="0" indent="0">
                <a:spcBef>
                  <a:spcPts val="0"/>
                </a:spcBef>
                <a:spcAft>
                  <a:spcPts val="0"/>
                </a:spcAft>
                <a:buNone/>
              </a:pPr>
              <a:t>9</a:t>
            </a:fld>
            <a:endParaRPr/>
          </a:p>
        </p:txBody>
      </p:sp>
      <p:grpSp>
        <p:nvGrpSpPr>
          <p:cNvPr id="288" name="Shape 288"/>
          <p:cNvGrpSpPr/>
          <p:nvPr/>
        </p:nvGrpSpPr>
        <p:grpSpPr>
          <a:xfrm>
            <a:off x="312466" y="587260"/>
            <a:ext cx="309022" cy="376837"/>
            <a:chOff x="596350" y="929175"/>
            <a:chExt cx="407950" cy="497475"/>
          </a:xfrm>
        </p:grpSpPr>
        <p:sp>
          <p:nvSpPr>
            <p:cNvPr id="289" name="Shape 289"/>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 name="Shape 290"/>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 name="Shape 291"/>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 name="Shape 292"/>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 name="Shape 293"/>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 name="Shape 294"/>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 name="Shape 295"/>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832</Words>
  <PresentationFormat>عرض على الشاشة (9:16)‏</PresentationFormat>
  <Paragraphs>153</Paragraphs>
  <Slides>28</Slides>
  <Notes>27</Notes>
  <HiddenSlides>0</HiddenSlides>
  <MMClips>0</MMClips>
  <ScaleCrop>false</ScaleCrop>
  <HeadingPairs>
    <vt:vector size="6" baseType="variant">
      <vt:variant>
        <vt:lpstr>الخطوط المستخدمة</vt:lpstr>
      </vt:variant>
      <vt:variant>
        <vt:i4>9</vt:i4>
      </vt:variant>
      <vt:variant>
        <vt:lpstr>سمة</vt:lpstr>
      </vt:variant>
      <vt:variant>
        <vt:i4>1</vt:i4>
      </vt:variant>
      <vt:variant>
        <vt:lpstr>عناوين الشرائح</vt:lpstr>
      </vt:variant>
      <vt:variant>
        <vt:i4>28</vt:i4>
      </vt:variant>
    </vt:vector>
  </HeadingPairs>
  <TitlesOfParts>
    <vt:vector size="38" baseType="lpstr">
      <vt:lpstr>Arial</vt:lpstr>
      <vt:lpstr>Roboto Condensed</vt:lpstr>
      <vt:lpstr>PT Bold Arch</vt:lpstr>
      <vt:lpstr>Roboto Condensed Light</vt:lpstr>
      <vt:lpstr>Rockwell Extra Bold</vt:lpstr>
      <vt:lpstr>Times New Roman</vt:lpstr>
      <vt:lpstr>Simple Bold Jut Out</vt:lpstr>
      <vt:lpstr>Simplified Arabic</vt:lpstr>
      <vt:lpstr>Arvo</vt:lpstr>
      <vt:lpstr>Salerio template</vt:lpstr>
      <vt:lpstr> الرقابة على مبدأ المشروعية </vt:lpstr>
      <vt:lpstr>الرقابة على المشروعية :  ان من الضروري وجود سلطة عامة يمنحها القانون الاختصاص برقابة تصرفات الإدارة للتحقق من مشروعيتها ومطابقتها للقانون وإبطال المخالف له وتقسيم أنواع الرقابة على أعمال الإدارة استناداً الى  اختلاف الجهة التي تتولاها على ثلاثة أنواع: الرقابة السياسية والرقابة الإدارية والرقابة القضائية. أولاً : الرقابة السياسية تتخذ الرقابة السياسية صوراً مختلفة فقد تتمثل في الرقابة الشعبية التي يمارسها افراد الشعب في الدولة، وقد تتمثل في رقابة الرأي العام التي تباشرها الجمعيات والنقابات فضلاً عن الصحافة، واخيراً في الرقابة البرلمانية التي تتولاها المجالس النيابية في الدولة.  ثانياً-الرقابة البرلمانية  وهي الرقابة التي تمارسها المجالس النيابية والتي يطلق عليها اسم المجلس الوطني او البرلمان او الجمعية الوطنية او مجلس الشعب او مجلس الامة.... ثالثاً- الرقابة الادارية وهي الرقابة التي تتولاها الادارة بنفسها، للتحري عن مشروعية الاعمال الصادرة منها او مدى ملاءمتها للظروف المحيطة بها. </vt:lpstr>
      <vt:lpstr>HELLO!</vt:lpstr>
      <vt:lpstr>TRANSITION HEADLINE</vt:lpstr>
      <vt:lpstr>الشريحة 5</vt:lpstr>
      <vt:lpstr>THIS IS A SLIDE TITLE</vt:lpstr>
      <vt:lpstr>BIG CONCEPT</vt:lpstr>
      <vt:lpstr>YOU CAN ALSO SPLIT YOUR CONTENT</vt:lpstr>
      <vt:lpstr>IN TWO OR THREE COLUMNS</vt:lpstr>
      <vt:lpstr>A PICTURE IS WORTH A THOUSAND WORDS</vt:lpstr>
      <vt:lpstr>Want big impact? USE BIG IMAGE</vt:lpstr>
      <vt:lpstr>USE CHARTS TO EXPLAIN YOUR IDEAS</vt:lpstr>
      <vt:lpstr>AND TABLES TO COMPARE DATA</vt:lpstr>
      <vt:lpstr>MAPS</vt:lpstr>
      <vt:lpstr>89,526,124</vt:lpstr>
      <vt:lpstr>89,526,124$</vt:lpstr>
      <vt:lpstr>OUR PROCESS IS EASY</vt:lpstr>
      <vt:lpstr>LET’S REVIEW SOME CONCEPTS</vt:lpstr>
      <vt:lpstr>الشريحة 19</vt:lpstr>
      <vt:lpstr>الشريحة 20</vt:lpstr>
      <vt:lpstr>الشريحة 21</vt:lpstr>
      <vt:lpstr>الشريحة 22</vt:lpstr>
      <vt:lpstr>الشريحة 23</vt:lpstr>
      <vt:lpstr>THANKS!</vt:lpstr>
      <vt:lpstr>CREDITS</vt:lpstr>
      <vt:lpstr>PRESENTATION DESIGN</vt:lpstr>
      <vt:lpstr>الشريحة 27</vt:lpstr>
      <vt:lpstr>الشريحة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الرقابة على مبدأ المشروعية </dc:title>
  <cp:lastModifiedBy>CITY.NET</cp:lastModifiedBy>
  <cp:revision>4</cp:revision>
  <dcterms:modified xsi:type="dcterms:W3CDTF">2019-01-03T17:16:25Z</dcterms:modified>
</cp:coreProperties>
</file>