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1"/>
  </p:notesMasterIdLst>
  <p:sldIdLst>
    <p:sldId id="256" r:id="rId2"/>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Dosis Light" charset="0"/>
      <p:regular r:id="rId32"/>
      <p:bold r:id="rId33"/>
    </p:embeddedFont>
    <p:embeddedFont>
      <p:font typeface="Diwani Outline Shaded" pitchFamily="2" charset="-78"/>
      <p:regular r:id="rId34"/>
    </p:embeddedFont>
    <p:embeddedFont>
      <p:font typeface="Simplified Arabic" pitchFamily="18" charset="-78"/>
      <p:regular r:id="rId35"/>
      <p:bold r:id="rId36"/>
    </p:embeddedFont>
    <p:embeddedFont>
      <p:font typeface="Monotype Koufi" pitchFamily="2" charset="-78"/>
      <p:bold r:id="rId37"/>
    </p:embeddedFont>
    <p:embeddedFont>
      <p:font typeface="Pontano Sans" charset="0"/>
      <p:regular r:id="rId38"/>
    </p:embeddedFont>
    <p:embeddedFont>
      <p:font typeface="PT Bold Arch" pitchFamily="2" charset="-78"/>
      <p:regular r:id="rId39"/>
    </p:embeddedFont>
    <p:embeddedFont>
      <p:font typeface="Karla" charset="0"/>
      <p:regular r:id="rId40"/>
      <p:bold r:id="rId41"/>
      <p:italic r:id="rId42"/>
      <p:boldItalic r:id="rId43"/>
    </p:embeddedFont>
    <p:embeddedFont>
      <p:font typeface="Dosis"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DFBC59E-8D87-47EC-BA60-06240E775677}">
  <a:tblStyle styleId="{9DFBC59E-8D87-47EC-BA60-06240E77567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0" name="Shape 6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0" y="0"/>
            <a:ext cx="9144093" cy="5143522"/>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0" y="4136135"/>
            <a:ext cx="1085915" cy="1007345"/>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0" y="0"/>
            <a:ext cx="1936023" cy="2500369"/>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2221665" y="0"/>
            <a:ext cx="971649" cy="843027"/>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solidFill>
                  <a:srgbClr val="FFFFFF"/>
                </a:solidFill>
              </a:defRPr>
            </a:lvl1pPr>
            <a:lvl2pPr lvl="1">
              <a:spcBef>
                <a:spcPts val="0"/>
              </a:spcBef>
              <a:buNone/>
              <a:defRPr>
                <a:solidFill>
                  <a:srgbClr val="FFFFFF"/>
                </a:solidFill>
              </a:defRPr>
            </a:lvl2pPr>
            <a:lvl3pPr lvl="2">
              <a:spcBef>
                <a:spcPts val="0"/>
              </a:spcBef>
              <a:buNone/>
              <a:defRPr>
                <a:solidFill>
                  <a:srgbClr val="FFFFFF"/>
                </a:solidFill>
              </a:defRPr>
            </a:lvl3pPr>
            <a:lvl4pPr lvl="3">
              <a:spcBef>
                <a:spcPts val="0"/>
              </a:spcBef>
              <a:buNone/>
              <a:defRPr>
                <a:solidFill>
                  <a:srgbClr val="FFFFFF"/>
                </a:solidFill>
              </a:defRPr>
            </a:lvl4pPr>
            <a:lvl5pPr lvl="4">
              <a:spcBef>
                <a:spcPts val="0"/>
              </a:spcBef>
              <a:buNone/>
              <a:defRPr>
                <a:solidFill>
                  <a:srgbClr val="FFFFFF"/>
                </a:solidFill>
              </a:defRPr>
            </a:lvl5pPr>
            <a:lvl6pPr lvl="5">
              <a:spcBef>
                <a:spcPts val="0"/>
              </a:spcBef>
              <a:buNone/>
              <a:defRPr>
                <a:solidFill>
                  <a:srgbClr val="FFFFFF"/>
                </a:solidFill>
              </a:defRPr>
            </a:lvl6pPr>
            <a:lvl7pPr lvl="6">
              <a:spcBef>
                <a:spcPts val="0"/>
              </a:spcBef>
              <a:buNone/>
              <a:defRPr>
                <a:solidFill>
                  <a:srgbClr val="FFFFFF"/>
                </a:solidFill>
              </a:defRPr>
            </a:lvl7pPr>
            <a:lvl8pPr lvl="7">
              <a:spcBef>
                <a:spcPts val="0"/>
              </a:spcBef>
              <a:buNone/>
              <a:defRPr>
                <a:solidFill>
                  <a:srgbClr val="FFFFFF"/>
                </a:solidFill>
              </a:defRPr>
            </a:lvl8pPr>
            <a:lvl9pPr lvl="8">
              <a:spcBef>
                <a:spcPts val="0"/>
              </a:spcBef>
              <a:buNone/>
              <a:defRPr>
                <a:solidFill>
                  <a:srgbClr val="FFFFFF"/>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9BCF63"/>
        </a:solidFill>
        <a:effectLst/>
      </p:bgPr>
    </p:bg>
    <p:spTree>
      <p:nvGrpSpPr>
        <p:cNvPr id="1" name="Shape 92"/>
        <p:cNvGrpSpPr/>
        <p:nvPr/>
      </p:nvGrpSpPr>
      <p:grpSpPr>
        <a:xfrm>
          <a:off x="0" y="0"/>
          <a:ext cx="0" cy="0"/>
          <a:chOff x="0" y="0"/>
          <a:chExt cx="0" cy="0"/>
        </a:xfrm>
      </p:grpSpPr>
      <p:sp>
        <p:nvSpPr>
          <p:cNvPr id="93" name="Shape 9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rgbClr val="FFFFFF"/>
                </a:solidFill>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94" name="Shape 94"/>
          <p:cNvSpPr/>
          <p:nvPr/>
        </p:nvSpPr>
        <p:spPr>
          <a:xfrm rot="3560713">
            <a:off x="7919979" y="4139908"/>
            <a:ext cx="1129759" cy="685684"/>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rot="1619439">
            <a:off x="7518911" y="3963338"/>
            <a:ext cx="440102" cy="657294"/>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rot="-5564790">
            <a:off x="1156803" y="211500"/>
            <a:ext cx="672035" cy="536827"/>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rot="8585060">
            <a:off x="241104" y="264328"/>
            <a:ext cx="975659" cy="1597185"/>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51B148"/>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51B148"/>
        </a:solidFill>
        <a:effectLst/>
      </p:bgPr>
    </p:bg>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rgbClr val="FFFFFF"/>
                </a:solidFill>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100" name="Shape 100"/>
          <p:cNvSpPr/>
          <p:nvPr/>
        </p:nvSpPr>
        <p:spPr>
          <a:xfrm rot="3560713">
            <a:off x="7919979" y="4139908"/>
            <a:ext cx="1129759" cy="685684"/>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rot="1619439">
            <a:off x="7518911" y="3963338"/>
            <a:ext cx="440102" cy="657294"/>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564790">
            <a:off x="1156803" y="211500"/>
            <a:ext cx="672035" cy="536827"/>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8585060">
            <a:off x="241104" y="264328"/>
            <a:ext cx="975659" cy="1597185"/>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Shape 16"/>
          <p:cNvSpPr/>
          <p:nvPr/>
        </p:nvSpPr>
        <p:spPr>
          <a:xfrm>
            <a:off x="0" y="0"/>
            <a:ext cx="9143954" cy="5143389"/>
          </a:xfrm>
          <a:custGeom>
            <a:avLst/>
            <a:gdLst/>
            <a:ahLst/>
            <a:cxnLst/>
            <a:rect l="0" t="0" r="0" b="0"/>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35802" y="2802078"/>
            <a:ext cx="1905613" cy="1255536"/>
          </a:xfrm>
          <a:custGeom>
            <a:avLst/>
            <a:gdLst/>
            <a:ahLst/>
            <a:cxnLst/>
            <a:rect l="0" t="0" r="0" b="0"/>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0" y="4136091"/>
            <a:ext cx="1085984" cy="1007319"/>
          </a:xfrm>
          <a:custGeom>
            <a:avLst/>
            <a:gdLst/>
            <a:ahLst/>
            <a:cxnLst/>
            <a:rect l="0" t="0" r="0" b="0"/>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51B148"/>
              </a:solidFill>
            </a:endParaRPr>
          </a:p>
        </p:txBody>
      </p:sp>
      <p:sp>
        <p:nvSpPr>
          <p:cNvPr id="19" name="Shape 19"/>
          <p:cNvSpPr/>
          <p:nvPr/>
        </p:nvSpPr>
        <p:spPr>
          <a:xfrm>
            <a:off x="0" y="0"/>
            <a:ext cx="1936070" cy="2500305"/>
          </a:xfrm>
          <a:custGeom>
            <a:avLst/>
            <a:gdLst/>
            <a:ahLst/>
            <a:cxnLst/>
            <a:rect l="0" t="0" r="0" b="0"/>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51B148"/>
              </a:solidFill>
            </a:endParaRPr>
          </a:p>
        </p:txBody>
      </p:sp>
      <p:sp>
        <p:nvSpPr>
          <p:cNvPr id="20" name="Shape 20"/>
          <p:cNvSpPr/>
          <p:nvPr/>
        </p:nvSpPr>
        <p:spPr>
          <a:xfrm>
            <a:off x="2221739" y="0"/>
            <a:ext cx="971624" cy="843005"/>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51B148"/>
              </a:solidFill>
            </a:endParaRPr>
          </a:p>
        </p:txBody>
      </p:sp>
      <p:sp>
        <p:nvSpPr>
          <p:cNvPr id="21" name="Shape 21"/>
          <p:cNvSpPr/>
          <p:nvPr/>
        </p:nvSpPr>
        <p:spPr>
          <a:xfrm>
            <a:off x="1680587" y="3914645"/>
            <a:ext cx="1491337" cy="1228764"/>
          </a:xfrm>
          <a:custGeom>
            <a:avLst/>
            <a:gdLst/>
            <a:ahLst/>
            <a:cxnLst/>
            <a:rect l="0" t="0" r="0" b="0"/>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3" name="Shape 2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Shape 25"/>
          <p:cNvSpPr/>
          <p:nvPr/>
        </p:nvSpPr>
        <p:spPr>
          <a:xfrm>
            <a:off x="0" y="0"/>
            <a:ext cx="9144093" cy="5143522"/>
          </a:xfrm>
          <a:custGeom>
            <a:avLst/>
            <a:gdLst/>
            <a:ahLst/>
            <a:cxnLst/>
            <a:rect l="0" t="0" r="0" b="0"/>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1650244" y="3237827"/>
            <a:ext cx="930521" cy="1355672"/>
          </a:xfrm>
          <a:custGeom>
            <a:avLst/>
            <a:gdLst/>
            <a:ahLst/>
            <a:cxnLst/>
            <a:rect l="0" t="0" r="0" b="0"/>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602686" y="3512916"/>
            <a:ext cx="1278848" cy="1021604"/>
          </a:xfrm>
          <a:custGeom>
            <a:avLst/>
            <a:gdLst/>
            <a:ahLst/>
            <a:cxnLst/>
            <a:rect l="0" t="0" r="0" b="0"/>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1883" y="3961149"/>
            <a:ext cx="566286" cy="927029"/>
          </a:xfrm>
          <a:custGeom>
            <a:avLst/>
            <a:gdLst/>
            <a:ahLst/>
            <a:cxnLst/>
            <a:rect l="0" t="0" r="0" b="0"/>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0" y="2514602"/>
            <a:ext cx="1378855" cy="1907408"/>
          </a:xfrm>
          <a:custGeom>
            <a:avLst/>
            <a:gdLst/>
            <a:ahLst/>
            <a:cxnLst/>
            <a:rect l="0" t="0" r="0" b="0"/>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2114578" y="0"/>
            <a:ext cx="1107352" cy="964471"/>
          </a:xfrm>
          <a:custGeom>
            <a:avLst/>
            <a:gdLst/>
            <a:ahLst/>
            <a:cxnLst/>
            <a:rect l="0" t="0" r="0" b="0"/>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600940" y="421461"/>
            <a:ext cx="1543076" cy="2686124"/>
          </a:xfrm>
          <a:custGeom>
            <a:avLst/>
            <a:gdLst/>
            <a:ahLst/>
            <a:cxnLst/>
            <a:rect l="0" t="0" r="0" b="0"/>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lstStyle>
            <a:lvl1pPr marL="457200" lvl="0" indent="-393700" rtl="0">
              <a:spcBef>
                <a:spcPts val="600"/>
              </a:spcBef>
              <a:spcAft>
                <a:spcPts val="0"/>
              </a:spcAft>
              <a:buClr>
                <a:srgbClr val="51B148"/>
              </a:buClr>
              <a:buSzPts val="2600"/>
              <a:buChar char="⊷"/>
              <a:defRPr sz="2600" i="1">
                <a:solidFill>
                  <a:srgbClr val="51B148"/>
                </a:solidFill>
              </a:defRPr>
            </a:lvl1pPr>
            <a:lvl2pPr marL="914400" lvl="1" indent="-393700" rtl="0">
              <a:spcBef>
                <a:spcPts val="0"/>
              </a:spcBef>
              <a:spcAft>
                <a:spcPts val="0"/>
              </a:spcAft>
              <a:buClr>
                <a:srgbClr val="51B148"/>
              </a:buClr>
              <a:buSzPts val="2600"/>
              <a:buChar char="⊶"/>
              <a:defRPr sz="2600" i="1">
                <a:solidFill>
                  <a:srgbClr val="51B148"/>
                </a:solidFill>
              </a:defRPr>
            </a:lvl2pPr>
            <a:lvl3pPr marL="1371600" lvl="2" indent="-393700" rtl="0">
              <a:spcBef>
                <a:spcPts val="0"/>
              </a:spcBef>
              <a:spcAft>
                <a:spcPts val="0"/>
              </a:spcAft>
              <a:buClr>
                <a:srgbClr val="51B148"/>
              </a:buClr>
              <a:buSzPts val="2600"/>
              <a:buChar char="⊸"/>
              <a:defRPr sz="2600" i="1">
                <a:solidFill>
                  <a:srgbClr val="51B148"/>
                </a:solidFill>
              </a:defRPr>
            </a:lvl3pPr>
            <a:lvl4pPr marL="1828800" lvl="3" indent="-393700" rtl="0">
              <a:spcBef>
                <a:spcPts val="0"/>
              </a:spcBef>
              <a:spcAft>
                <a:spcPts val="0"/>
              </a:spcAft>
              <a:buClr>
                <a:srgbClr val="51B148"/>
              </a:buClr>
              <a:buSzPts val="2600"/>
              <a:buChar char="●"/>
              <a:defRPr sz="2600" i="1">
                <a:solidFill>
                  <a:srgbClr val="51B148"/>
                </a:solidFill>
              </a:defRPr>
            </a:lvl4pPr>
            <a:lvl5pPr marL="2286000" lvl="4" indent="-393700" rtl="0">
              <a:spcBef>
                <a:spcPts val="0"/>
              </a:spcBef>
              <a:spcAft>
                <a:spcPts val="0"/>
              </a:spcAft>
              <a:buClr>
                <a:srgbClr val="51B148"/>
              </a:buClr>
              <a:buSzPts val="2600"/>
              <a:buChar char="○"/>
              <a:defRPr sz="2600" i="1">
                <a:solidFill>
                  <a:srgbClr val="51B148"/>
                </a:solidFill>
              </a:defRPr>
            </a:lvl5pPr>
            <a:lvl6pPr marL="2743200" lvl="5" indent="-393700" rtl="0">
              <a:spcBef>
                <a:spcPts val="0"/>
              </a:spcBef>
              <a:spcAft>
                <a:spcPts val="0"/>
              </a:spcAft>
              <a:buClr>
                <a:srgbClr val="51B148"/>
              </a:buClr>
              <a:buSzPts val="2600"/>
              <a:buChar char="■"/>
              <a:defRPr sz="2600" i="1">
                <a:solidFill>
                  <a:srgbClr val="51B148"/>
                </a:solidFill>
              </a:defRPr>
            </a:lvl6pPr>
            <a:lvl7pPr marL="3200400" lvl="6" indent="-393700" rtl="0">
              <a:spcBef>
                <a:spcPts val="0"/>
              </a:spcBef>
              <a:spcAft>
                <a:spcPts val="0"/>
              </a:spcAft>
              <a:buClr>
                <a:srgbClr val="51B148"/>
              </a:buClr>
              <a:buSzPts val="2600"/>
              <a:buChar char="●"/>
              <a:defRPr sz="2600" i="1">
                <a:solidFill>
                  <a:srgbClr val="51B148"/>
                </a:solidFill>
              </a:defRPr>
            </a:lvl7pPr>
            <a:lvl8pPr marL="3657600" lvl="7" indent="-393700" rtl="0">
              <a:spcBef>
                <a:spcPts val="0"/>
              </a:spcBef>
              <a:spcAft>
                <a:spcPts val="0"/>
              </a:spcAft>
              <a:buClr>
                <a:srgbClr val="51B148"/>
              </a:buClr>
              <a:buSzPts val="2600"/>
              <a:buChar char="○"/>
              <a:defRPr sz="2600" i="1">
                <a:solidFill>
                  <a:srgbClr val="51B148"/>
                </a:solidFill>
              </a:defRPr>
            </a:lvl8pPr>
            <a:lvl9pPr marL="4114800" lvl="8" indent="-393700">
              <a:spcBef>
                <a:spcPts val="0"/>
              </a:spcBef>
              <a:spcAft>
                <a:spcPts val="0"/>
              </a:spcAft>
              <a:buClr>
                <a:srgbClr val="51B148"/>
              </a:buClr>
              <a:buSzPts val="2600"/>
              <a:buChar char="■"/>
              <a:defRPr sz="2600" i="1">
                <a:solidFill>
                  <a:srgbClr val="51B148"/>
                </a:solidFill>
              </a:defRPr>
            </a:lvl9pPr>
          </a:lstStyle>
          <a:p>
            <a:endParaRPr/>
          </a:p>
        </p:txBody>
      </p:sp>
      <p:sp>
        <p:nvSpPr>
          <p:cNvPr id="33" name="Shape 33"/>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Shape 3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Shape 36"/>
          <p:cNvSpPr/>
          <p:nvPr/>
        </p:nvSpPr>
        <p:spPr>
          <a:xfrm>
            <a:off x="0" y="0"/>
            <a:ext cx="9144093" cy="5143522"/>
          </a:xfrm>
          <a:custGeom>
            <a:avLst/>
            <a:gdLst/>
            <a:ahLst/>
            <a:cxnLst/>
            <a:rect l="0" t="0" r="0" b="0"/>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528548" y="1071451"/>
            <a:ext cx="1164582" cy="1832524"/>
          </a:xfrm>
          <a:custGeom>
            <a:avLst/>
            <a:gdLst/>
            <a:ahLst/>
            <a:cxnLst/>
            <a:rect l="0" t="0" r="0" b="0"/>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1192991" y="0"/>
            <a:ext cx="2343229" cy="1357321"/>
          </a:xfrm>
          <a:custGeom>
            <a:avLst/>
            <a:gdLst/>
            <a:ahLst/>
            <a:cxnLst/>
            <a:rect l="0" t="0" r="0" b="0"/>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0" y="3350346"/>
            <a:ext cx="1257314" cy="1793142"/>
          </a:xfrm>
          <a:custGeom>
            <a:avLst/>
            <a:gdLst/>
            <a:ahLst/>
            <a:cxnLst/>
            <a:rect l="0" t="0" r="0" b="0"/>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Shape 41"/>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Shape 4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43"/>
        <p:cNvGrpSpPr/>
        <p:nvPr/>
      </p:nvGrpSpPr>
      <p:grpSpPr>
        <a:xfrm>
          <a:off x="0" y="0"/>
          <a:ext cx="0" cy="0"/>
          <a:chOff x="0" y="0"/>
          <a:chExt cx="0" cy="0"/>
        </a:xfrm>
      </p:grpSpPr>
      <p:sp>
        <p:nvSpPr>
          <p:cNvPr id="44" name="Shape 44"/>
          <p:cNvSpPr/>
          <p:nvPr/>
        </p:nvSpPr>
        <p:spPr>
          <a:xfrm>
            <a:off x="0" y="0"/>
            <a:ext cx="9144093" cy="5143522"/>
          </a:xfrm>
          <a:custGeom>
            <a:avLst/>
            <a:gdLst/>
            <a:ahLst/>
            <a:cxnLst/>
            <a:rect l="0" t="0" r="0" b="0"/>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0" y="4136135"/>
            <a:ext cx="1085915" cy="1007345"/>
          </a:xfrm>
          <a:custGeom>
            <a:avLst/>
            <a:gdLst/>
            <a:ahLst/>
            <a:cxnLst/>
            <a:rect l="0" t="0" r="0" b="0"/>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0" y="0"/>
            <a:ext cx="1936023" cy="2500369"/>
          </a:xfrm>
          <a:custGeom>
            <a:avLst/>
            <a:gdLst/>
            <a:ahLst/>
            <a:cxnLst/>
            <a:rect l="0" t="0" r="0" b="0"/>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2221665" y="0"/>
            <a:ext cx="971649" cy="843027"/>
          </a:xfrm>
          <a:custGeom>
            <a:avLst/>
            <a:gdLst/>
            <a:ahLst/>
            <a:cxnLst/>
            <a:rect l="0" t="0" r="0" b="0"/>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5242000" y="1198025"/>
            <a:ext cx="34449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 name="Shape 49"/>
          <p:cNvSpPr txBox="1">
            <a:spLocks noGrp="1"/>
          </p:cNvSpPr>
          <p:nvPr>
            <p:ph type="body" idx="1"/>
          </p:nvPr>
        </p:nvSpPr>
        <p:spPr>
          <a:xfrm>
            <a:off x="5242000" y="1998975"/>
            <a:ext cx="3444900" cy="21006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0" name="Shape 5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Shape 52"/>
          <p:cNvSpPr/>
          <p:nvPr/>
        </p:nvSpPr>
        <p:spPr>
          <a:xfrm>
            <a:off x="0" y="0"/>
            <a:ext cx="9143954" cy="5143389"/>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2007373" y="2801981"/>
            <a:ext cx="1494925" cy="907315"/>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758744">
            <a:off x="1198314" y="3395329"/>
            <a:ext cx="582376" cy="86978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1993115" y="0"/>
            <a:ext cx="1828888" cy="1393078"/>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1793105" y="4243274"/>
            <a:ext cx="1271637" cy="900137"/>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0" y="2907418"/>
            <a:ext cx="971624" cy="1607346"/>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Shape 59"/>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Shape 60"/>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Shape 6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2"/>
        <p:cNvGrpSpPr/>
        <p:nvPr/>
      </p:nvGrpSpPr>
      <p:grpSpPr>
        <a:xfrm>
          <a:off x="0" y="0"/>
          <a:ext cx="0" cy="0"/>
          <a:chOff x="0" y="0"/>
          <a:chExt cx="0" cy="0"/>
        </a:xfrm>
      </p:grpSpPr>
      <p:sp>
        <p:nvSpPr>
          <p:cNvPr id="63" name="Shape 63"/>
          <p:cNvSpPr/>
          <p:nvPr/>
        </p:nvSpPr>
        <p:spPr>
          <a:xfrm>
            <a:off x="0" y="0"/>
            <a:ext cx="9143954" cy="5143389"/>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a:off x="2007373" y="2801981"/>
            <a:ext cx="1494925" cy="907315"/>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758744">
            <a:off x="1198314" y="3395329"/>
            <a:ext cx="582376" cy="86978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1993115" y="0"/>
            <a:ext cx="1828888" cy="1393078"/>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1793105" y="4243274"/>
            <a:ext cx="1271637" cy="900137"/>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a:off x="0" y="2907418"/>
            <a:ext cx="971624" cy="1607346"/>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Shape 70"/>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Shape 71"/>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Shape 72"/>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Shape 7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Shape 75"/>
          <p:cNvSpPr/>
          <p:nvPr/>
        </p:nvSpPr>
        <p:spPr>
          <a:xfrm>
            <a:off x="0" y="0"/>
            <a:ext cx="9143954" cy="5143389"/>
          </a:xfrm>
          <a:custGeom>
            <a:avLst/>
            <a:gdLst/>
            <a:ahLst/>
            <a:cxnLst/>
            <a:rect l="0" t="0" r="0" b="0"/>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2007373" y="2801981"/>
            <a:ext cx="1494925" cy="907315"/>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758744">
            <a:off x="1198314" y="3395329"/>
            <a:ext cx="582376" cy="869781"/>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1993115" y="0"/>
            <a:ext cx="1828888" cy="1393078"/>
          </a:xfrm>
          <a:custGeom>
            <a:avLst/>
            <a:gdLst/>
            <a:ahLst/>
            <a:cxnLst/>
            <a:rect l="0" t="0" r="0" b="0"/>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1793105" y="4243274"/>
            <a:ext cx="1271637" cy="900137"/>
          </a:xfrm>
          <a:custGeom>
            <a:avLst/>
            <a:gdLst/>
            <a:ahLst/>
            <a:cxnLst/>
            <a:rect l="0" t="0" r="0" b="0"/>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0" y="2907418"/>
            <a:ext cx="971624" cy="1607346"/>
          </a:xfrm>
          <a:custGeom>
            <a:avLst/>
            <a:gdLst/>
            <a:ahLst/>
            <a:cxnLst/>
            <a:rect l="0" t="0" r="0" b="0"/>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Shape 8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Shape 84"/>
          <p:cNvSpPr/>
          <p:nvPr/>
        </p:nvSpPr>
        <p:spPr>
          <a:xfrm>
            <a:off x="0" y="0"/>
            <a:ext cx="9144093" cy="5143522"/>
          </a:xfrm>
          <a:custGeom>
            <a:avLst/>
            <a:gdLst/>
            <a:ahLst/>
            <a:cxnLst/>
            <a:rect l="0" t="0" r="0" b="0"/>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a:off x="1650244" y="3237827"/>
            <a:ext cx="930521" cy="1355672"/>
          </a:xfrm>
          <a:custGeom>
            <a:avLst/>
            <a:gdLst/>
            <a:ahLst/>
            <a:cxnLst/>
            <a:rect l="0" t="0" r="0" b="0"/>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a:off x="0" y="2514602"/>
            <a:ext cx="1378855" cy="1907408"/>
          </a:xfrm>
          <a:custGeom>
            <a:avLst/>
            <a:gdLst/>
            <a:ahLst/>
            <a:cxnLst/>
            <a:rect l="0" t="0" r="0" b="0"/>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a:off x="2114578" y="0"/>
            <a:ext cx="1107352" cy="964471"/>
          </a:xfrm>
          <a:custGeom>
            <a:avLst/>
            <a:gdLst/>
            <a:ahLst/>
            <a:cxnLst/>
            <a:rect l="0" t="0" r="0" b="0"/>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lstStyle>
            <a:lvl1pPr marL="457200" lvl="0" indent="-228600" algn="r">
              <a:spcBef>
                <a:spcPts val="360"/>
              </a:spcBef>
              <a:spcAft>
                <a:spcPts val="0"/>
              </a:spcAft>
              <a:buSzPts val="1800"/>
              <a:buNone/>
              <a:defRPr sz="1800"/>
            </a:lvl1pPr>
          </a:lstStyle>
          <a:p>
            <a:endParaRPr/>
          </a:p>
        </p:txBody>
      </p:sp>
      <p:sp>
        <p:nvSpPr>
          <p:cNvPr id="89" name="Shape 8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Shape 7"/>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Shape 8"/>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spcBef>
                <a:spcPts val="0"/>
              </a:spcBef>
              <a:buNone/>
              <a:defRPr sz="1300">
                <a:solidFill>
                  <a:srgbClr val="51B148"/>
                </a:solidFill>
                <a:latin typeface="Dosis Light"/>
                <a:ea typeface="Dosis Light"/>
                <a:cs typeface="Dosis Light"/>
                <a:sym typeface="Dosis Light"/>
              </a:defRPr>
            </a:lvl1pPr>
            <a:lvl2pPr lvl="1">
              <a:spcBef>
                <a:spcPts val="0"/>
              </a:spcBef>
              <a:buNone/>
              <a:defRPr sz="1300">
                <a:solidFill>
                  <a:srgbClr val="51B148"/>
                </a:solidFill>
                <a:latin typeface="Dosis Light"/>
                <a:ea typeface="Dosis Light"/>
                <a:cs typeface="Dosis Light"/>
                <a:sym typeface="Dosis Light"/>
              </a:defRPr>
            </a:lvl2pPr>
            <a:lvl3pPr lvl="2">
              <a:spcBef>
                <a:spcPts val="0"/>
              </a:spcBef>
              <a:buNone/>
              <a:defRPr sz="1300">
                <a:solidFill>
                  <a:srgbClr val="51B148"/>
                </a:solidFill>
                <a:latin typeface="Dosis Light"/>
                <a:ea typeface="Dosis Light"/>
                <a:cs typeface="Dosis Light"/>
                <a:sym typeface="Dosis Light"/>
              </a:defRPr>
            </a:lvl3pPr>
            <a:lvl4pPr lvl="3">
              <a:spcBef>
                <a:spcPts val="0"/>
              </a:spcBef>
              <a:buNone/>
              <a:defRPr sz="1300">
                <a:solidFill>
                  <a:srgbClr val="51B148"/>
                </a:solidFill>
                <a:latin typeface="Dosis Light"/>
                <a:ea typeface="Dosis Light"/>
                <a:cs typeface="Dosis Light"/>
                <a:sym typeface="Dosis Light"/>
              </a:defRPr>
            </a:lvl4pPr>
            <a:lvl5pPr lvl="4">
              <a:spcBef>
                <a:spcPts val="0"/>
              </a:spcBef>
              <a:buNone/>
              <a:defRPr sz="1300">
                <a:solidFill>
                  <a:srgbClr val="51B148"/>
                </a:solidFill>
                <a:latin typeface="Dosis Light"/>
                <a:ea typeface="Dosis Light"/>
                <a:cs typeface="Dosis Light"/>
                <a:sym typeface="Dosis Light"/>
              </a:defRPr>
            </a:lvl5pPr>
            <a:lvl6pPr lvl="5">
              <a:spcBef>
                <a:spcPts val="0"/>
              </a:spcBef>
              <a:buNone/>
              <a:defRPr sz="1300">
                <a:solidFill>
                  <a:srgbClr val="51B148"/>
                </a:solidFill>
                <a:latin typeface="Dosis Light"/>
                <a:ea typeface="Dosis Light"/>
                <a:cs typeface="Dosis Light"/>
                <a:sym typeface="Dosis Light"/>
              </a:defRPr>
            </a:lvl6pPr>
            <a:lvl7pPr lvl="6">
              <a:spcBef>
                <a:spcPts val="0"/>
              </a:spcBef>
              <a:buNone/>
              <a:defRPr sz="1300">
                <a:solidFill>
                  <a:srgbClr val="51B148"/>
                </a:solidFill>
                <a:latin typeface="Dosis Light"/>
                <a:ea typeface="Dosis Light"/>
                <a:cs typeface="Dosis Light"/>
                <a:sym typeface="Dosis Light"/>
              </a:defRPr>
            </a:lvl7pPr>
            <a:lvl8pPr lvl="7">
              <a:spcBef>
                <a:spcPts val="0"/>
              </a:spcBef>
              <a:buNone/>
              <a:defRPr sz="1300">
                <a:solidFill>
                  <a:srgbClr val="51B148"/>
                </a:solidFill>
                <a:latin typeface="Dosis Light"/>
                <a:ea typeface="Dosis Light"/>
                <a:cs typeface="Dosis Light"/>
                <a:sym typeface="Dosis Light"/>
              </a:defRPr>
            </a:lvl8pPr>
            <a:lvl9pPr lvl="8">
              <a:spcBef>
                <a:spcPts val="0"/>
              </a:spcBef>
              <a:buNone/>
              <a:defRPr sz="1300">
                <a:solidFill>
                  <a:srgbClr val="51B148"/>
                </a:solidFill>
                <a:latin typeface="Dosis Light"/>
                <a:ea typeface="Dosis Light"/>
                <a:cs typeface="Dosis Light"/>
                <a:sym typeface="Dosis Ligh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unsplash.com/" TargetMode="External"/><Relationship Id="rId4" Type="http://schemas.openxmlformats.org/officeDocument/2006/relationships/hyperlink" Target="http://www.slidescarniva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www.1001fonts.com/pontano-sans-font.html" TargetMode="External"/><Relationship Id="rId4" Type="http://schemas.openxmlformats.org/officeDocument/2006/relationships/hyperlink" Target="https://www.fontsquirrel.com/fonts/dosi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571472" y="1428742"/>
            <a:ext cx="7929618" cy="11598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ar-IQ" dirty="0" smtClean="0">
                <a:solidFill>
                  <a:schemeClr val="accent6"/>
                </a:solidFill>
                <a:cs typeface="Diwani Outline Shaded" pitchFamily="2" charset="-78"/>
              </a:rPr>
              <a:t> الرقابة القضائية على مبدأ المشروعية</a:t>
            </a:r>
            <a:endParaRPr>
              <a:solidFill>
                <a:schemeClr val="accent6"/>
              </a:solidFill>
              <a:cs typeface="Diwani Outline Shaded"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In two or three columns</a:t>
            </a:r>
            <a:endParaRPr/>
          </a:p>
        </p:txBody>
      </p:sp>
      <p:sp>
        <p:nvSpPr>
          <p:cNvPr id="177" name="Shape 177"/>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a:spcBef>
                <a:spcPts val="600"/>
              </a:spcBef>
              <a:spcAft>
                <a:spcPts val="0"/>
              </a:spcAft>
              <a:buNone/>
            </a:pPr>
            <a:r>
              <a:rPr lang="en"/>
              <a:t>Is the color of gold, butter and ripe lemons. In the spectrum of visible light, yellow is found between green and orange.</a:t>
            </a:r>
            <a:endParaRPr/>
          </a:p>
        </p:txBody>
      </p:sp>
      <p:sp>
        <p:nvSpPr>
          <p:cNvPr id="178" name="Shape 178"/>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a:spcBef>
                <a:spcPts val="600"/>
              </a:spcBef>
              <a:spcAft>
                <a:spcPts val="0"/>
              </a:spcAft>
              <a:buNone/>
            </a:pPr>
            <a:r>
              <a:rPr lang="en"/>
              <a:t>Is the colour of the clear sky and the deep sea. It is located between violet and green on the optical spectrum.</a:t>
            </a:r>
            <a:endParaRPr/>
          </a:p>
        </p:txBody>
      </p:sp>
      <p:sp>
        <p:nvSpPr>
          <p:cNvPr id="179" name="Shape 179"/>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a:t>Is the color of blood, and because of this it has historically been associated with sacrifice, danger and courage. </a:t>
            </a:r>
            <a:endParaRPr/>
          </a:p>
          <a:p>
            <a:pPr marL="0" lvl="0" indent="0">
              <a:spcBef>
                <a:spcPts val="600"/>
              </a:spcBef>
              <a:spcAft>
                <a:spcPts val="0"/>
              </a:spcAft>
              <a:buNone/>
            </a:pPr>
            <a:endParaRPr/>
          </a:p>
        </p:txBody>
      </p:sp>
      <p:sp>
        <p:nvSpPr>
          <p:cNvPr id="180" name="Shape 18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5242000" y="1198025"/>
            <a:ext cx="34449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 picture is worth a thousand words</a:t>
            </a:r>
            <a:endParaRPr/>
          </a:p>
        </p:txBody>
      </p:sp>
      <p:sp>
        <p:nvSpPr>
          <p:cNvPr id="186" name="Shape 186"/>
          <p:cNvSpPr txBox="1">
            <a:spLocks noGrp="1"/>
          </p:cNvSpPr>
          <p:nvPr>
            <p:ph type="body" idx="1"/>
          </p:nvPr>
        </p:nvSpPr>
        <p:spPr>
          <a:xfrm>
            <a:off x="5242000" y="1998975"/>
            <a:ext cx="3444900" cy="21006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A complex idea can be conveyed with just a single still image, namely making it possible to absorb large amounts of data quickly.</a:t>
            </a:r>
            <a:endParaRPr/>
          </a:p>
        </p:txBody>
      </p:sp>
      <p:sp>
        <p:nvSpPr>
          <p:cNvPr id="187" name="Shape 18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Shape 192"/>
          <p:cNvSpPr txBox="1">
            <a:spLocks noGrp="1"/>
          </p:cNvSpPr>
          <p:nvPr>
            <p:ph type="title" idx="4294967295"/>
          </p:nvPr>
        </p:nvSpPr>
        <p:spPr>
          <a:xfrm>
            <a:off x="0" y="2389875"/>
            <a:ext cx="9144000" cy="81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a:solidFill>
                  <a:srgbClr val="FFFFFF"/>
                </a:solidFill>
              </a:rPr>
              <a:t>Want big impact?</a:t>
            </a:r>
            <a:r>
              <a:rPr lang="en" sz="2400">
                <a:solidFill>
                  <a:srgbClr val="FFFFFF"/>
                </a:solidFill>
              </a:rPr>
              <a:t> Use big image.</a:t>
            </a:r>
            <a:endParaRPr sz="2400">
              <a:solidFill>
                <a:srgbClr val="FFFFFF"/>
              </a:solidFill>
            </a:endParaRPr>
          </a:p>
        </p:txBody>
      </p:sp>
      <p:sp>
        <p:nvSpPr>
          <p:cNvPr id="193" name="Shape 19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FFFFFF"/>
                </a:solidFill>
              </a:rPr>
              <a:pPr marL="0" lvl="0" indent="0">
                <a:spcBef>
                  <a:spcPts val="0"/>
                </a:spcBef>
                <a:spcAft>
                  <a:spcPts val="0"/>
                </a:spcAft>
                <a:buNone/>
              </a:pPr>
              <a:t>12</a:t>
            </a:fld>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Use diagrams to explain your ideas</a:t>
            </a:r>
            <a:endParaRPr/>
          </a:p>
        </p:txBody>
      </p:sp>
      <p:sp>
        <p:nvSpPr>
          <p:cNvPr id="199" name="Shape 19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sp>
        <p:nvSpPr>
          <p:cNvPr id="200" name="Shape 200"/>
          <p:cNvSpPr/>
          <p:nvPr/>
        </p:nvSpPr>
        <p:spPr>
          <a:xfrm rot="-3280321">
            <a:off x="5455458" y="2692160"/>
            <a:ext cx="1114904" cy="1112741"/>
          </a:xfrm>
          <a:prstGeom prst="ellipse">
            <a:avLst/>
          </a:prstGeom>
          <a:solidFill>
            <a:srgbClr val="1D5885">
              <a:alpha val="13850"/>
            </a:srgbClr>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grpSp>
        <p:nvGrpSpPr>
          <p:cNvPr id="201" name="Shape 201"/>
          <p:cNvGrpSpPr/>
          <p:nvPr/>
        </p:nvGrpSpPr>
        <p:grpSpPr>
          <a:xfrm>
            <a:off x="5690570" y="2366538"/>
            <a:ext cx="2492498" cy="2778857"/>
            <a:chOff x="4184863" y="1520198"/>
            <a:chExt cx="2958454" cy="3298347"/>
          </a:xfrm>
        </p:grpSpPr>
        <p:sp>
          <p:nvSpPr>
            <p:cNvPr id="202" name="Shape 202"/>
            <p:cNvSpPr/>
            <p:nvPr/>
          </p:nvSpPr>
          <p:spPr>
            <a:xfrm rot="-3280088">
              <a:off x="4136321" y="2563569"/>
              <a:ext cx="3184127" cy="1211606"/>
            </a:xfrm>
            <a:custGeom>
              <a:avLst/>
              <a:gdLst/>
              <a:ahLst/>
              <a:cxnLst/>
              <a:rect l="0" t="0" r="0" b="0"/>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1D5885">
                <a:alpha val="13850"/>
              </a:srgb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sp>
          <p:nvSpPr>
            <p:cNvPr id="203" name="Shape 203"/>
            <p:cNvSpPr/>
            <p:nvPr/>
          </p:nvSpPr>
          <p:spPr>
            <a:xfrm rot="-3280088">
              <a:off x="4100923" y="2460157"/>
              <a:ext cx="2729637" cy="1205146"/>
            </a:xfrm>
            <a:custGeom>
              <a:avLst/>
              <a:gdLst/>
              <a:ahLst/>
              <a:cxnLst/>
              <a:rect l="0" t="0" r="0" b="0"/>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9BCF6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sp>
          <p:nvSpPr>
            <p:cNvPr id="204" name="Shape 204"/>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484F56"/>
                  </a:solidFill>
                  <a:latin typeface="Pontano Sans"/>
                  <a:ea typeface="Pontano Sans"/>
                  <a:cs typeface="Pontano Sans"/>
                  <a:sym typeface="Pontano Sans"/>
                </a:rPr>
                <a:t>Vestibulum congue </a:t>
              </a:r>
              <a:endParaRPr sz="1000">
                <a:solidFill>
                  <a:srgbClr val="484F56"/>
                </a:solidFill>
                <a:latin typeface="Pontano Sans"/>
                <a:ea typeface="Pontano Sans"/>
                <a:cs typeface="Pontano Sans"/>
                <a:sym typeface="Pontano Sans"/>
              </a:endParaRPr>
            </a:p>
          </p:txBody>
        </p:sp>
      </p:grpSp>
      <p:grpSp>
        <p:nvGrpSpPr>
          <p:cNvPr id="205" name="Shape 205"/>
          <p:cNvGrpSpPr/>
          <p:nvPr/>
        </p:nvGrpSpPr>
        <p:grpSpPr>
          <a:xfrm>
            <a:off x="4572462" y="1025674"/>
            <a:ext cx="2774838" cy="2715306"/>
            <a:chOff x="2857731" y="-71332"/>
            <a:chExt cx="3293577" cy="3222916"/>
          </a:xfrm>
        </p:grpSpPr>
        <p:sp>
          <p:nvSpPr>
            <p:cNvPr id="206" name="Shape 206"/>
            <p:cNvSpPr/>
            <p:nvPr/>
          </p:nvSpPr>
          <p:spPr>
            <a:xfrm rot="-3280089">
              <a:off x="3410337" y="297186"/>
              <a:ext cx="2188366" cy="2485879"/>
            </a:xfrm>
            <a:custGeom>
              <a:avLst/>
              <a:gdLst/>
              <a:ahLst/>
              <a:cxnLst/>
              <a:rect l="0" t="0" r="0" b="0"/>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1D5885">
                <a:alpha val="13850"/>
              </a:srgb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sp>
          <p:nvSpPr>
            <p:cNvPr id="207" name="Shape 207"/>
            <p:cNvSpPr/>
            <p:nvPr/>
          </p:nvSpPr>
          <p:spPr>
            <a:xfrm rot="-3280088">
              <a:off x="3667674" y="581521"/>
              <a:ext cx="1790169" cy="2186080"/>
            </a:xfrm>
            <a:custGeom>
              <a:avLst/>
              <a:gdLst/>
              <a:ahLst/>
              <a:cxnLst/>
              <a:rect l="0" t="0" r="0" b="0"/>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8F567"/>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sp>
          <p:nvSpPr>
            <p:cNvPr id="208" name="Shape 208"/>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484F56"/>
                  </a:solidFill>
                  <a:latin typeface="Pontano Sans"/>
                  <a:ea typeface="Pontano Sans"/>
                  <a:cs typeface="Pontano Sans"/>
                  <a:sym typeface="Pontano Sans"/>
                </a:rPr>
                <a:t>Vestibulum congue </a:t>
              </a:r>
              <a:endParaRPr sz="1000">
                <a:solidFill>
                  <a:srgbClr val="484F56"/>
                </a:solidFill>
                <a:latin typeface="Pontano Sans"/>
                <a:ea typeface="Pontano Sans"/>
                <a:cs typeface="Pontano Sans"/>
                <a:sym typeface="Pontano Sans"/>
              </a:endParaRPr>
            </a:p>
          </p:txBody>
        </p:sp>
      </p:grpSp>
      <p:grpSp>
        <p:nvGrpSpPr>
          <p:cNvPr id="209" name="Shape 209"/>
          <p:cNvGrpSpPr/>
          <p:nvPr/>
        </p:nvGrpSpPr>
        <p:grpSpPr>
          <a:xfrm>
            <a:off x="3816028" y="2505106"/>
            <a:ext cx="2885085" cy="2630520"/>
            <a:chOff x="1959887" y="1684671"/>
            <a:chExt cx="3424433" cy="3122279"/>
          </a:xfrm>
        </p:grpSpPr>
        <p:sp>
          <p:nvSpPr>
            <p:cNvPr id="210" name="Shape 210"/>
            <p:cNvSpPr/>
            <p:nvPr/>
          </p:nvSpPr>
          <p:spPr>
            <a:xfrm rot="-3280088">
              <a:off x="2859669" y="1740600"/>
              <a:ext cx="1624870" cy="3045726"/>
            </a:xfrm>
            <a:custGeom>
              <a:avLst/>
              <a:gdLst/>
              <a:ahLst/>
              <a:cxnLst/>
              <a:rect l="0" t="0" r="0" b="0"/>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1D5885">
                <a:alpha val="13850"/>
              </a:srgbClr>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sp>
          <p:nvSpPr>
            <p:cNvPr id="211" name="Shape 211"/>
            <p:cNvSpPr/>
            <p:nvPr/>
          </p:nvSpPr>
          <p:spPr>
            <a:xfrm rot="-3280089">
              <a:off x="3037225" y="1789647"/>
              <a:ext cx="1575644" cy="2550423"/>
            </a:xfrm>
            <a:custGeom>
              <a:avLst/>
              <a:gdLst/>
              <a:ahLst/>
              <a:cxnLst/>
              <a:rect l="0" t="0" r="0" b="0"/>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51B148"/>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latin typeface="Pontano Sans"/>
                <a:ea typeface="Pontano Sans"/>
                <a:cs typeface="Pontano Sans"/>
                <a:sym typeface="Pontano Sans"/>
              </a:endParaRPr>
            </a:p>
          </p:txBody>
        </p:sp>
        <p:sp>
          <p:nvSpPr>
            <p:cNvPr id="212" name="Shape 212"/>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484F56"/>
                  </a:solidFill>
                  <a:latin typeface="Pontano Sans"/>
                  <a:ea typeface="Pontano Sans"/>
                  <a:cs typeface="Pontano Sans"/>
                  <a:sym typeface="Pontano Sans"/>
                </a:rPr>
                <a:t>Vestibulum congue </a:t>
              </a:r>
              <a:endParaRPr sz="1000">
                <a:solidFill>
                  <a:srgbClr val="484F56"/>
                </a:solidFill>
                <a:latin typeface="Pontano Sans"/>
                <a:ea typeface="Pontano Sans"/>
                <a:cs typeface="Pontano Sans"/>
                <a:sym typeface="Pontano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And tables to compare data</a:t>
            </a:r>
            <a:endParaRPr/>
          </a:p>
        </p:txBody>
      </p:sp>
      <p:graphicFrame>
        <p:nvGraphicFramePr>
          <p:cNvPr id="218" name="Shape 218"/>
          <p:cNvGraphicFramePr/>
          <p:nvPr/>
        </p:nvGraphicFramePr>
        <p:xfrm>
          <a:off x="4320100" y="1888181"/>
          <a:ext cx="3000000" cy="3000000"/>
        </p:xfrm>
        <a:graphic>
          <a:graphicData uri="http://schemas.openxmlformats.org/drawingml/2006/table">
            <a:tbl>
              <a:tblPr>
                <a:noFill/>
                <a:tableStyleId>{9DFBC59E-8D87-47EC-BA60-06240E775677}</a:tableStyleId>
              </a:tblPr>
              <a:tblGrid>
                <a:gridCol w="1047625"/>
                <a:gridCol w="1047625"/>
                <a:gridCol w="1047625"/>
                <a:gridCol w="1047625"/>
              </a:tblGrid>
              <a:tr h="400175">
                <a:tc>
                  <a:txBody>
                    <a:bodyPr/>
                    <a:lstStyle/>
                    <a:p>
                      <a:pPr marL="0" lvl="0" indent="0">
                        <a:spcBef>
                          <a:spcPts val="0"/>
                        </a:spcBef>
                        <a:spcAft>
                          <a:spcPts val="0"/>
                        </a:spcAft>
                        <a:buNone/>
                      </a:pP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alpha val="0"/>
                        </a:srgbClr>
                      </a:solidFill>
                      <a:prstDash val="solid"/>
                      <a:round/>
                      <a:headEnd type="none" w="sm" len="sm"/>
                      <a:tailEnd type="none" w="sm" len="sm"/>
                    </a:lnL>
                    <a:lnR w="9525" cap="flat" cmpd="sng">
                      <a:solidFill>
                        <a:srgbClr val="B8F567"/>
                      </a:solidFill>
                      <a:prstDash val="solid"/>
                      <a:round/>
                      <a:headEnd type="none" w="sm" len="sm"/>
                      <a:tailEnd type="none" w="sm" len="sm"/>
                    </a:lnR>
                    <a:lnT w="28575" cap="flat" cmpd="sng">
                      <a:solidFill>
                        <a:srgbClr val="9BCF63"/>
                      </a:solidFill>
                      <a:prstDash val="solid"/>
                      <a:round/>
                      <a:headEnd type="none" w="sm" len="sm"/>
                      <a:tailEnd type="none" w="sm" len="sm"/>
                    </a:lnT>
                    <a:lnB w="9525" cap="flat" cmpd="sng">
                      <a:solidFill>
                        <a:srgbClr val="B8F567"/>
                      </a:solidFill>
                      <a:prstDash val="solid"/>
                      <a:round/>
                      <a:headEnd type="none" w="sm" len="sm"/>
                      <a:tailEnd type="none" w="sm" len="sm"/>
                    </a:lnB>
                  </a:tcPr>
                </a:tc>
                <a:tc>
                  <a:txBody>
                    <a:bodyPr/>
                    <a:lstStyle/>
                    <a:p>
                      <a:pPr marL="0" lvl="0" indent="0" algn="ctr">
                        <a:spcBef>
                          <a:spcPts val="0"/>
                        </a:spcBef>
                        <a:spcAft>
                          <a:spcPts val="0"/>
                        </a:spcAft>
                        <a:buNone/>
                      </a:pPr>
                      <a:r>
                        <a:rPr lang="en">
                          <a:solidFill>
                            <a:srgbClr val="51B148"/>
                          </a:solidFill>
                          <a:latin typeface="Pontano Sans"/>
                          <a:ea typeface="Pontano Sans"/>
                          <a:cs typeface="Pontano Sans"/>
                          <a:sym typeface="Pontano Sans"/>
                        </a:rPr>
                        <a:t>A</a:t>
                      </a: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28575" cap="flat" cmpd="sng">
                      <a:solidFill>
                        <a:srgbClr val="9BCF63"/>
                      </a:solidFill>
                      <a:prstDash val="solid"/>
                      <a:round/>
                      <a:headEnd type="none" w="sm" len="sm"/>
                      <a:tailEnd type="none" w="sm" len="sm"/>
                    </a:lnT>
                    <a:lnB w="9525" cap="flat" cmpd="sng">
                      <a:solidFill>
                        <a:srgbClr val="B8F567"/>
                      </a:solidFill>
                      <a:prstDash val="solid"/>
                      <a:round/>
                      <a:headEnd type="none" w="sm" len="sm"/>
                      <a:tailEnd type="none" w="sm" len="sm"/>
                    </a:lnB>
                  </a:tcPr>
                </a:tc>
                <a:tc>
                  <a:txBody>
                    <a:bodyPr/>
                    <a:lstStyle/>
                    <a:p>
                      <a:pPr marL="0" lvl="0" indent="0" algn="ctr">
                        <a:spcBef>
                          <a:spcPts val="0"/>
                        </a:spcBef>
                        <a:spcAft>
                          <a:spcPts val="0"/>
                        </a:spcAft>
                        <a:buNone/>
                      </a:pPr>
                      <a:r>
                        <a:rPr lang="en">
                          <a:solidFill>
                            <a:srgbClr val="51B148"/>
                          </a:solidFill>
                          <a:latin typeface="Pontano Sans"/>
                          <a:ea typeface="Pontano Sans"/>
                          <a:cs typeface="Pontano Sans"/>
                          <a:sym typeface="Pontano Sans"/>
                        </a:rPr>
                        <a:t>B</a:t>
                      </a: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28575" cap="flat" cmpd="sng">
                      <a:solidFill>
                        <a:srgbClr val="9BCF63"/>
                      </a:solidFill>
                      <a:prstDash val="solid"/>
                      <a:round/>
                      <a:headEnd type="none" w="sm" len="sm"/>
                      <a:tailEnd type="none" w="sm" len="sm"/>
                    </a:lnT>
                    <a:lnB w="9525" cap="flat" cmpd="sng">
                      <a:solidFill>
                        <a:srgbClr val="B8F567"/>
                      </a:solidFill>
                      <a:prstDash val="solid"/>
                      <a:round/>
                      <a:headEnd type="none" w="sm" len="sm"/>
                      <a:tailEnd type="none" w="sm" len="sm"/>
                    </a:lnB>
                  </a:tcPr>
                </a:tc>
                <a:tc>
                  <a:txBody>
                    <a:bodyPr/>
                    <a:lstStyle/>
                    <a:p>
                      <a:pPr marL="0" lvl="0" indent="0" algn="ctr">
                        <a:spcBef>
                          <a:spcPts val="0"/>
                        </a:spcBef>
                        <a:spcAft>
                          <a:spcPts val="0"/>
                        </a:spcAft>
                        <a:buNone/>
                      </a:pPr>
                      <a:r>
                        <a:rPr lang="en">
                          <a:solidFill>
                            <a:srgbClr val="51B148"/>
                          </a:solidFill>
                          <a:latin typeface="Pontano Sans"/>
                          <a:ea typeface="Pontano Sans"/>
                          <a:cs typeface="Pontano Sans"/>
                          <a:sym typeface="Pontano Sans"/>
                        </a:rPr>
                        <a:t>C</a:t>
                      </a: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alpha val="0"/>
                        </a:srgbClr>
                      </a:solidFill>
                      <a:prstDash val="solid"/>
                      <a:round/>
                      <a:headEnd type="none" w="sm" len="sm"/>
                      <a:tailEnd type="none" w="sm" len="sm"/>
                    </a:lnR>
                    <a:lnT w="28575" cap="flat" cmpd="sng">
                      <a:solidFill>
                        <a:srgbClr val="9BCF63"/>
                      </a:solidFill>
                      <a:prstDash val="solid"/>
                      <a:round/>
                      <a:headEnd type="none" w="sm" len="sm"/>
                      <a:tailEnd type="none" w="sm" len="sm"/>
                    </a:lnT>
                    <a:lnB w="9525" cap="flat" cmpd="sng">
                      <a:solidFill>
                        <a:srgbClr val="B8F567"/>
                      </a:solidFill>
                      <a:prstDash val="solid"/>
                      <a:round/>
                      <a:headEnd type="none" w="sm" len="sm"/>
                      <a:tailEnd type="none" w="sm" len="sm"/>
                    </a:lnB>
                  </a:tcPr>
                </a:tc>
              </a:tr>
              <a:tr h="691525">
                <a:tc>
                  <a:txBody>
                    <a:bodyPr/>
                    <a:lstStyle/>
                    <a:p>
                      <a:pPr marL="0" lvl="0" indent="0" algn="r">
                        <a:spcBef>
                          <a:spcPts val="0"/>
                        </a:spcBef>
                        <a:spcAft>
                          <a:spcPts val="0"/>
                        </a:spcAft>
                        <a:buNone/>
                      </a:pPr>
                      <a:r>
                        <a:rPr lang="en">
                          <a:solidFill>
                            <a:srgbClr val="51B148"/>
                          </a:solidFill>
                          <a:latin typeface="Pontano Sans"/>
                          <a:ea typeface="Pontano Sans"/>
                          <a:cs typeface="Pontano Sans"/>
                          <a:sym typeface="Pontano Sans"/>
                        </a:rPr>
                        <a:t>Yellow</a:t>
                      </a: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alpha val="0"/>
                        </a:srgbClr>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solidFill>
                      <a:srgbClr val="EEF1F3"/>
                    </a:solidFill>
                  </a:tcPr>
                </a:tc>
                <a:tc>
                  <a:txBody>
                    <a:bodyPr/>
                    <a:lstStyle/>
                    <a:p>
                      <a:pPr marL="0" lvl="0" indent="0" algn="ctr">
                        <a:spcBef>
                          <a:spcPts val="0"/>
                        </a:spcBef>
                        <a:spcAft>
                          <a:spcPts val="0"/>
                        </a:spcAft>
                        <a:buNone/>
                      </a:pPr>
                      <a:r>
                        <a:rPr lang="en" sz="1800">
                          <a:solidFill>
                            <a:srgbClr val="484F56"/>
                          </a:solidFill>
                          <a:latin typeface="Pontano Sans"/>
                          <a:ea typeface="Pontano Sans"/>
                          <a:cs typeface="Pontano Sans"/>
                          <a:sym typeface="Pontano Sans"/>
                        </a:rPr>
                        <a:t>10</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solidFill>
                      <a:srgbClr val="EEF1F3"/>
                    </a:solidFill>
                  </a:tcPr>
                </a:tc>
                <a:tc>
                  <a:txBody>
                    <a:bodyPr/>
                    <a:lstStyle/>
                    <a:p>
                      <a:pPr marL="0" lvl="0" indent="0" algn="ctr">
                        <a:spcBef>
                          <a:spcPts val="0"/>
                        </a:spcBef>
                        <a:spcAft>
                          <a:spcPts val="0"/>
                        </a:spcAft>
                        <a:buNone/>
                      </a:pPr>
                      <a:r>
                        <a:rPr lang="en" sz="1800">
                          <a:solidFill>
                            <a:srgbClr val="484F56"/>
                          </a:solidFill>
                          <a:latin typeface="Pontano Sans"/>
                          <a:ea typeface="Pontano Sans"/>
                          <a:cs typeface="Pontano Sans"/>
                          <a:sym typeface="Pontano Sans"/>
                        </a:rPr>
                        <a:t>20</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solidFill>
                      <a:srgbClr val="EEF1F3"/>
                    </a:solidFill>
                  </a:tcPr>
                </a:tc>
                <a:tc>
                  <a:txBody>
                    <a:bodyPr/>
                    <a:lstStyle/>
                    <a:p>
                      <a:pPr marL="0" lvl="0" indent="0" algn="ctr">
                        <a:spcBef>
                          <a:spcPts val="0"/>
                        </a:spcBef>
                        <a:spcAft>
                          <a:spcPts val="0"/>
                        </a:spcAft>
                        <a:buNone/>
                      </a:pPr>
                      <a:r>
                        <a:rPr lang="en" sz="1800">
                          <a:solidFill>
                            <a:srgbClr val="484F56"/>
                          </a:solidFill>
                          <a:latin typeface="Pontano Sans"/>
                          <a:ea typeface="Pontano Sans"/>
                          <a:cs typeface="Pontano Sans"/>
                          <a:sym typeface="Pontano Sans"/>
                        </a:rPr>
                        <a:t>7</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alpha val="0"/>
                        </a:srgbClr>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solidFill>
                      <a:srgbClr val="EEF1F3"/>
                    </a:solidFill>
                  </a:tcPr>
                </a:tc>
              </a:tr>
              <a:tr h="691525">
                <a:tc>
                  <a:txBody>
                    <a:bodyPr/>
                    <a:lstStyle/>
                    <a:p>
                      <a:pPr marL="0" lvl="0" indent="0" algn="r">
                        <a:spcBef>
                          <a:spcPts val="0"/>
                        </a:spcBef>
                        <a:spcAft>
                          <a:spcPts val="0"/>
                        </a:spcAft>
                        <a:buNone/>
                      </a:pPr>
                      <a:r>
                        <a:rPr lang="en">
                          <a:solidFill>
                            <a:srgbClr val="51B148"/>
                          </a:solidFill>
                          <a:latin typeface="Pontano Sans"/>
                          <a:ea typeface="Pontano Sans"/>
                          <a:cs typeface="Pontano Sans"/>
                          <a:sym typeface="Pontano Sans"/>
                        </a:rPr>
                        <a:t>Blue</a:t>
                      </a: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alpha val="0"/>
                        </a:srgbClr>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tcPr>
                </a:tc>
                <a:tc>
                  <a:txBody>
                    <a:bodyPr/>
                    <a:lstStyle/>
                    <a:p>
                      <a:pPr marL="0" lvl="0" indent="0" algn="ctr">
                        <a:spcBef>
                          <a:spcPts val="0"/>
                        </a:spcBef>
                        <a:spcAft>
                          <a:spcPts val="0"/>
                        </a:spcAft>
                        <a:buNone/>
                      </a:pPr>
                      <a:r>
                        <a:rPr lang="en" sz="1800">
                          <a:solidFill>
                            <a:srgbClr val="484F56"/>
                          </a:solidFill>
                          <a:latin typeface="Pontano Sans"/>
                          <a:ea typeface="Pontano Sans"/>
                          <a:cs typeface="Pontano Sans"/>
                          <a:sym typeface="Pontano Sans"/>
                        </a:rPr>
                        <a:t>30</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tcPr>
                </a:tc>
                <a:tc>
                  <a:txBody>
                    <a:bodyPr/>
                    <a:lstStyle/>
                    <a:p>
                      <a:pPr marL="0" lvl="0" indent="0" algn="ctr">
                        <a:spcBef>
                          <a:spcPts val="0"/>
                        </a:spcBef>
                        <a:spcAft>
                          <a:spcPts val="0"/>
                        </a:spcAft>
                        <a:buNone/>
                      </a:pPr>
                      <a:r>
                        <a:rPr lang="en" sz="1800">
                          <a:solidFill>
                            <a:srgbClr val="484F56"/>
                          </a:solidFill>
                          <a:latin typeface="Pontano Sans"/>
                          <a:ea typeface="Pontano Sans"/>
                          <a:cs typeface="Pontano Sans"/>
                          <a:sym typeface="Pontano Sans"/>
                        </a:rPr>
                        <a:t>15</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tcPr>
                </a:tc>
                <a:tc>
                  <a:txBody>
                    <a:bodyPr/>
                    <a:lstStyle/>
                    <a:p>
                      <a:pPr marL="0" lvl="0" indent="0" algn="ctr">
                        <a:spcBef>
                          <a:spcPts val="0"/>
                        </a:spcBef>
                        <a:spcAft>
                          <a:spcPts val="0"/>
                        </a:spcAft>
                        <a:buNone/>
                      </a:pPr>
                      <a:r>
                        <a:rPr lang="en" sz="1800">
                          <a:solidFill>
                            <a:srgbClr val="484F56"/>
                          </a:solidFill>
                          <a:latin typeface="Pontano Sans"/>
                          <a:ea typeface="Pontano Sans"/>
                          <a:cs typeface="Pontano Sans"/>
                          <a:sym typeface="Pontano Sans"/>
                        </a:rPr>
                        <a:t>10</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alpha val="0"/>
                        </a:srgbClr>
                      </a:solidFill>
                      <a:prstDash val="solid"/>
                      <a:round/>
                      <a:headEnd type="none" w="sm" len="sm"/>
                      <a:tailEnd type="none" w="sm" len="sm"/>
                    </a:lnR>
                    <a:lnT w="9525" cap="flat" cmpd="sng">
                      <a:solidFill>
                        <a:srgbClr val="B8F567"/>
                      </a:solidFill>
                      <a:prstDash val="solid"/>
                      <a:round/>
                      <a:headEnd type="none" w="sm" len="sm"/>
                      <a:tailEnd type="none" w="sm" len="sm"/>
                    </a:lnT>
                    <a:lnB w="9525" cap="flat" cmpd="sng">
                      <a:solidFill>
                        <a:srgbClr val="B8F567"/>
                      </a:solidFill>
                      <a:prstDash val="solid"/>
                      <a:round/>
                      <a:headEnd type="none" w="sm" len="sm"/>
                      <a:tailEnd type="none" w="sm" len="sm"/>
                    </a:lnB>
                  </a:tcPr>
                </a:tc>
              </a:tr>
              <a:tr h="691525">
                <a:tc>
                  <a:txBody>
                    <a:bodyPr/>
                    <a:lstStyle/>
                    <a:p>
                      <a:pPr marL="0" lvl="0" indent="0" algn="r" rtl="0">
                        <a:spcBef>
                          <a:spcPts val="0"/>
                        </a:spcBef>
                        <a:spcAft>
                          <a:spcPts val="0"/>
                        </a:spcAft>
                        <a:buNone/>
                      </a:pPr>
                      <a:r>
                        <a:rPr lang="en">
                          <a:solidFill>
                            <a:srgbClr val="51B148"/>
                          </a:solidFill>
                          <a:latin typeface="Pontano Sans"/>
                          <a:ea typeface="Pontano Sans"/>
                          <a:cs typeface="Pontano Sans"/>
                          <a:sym typeface="Pontano Sans"/>
                        </a:rPr>
                        <a:t>Orange</a:t>
                      </a:r>
                      <a:endParaRPr>
                        <a:solidFill>
                          <a:srgbClr val="51B148"/>
                        </a:solidFill>
                        <a:latin typeface="Pontano Sans"/>
                        <a:ea typeface="Pontano Sans"/>
                        <a:cs typeface="Pontano Sans"/>
                        <a:sym typeface="Pontano Sans"/>
                      </a:endParaRPr>
                    </a:p>
                  </a:txBody>
                  <a:tcPr marL="91425" marR="91425" marT="68575" marB="68575" anchor="ctr">
                    <a:lnL w="9525" cap="flat" cmpd="sng">
                      <a:solidFill>
                        <a:srgbClr val="B8F567">
                          <a:alpha val="0"/>
                        </a:srgbClr>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28575" cap="flat" cmpd="sng">
                      <a:solidFill>
                        <a:srgbClr val="9BCF63"/>
                      </a:solidFill>
                      <a:prstDash val="solid"/>
                      <a:round/>
                      <a:headEnd type="none" w="sm" len="sm"/>
                      <a:tailEnd type="none" w="sm" len="sm"/>
                    </a:lnB>
                    <a:solidFill>
                      <a:srgbClr val="EEF1F3"/>
                    </a:solidFill>
                  </a:tcPr>
                </a:tc>
                <a:tc>
                  <a:txBody>
                    <a:bodyPr/>
                    <a:lstStyle/>
                    <a:p>
                      <a:pPr marL="0" lvl="0" indent="0" algn="ctr" rtl="0">
                        <a:spcBef>
                          <a:spcPts val="0"/>
                        </a:spcBef>
                        <a:spcAft>
                          <a:spcPts val="0"/>
                        </a:spcAft>
                        <a:buNone/>
                      </a:pPr>
                      <a:r>
                        <a:rPr lang="en" sz="1800">
                          <a:solidFill>
                            <a:srgbClr val="484F56"/>
                          </a:solidFill>
                          <a:latin typeface="Pontano Sans"/>
                          <a:ea typeface="Pontano Sans"/>
                          <a:cs typeface="Pontano Sans"/>
                          <a:sym typeface="Pontano Sans"/>
                        </a:rPr>
                        <a:t>5</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28575" cap="flat" cmpd="sng">
                      <a:solidFill>
                        <a:srgbClr val="9BCF63"/>
                      </a:solidFill>
                      <a:prstDash val="solid"/>
                      <a:round/>
                      <a:headEnd type="none" w="sm" len="sm"/>
                      <a:tailEnd type="none" w="sm" len="sm"/>
                    </a:lnB>
                    <a:solidFill>
                      <a:srgbClr val="EEF1F3"/>
                    </a:solidFill>
                  </a:tcPr>
                </a:tc>
                <a:tc>
                  <a:txBody>
                    <a:bodyPr/>
                    <a:lstStyle/>
                    <a:p>
                      <a:pPr marL="0" lvl="0" indent="0" algn="ctr" rtl="0">
                        <a:spcBef>
                          <a:spcPts val="0"/>
                        </a:spcBef>
                        <a:spcAft>
                          <a:spcPts val="0"/>
                        </a:spcAft>
                        <a:buNone/>
                      </a:pPr>
                      <a:r>
                        <a:rPr lang="en" sz="1800">
                          <a:solidFill>
                            <a:srgbClr val="484F56"/>
                          </a:solidFill>
                          <a:latin typeface="Pontano Sans"/>
                          <a:ea typeface="Pontano Sans"/>
                          <a:cs typeface="Pontano Sans"/>
                          <a:sym typeface="Pontano Sans"/>
                        </a:rPr>
                        <a:t>24</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solidFill>
                      <a:prstDash val="solid"/>
                      <a:round/>
                      <a:headEnd type="none" w="sm" len="sm"/>
                      <a:tailEnd type="none" w="sm" len="sm"/>
                    </a:lnR>
                    <a:lnT w="9525" cap="flat" cmpd="sng">
                      <a:solidFill>
                        <a:srgbClr val="B8F567"/>
                      </a:solidFill>
                      <a:prstDash val="solid"/>
                      <a:round/>
                      <a:headEnd type="none" w="sm" len="sm"/>
                      <a:tailEnd type="none" w="sm" len="sm"/>
                    </a:lnT>
                    <a:lnB w="28575" cap="flat" cmpd="sng">
                      <a:solidFill>
                        <a:srgbClr val="9BCF63"/>
                      </a:solidFill>
                      <a:prstDash val="solid"/>
                      <a:round/>
                      <a:headEnd type="none" w="sm" len="sm"/>
                      <a:tailEnd type="none" w="sm" len="sm"/>
                    </a:lnB>
                    <a:solidFill>
                      <a:srgbClr val="EEF1F3"/>
                    </a:solidFill>
                  </a:tcPr>
                </a:tc>
                <a:tc>
                  <a:txBody>
                    <a:bodyPr/>
                    <a:lstStyle/>
                    <a:p>
                      <a:pPr marL="0" lvl="0" indent="0" algn="ctr" rtl="0">
                        <a:spcBef>
                          <a:spcPts val="0"/>
                        </a:spcBef>
                        <a:spcAft>
                          <a:spcPts val="0"/>
                        </a:spcAft>
                        <a:buNone/>
                      </a:pPr>
                      <a:r>
                        <a:rPr lang="en" sz="1800">
                          <a:solidFill>
                            <a:srgbClr val="484F56"/>
                          </a:solidFill>
                          <a:latin typeface="Pontano Sans"/>
                          <a:ea typeface="Pontano Sans"/>
                          <a:cs typeface="Pontano Sans"/>
                          <a:sym typeface="Pontano Sans"/>
                        </a:rPr>
                        <a:t>16</a:t>
                      </a:r>
                      <a:endParaRPr sz="1800">
                        <a:solidFill>
                          <a:srgbClr val="484F56"/>
                        </a:solidFill>
                        <a:latin typeface="Pontano Sans"/>
                        <a:ea typeface="Pontano Sans"/>
                        <a:cs typeface="Pontano Sans"/>
                        <a:sym typeface="Pontano Sans"/>
                      </a:endParaRPr>
                    </a:p>
                  </a:txBody>
                  <a:tcPr marL="91425" marR="91425" marT="68575" marB="68575" anchor="ctr">
                    <a:lnL w="9525" cap="flat" cmpd="sng">
                      <a:solidFill>
                        <a:srgbClr val="B8F567"/>
                      </a:solidFill>
                      <a:prstDash val="solid"/>
                      <a:round/>
                      <a:headEnd type="none" w="sm" len="sm"/>
                      <a:tailEnd type="none" w="sm" len="sm"/>
                    </a:lnL>
                    <a:lnR w="9525" cap="flat" cmpd="sng">
                      <a:solidFill>
                        <a:srgbClr val="B8F567">
                          <a:alpha val="0"/>
                        </a:srgbClr>
                      </a:solidFill>
                      <a:prstDash val="solid"/>
                      <a:round/>
                      <a:headEnd type="none" w="sm" len="sm"/>
                      <a:tailEnd type="none" w="sm" len="sm"/>
                    </a:lnR>
                    <a:lnT w="9525" cap="flat" cmpd="sng">
                      <a:solidFill>
                        <a:srgbClr val="B8F567"/>
                      </a:solidFill>
                      <a:prstDash val="solid"/>
                      <a:round/>
                      <a:headEnd type="none" w="sm" len="sm"/>
                      <a:tailEnd type="none" w="sm" len="sm"/>
                    </a:lnT>
                    <a:lnB w="28575" cap="flat" cmpd="sng">
                      <a:solidFill>
                        <a:srgbClr val="9BCF63"/>
                      </a:solidFill>
                      <a:prstDash val="solid"/>
                      <a:round/>
                      <a:headEnd type="none" w="sm" len="sm"/>
                      <a:tailEnd type="none" w="sm" len="sm"/>
                    </a:lnB>
                    <a:solidFill>
                      <a:srgbClr val="EEF1F3"/>
                    </a:solidFill>
                  </a:tcPr>
                </a:tc>
              </a:tr>
            </a:tbl>
          </a:graphicData>
        </a:graphic>
      </p:graphicFrame>
      <p:sp>
        <p:nvSpPr>
          <p:cNvPr id="219" name="Shape 2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Shape 224"/>
          <p:cNvSpPr/>
          <p:nvPr/>
        </p:nvSpPr>
        <p:spPr>
          <a:xfrm>
            <a:off x="514725" y="942584"/>
            <a:ext cx="8171736" cy="3892835"/>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txBox="1">
            <a:spLocks noGrp="1"/>
          </p:cNvSpPr>
          <p:nvPr>
            <p:ph type="title" idx="4294967295"/>
          </p:nvPr>
        </p:nvSpPr>
        <p:spPr>
          <a:xfrm>
            <a:off x="0" y="207425"/>
            <a:ext cx="9144000" cy="69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484F56"/>
                </a:solidFill>
              </a:rPr>
              <a:t>Maps</a:t>
            </a:r>
            <a:endParaRPr>
              <a:solidFill>
                <a:srgbClr val="484F56"/>
              </a:solidFill>
            </a:endParaRPr>
          </a:p>
        </p:txBody>
      </p:sp>
      <p:sp>
        <p:nvSpPr>
          <p:cNvPr id="226" name="Shape 226"/>
          <p:cNvSpPr/>
          <p:nvPr/>
        </p:nvSpPr>
        <p:spPr>
          <a:xfrm>
            <a:off x="1909650" y="1906700"/>
            <a:ext cx="687900" cy="202500"/>
          </a:xfrm>
          <a:prstGeom prst="wedgeRectCallout">
            <a:avLst>
              <a:gd name="adj1" fmla="val -21428"/>
              <a:gd name="adj2" fmla="val 8428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n" sz="1000">
                <a:solidFill>
                  <a:srgbClr val="51B148"/>
                </a:solidFill>
                <a:latin typeface="Pontano Sans"/>
                <a:ea typeface="Pontano Sans"/>
                <a:cs typeface="Pontano Sans"/>
                <a:sym typeface="Pontano Sans"/>
              </a:rPr>
              <a:t>our office</a:t>
            </a:r>
            <a:endParaRPr sz="1000">
              <a:solidFill>
                <a:srgbClr val="51B148"/>
              </a:solidFill>
              <a:latin typeface="Pontano Sans"/>
              <a:ea typeface="Pontano Sans"/>
              <a:cs typeface="Pontano Sans"/>
              <a:sym typeface="Pontano Sans"/>
            </a:endParaRPr>
          </a:p>
        </p:txBody>
      </p:sp>
      <p:sp>
        <p:nvSpPr>
          <p:cNvPr id="227" name="Shape 22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p:sp>
        <p:nvSpPr>
          <p:cNvPr id="228" name="Shape 228"/>
          <p:cNvSpPr/>
          <p:nvPr/>
        </p:nvSpPr>
        <p:spPr>
          <a:xfrm rot="8100000">
            <a:off x="1151400" y="2098155"/>
            <a:ext cx="164190" cy="164190"/>
          </a:xfrm>
          <a:prstGeom prst="teardrop">
            <a:avLst>
              <a:gd name="adj" fmla="val 100000"/>
            </a:avLst>
          </a:prstGeom>
          <a:solidFill>
            <a:srgbClr val="B8F56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rot="8100000">
            <a:off x="2816600" y="3729730"/>
            <a:ext cx="164190" cy="164190"/>
          </a:xfrm>
          <a:prstGeom prst="teardrop">
            <a:avLst>
              <a:gd name="adj" fmla="val 100000"/>
            </a:avLst>
          </a:prstGeom>
          <a:solidFill>
            <a:srgbClr val="B8F56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rot="8100000">
            <a:off x="3887875" y="1865955"/>
            <a:ext cx="164190" cy="164190"/>
          </a:xfrm>
          <a:prstGeom prst="teardrop">
            <a:avLst>
              <a:gd name="adj" fmla="val 100000"/>
            </a:avLst>
          </a:prstGeom>
          <a:solidFill>
            <a:srgbClr val="B8F56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rot="8100000">
            <a:off x="4622975" y="4023305"/>
            <a:ext cx="164190" cy="164190"/>
          </a:xfrm>
          <a:prstGeom prst="teardrop">
            <a:avLst>
              <a:gd name="adj" fmla="val 100000"/>
            </a:avLst>
          </a:prstGeom>
          <a:solidFill>
            <a:srgbClr val="B8F56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rot="8100000">
            <a:off x="6781225" y="2393980"/>
            <a:ext cx="164190" cy="164190"/>
          </a:xfrm>
          <a:prstGeom prst="teardrop">
            <a:avLst>
              <a:gd name="adj" fmla="val 100000"/>
            </a:avLst>
          </a:prstGeom>
          <a:solidFill>
            <a:srgbClr val="B8F56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rot="8100000">
            <a:off x="7381875" y="4081605"/>
            <a:ext cx="164190" cy="164190"/>
          </a:xfrm>
          <a:prstGeom prst="teardrop">
            <a:avLst>
              <a:gd name="adj" fmla="val 100000"/>
            </a:avLst>
          </a:prstGeom>
          <a:solidFill>
            <a:srgbClr val="B8F567"/>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ctrTitle" idx="4294967295"/>
          </p:nvPr>
        </p:nvSpPr>
        <p:spPr>
          <a:xfrm>
            <a:off x="685800" y="1964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a:solidFill>
                  <a:srgbClr val="FFFFFF"/>
                </a:solidFill>
              </a:rPr>
              <a:t>89,526,124</a:t>
            </a:r>
            <a:endParaRPr sz="9600">
              <a:solidFill>
                <a:srgbClr val="FFFFFF"/>
              </a:solidFill>
            </a:endParaRPr>
          </a:p>
        </p:txBody>
      </p:sp>
      <p:sp>
        <p:nvSpPr>
          <p:cNvPr id="239" name="Shape 239"/>
          <p:cNvSpPr txBox="1">
            <a:spLocks noGrp="1"/>
          </p:cNvSpPr>
          <p:nvPr>
            <p:ph type="subTitle" idx="4294967295"/>
          </p:nvPr>
        </p:nvSpPr>
        <p:spPr>
          <a:xfrm>
            <a:off x="685800" y="28400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a:solidFill>
                  <a:srgbClr val="B8F567"/>
                </a:solidFill>
              </a:rPr>
              <a:t>Whoa! That’s a big number, aren’t you proud?</a:t>
            </a:r>
            <a:endParaRPr sz="1800">
              <a:solidFill>
                <a:srgbClr val="B8F567"/>
              </a:solidFill>
            </a:endParaRPr>
          </a:p>
        </p:txBody>
      </p:sp>
      <p:sp>
        <p:nvSpPr>
          <p:cNvPr id="240" name="Shape 24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Shape 245"/>
          <p:cNvSpPr txBox="1">
            <a:spLocks noGrp="1"/>
          </p:cNvSpPr>
          <p:nvPr>
            <p:ph type="ctrTitle" idx="4294967295"/>
          </p:nvPr>
        </p:nvSpPr>
        <p:spPr>
          <a:xfrm>
            <a:off x="3899650" y="495600"/>
            <a:ext cx="45585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51B148"/>
                </a:solidFill>
              </a:rPr>
              <a:t>89,526,124$</a:t>
            </a:r>
            <a:endParaRPr sz="6000">
              <a:solidFill>
                <a:srgbClr val="51B148"/>
              </a:solidFill>
            </a:endParaRPr>
          </a:p>
        </p:txBody>
      </p:sp>
      <p:sp>
        <p:nvSpPr>
          <p:cNvPr id="246" name="Shape 246"/>
          <p:cNvSpPr txBox="1">
            <a:spLocks noGrp="1"/>
          </p:cNvSpPr>
          <p:nvPr>
            <p:ph type="body" idx="1"/>
          </p:nvPr>
        </p:nvSpPr>
        <p:spPr>
          <a:xfrm>
            <a:off x="3899650" y="1100549"/>
            <a:ext cx="4558500" cy="519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sz="2400"/>
              <a:t>That’s a lot of money</a:t>
            </a:r>
            <a:endParaRPr sz="2400"/>
          </a:p>
        </p:txBody>
      </p:sp>
      <p:sp>
        <p:nvSpPr>
          <p:cNvPr id="247" name="Shape 247"/>
          <p:cNvSpPr txBox="1">
            <a:spLocks noGrp="1"/>
          </p:cNvSpPr>
          <p:nvPr>
            <p:ph type="ctrTitle" idx="4294967295"/>
          </p:nvPr>
        </p:nvSpPr>
        <p:spPr>
          <a:xfrm>
            <a:off x="3899650" y="3429292"/>
            <a:ext cx="45585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51B148"/>
                </a:solidFill>
              </a:rPr>
              <a:t>100%</a:t>
            </a:r>
            <a:endParaRPr sz="6000">
              <a:solidFill>
                <a:srgbClr val="51B148"/>
              </a:solidFill>
            </a:endParaRPr>
          </a:p>
        </p:txBody>
      </p:sp>
      <p:sp>
        <p:nvSpPr>
          <p:cNvPr id="248" name="Shape 248"/>
          <p:cNvSpPr txBox="1">
            <a:spLocks noGrp="1"/>
          </p:cNvSpPr>
          <p:nvPr>
            <p:ph type="subTitle" idx="4294967295"/>
          </p:nvPr>
        </p:nvSpPr>
        <p:spPr>
          <a:xfrm>
            <a:off x="3899650" y="4040200"/>
            <a:ext cx="45585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Total success!</a:t>
            </a:r>
            <a:endParaRPr sz="2400"/>
          </a:p>
        </p:txBody>
      </p:sp>
      <p:sp>
        <p:nvSpPr>
          <p:cNvPr id="249" name="Shape 249"/>
          <p:cNvSpPr txBox="1">
            <a:spLocks noGrp="1"/>
          </p:cNvSpPr>
          <p:nvPr>
            <p:ph type="ctrTitle" idx="4294967295"/>
          </p:nvPr>
        </p:nvSpPr>
        <p:spPr>
          <a:xfrm>
            <a:off x="3899650" y="1962446"/>
            <a:ext cx="4558500"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51B148"/>
                </a:solidFill>
              </a:rPr>
              <a:t>185,244 users</a:t>
            </a:r>
            <a:endParaRPr sz="6000">
              <a:solidFill>
                <a:srgbClr val="51B148"/>
              </a:solidFill>
            </a:endParaRPr>
          </a:p>
        </p:txBody>
      </p:sp>
      <p:sp>
        <p:nvSpPr>
          <p:cNvPr id="250" name="Shape 250"/>
          <p:cNvSpPr txBox="1">
            <a:spLocks noGrp="1"/>
          </p:cNvSpPr>
          <p:nvPr>
            <p:ph type="subTitle" idx="4294967295"/>
          </p:nvPr>
        </p:nvSpPr>
        <p:spPr>
          <a:xfrm>
            <a:off x="3899650" y="2573354"/>
            <a:ext cx="4558500"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And a lot of users</a:t>
            </a:r>
            <a:endParaRPr sz="2400"/>
          </a:p>
        </p:txBody>
      </p:sp>
      <p:sp>
        <p:nvSpPr>
          <p:cNvPr id="251" name="Shape 25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rgbClr val="51B148"/>
                </a:solidFill>
              </a:rPr>
              <a:pPr marL="0" lvl="0" indent="0">
                <a:spcBef>
                  <a:spcPts val="0"/>
                </a:spcBef>
                <a:spcAft>
                  <a:spcPts val="0"/>
                </a:spcAft>
                <a:buNone/>
              </a:pPr>
              <a:t>17</a:t>
            </a:fld>
            <a:endParaRPr>
              <a:solidFill>
                <a:srgbClr val="51B14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Our process is easy</a:t>
            </a:r>
            <a:endParaRPr/>
          </a:p>
        </p:txBody>
      </p:sp>
      <p:sp>
        <p:nvSpPr>
          <p:cNvPr id="257" name="Shape 25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p:grpSp>
        <p:nvGrpSpPr>
          <p:cNvPr id="258" name="Shape 258"/>
          <p:cNvGrpSpPr/>
          <p:nvPr/>
        </p:nvGrpSpPr>
        <p:grpSpPr>
          <a:xfrm>
            <a:off x="3222803" y="2048525"/>
            <a:ext cx="1675919" cy="1180591"/>
            <a:chOff x="1444833" y="1986811"/>
            <a:chExt cx="1830805" cy="1289700"/>
          </a:xfrm>
        </p:grpSpPr>
        <p:sp>
          <p:nvSpPr>
            <p:cNvPr id="259" name="Shape 259"/>
            <p:cNvSpPr txBox="1"/>
            <p:nvPr/>
          </p:nvSpPr>
          <p:spPr>
            <a:xfrm>
              <a:off x="1444833" y="1986811"/>
              <a:ext cx="10860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484F56"/>
                  </a:solidFill>
                  <a:latin typeface="Pontano Sans"/>
                  <a:ea typeface="Pontano Sans"/>
                  <a:cs typeface="Pontano Sans"/>
                  <a:sym typeface="Pontano Sans"/>
                </a:rPr>
                <a:t>Vestibulum congue tempus</a:t>
              </a:r>
              <a:endParaRPr sz="800">
                <a:solidFill>
                  <a:srgbClr val="484F56"/>
                </a:solidFill>
                <a:latin typeface="Pontano Sans"/>
                <a:ea typeface="Pontano Sans"/>
                <a:cs typeface="Pontano Sans"/>
                <a:sym typeface="Pontano Sans"/>
              </a:endParaRPr>
            </a:p>
          </p:txBody>
        </p:sp>
        <p:cxnSp>
          <p:nvCxnSpPr>
            <p:cNvPr id="260" name="Shape 260"/>
            <p:cNvCxnSpPr/>
            <p:nvPr/>
          </p:nvCxnSpPr>
          <p:spPr>
            <a:xfrm rot="10800000">
              <a:off x="2642038" y="2647950"/>
              <a:ext cx="633600" cy="0"/>
            </a:xfrm>
            <a:prstGeom prst="straightConnector1">
              <a:avLst/>
            </a:prstGeom>
            <a:noFill/>
            <a:ln w="9525" cap="flat" cmpd="sng">
              <a:solidFill>
                <a:srgbClr val="B8F567"/>
              </a:solidFill>
              <a:prstDash val="solid"/>
              <a:round/>
              <a:headEnd type="none" w="sm" len="sm"/>
              <a:tailEnd type="oval" w="med" len="med"/>
            </a:ln>
          </p:spPr>
        </p:cxnSp>
      </p:grpSp>
      <p:grpSp>
        <p:nvGrpSpPr>
          <p:cNvPr id="261" name="Shape 261"/>
          <p:cNvGrpSpPr/>
          <p:nvPr/>
        </p:nvGrpSpPr>
        <p:grpSpPr>
          <a:xfrm>
            <a:off x="6364488" y="1733850"/>
            <a:ext cx="2228277" cy="1180591"/>
            <a:chOff x="5209838" y="1060358"/>
            <a:chExt cx="2434212" cy="1289700"/>
          </a:xfrm>
        </p:grpSpPr>
        <p:sp>
          <p:nvSpPr>
            <p:cNvPr id="262" name="Shape 262"/>
            <p:cNvSpPr txBox="1"/>
            <p:nvPr/>
          </p:nvSpPr>
          <p:spPr>
            <a:xfrm>
              <a:off x="6613249" y="1060358"/>
              <a:ext cx="1030800" cy="1289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484F56"/>
                  </a:solidFill>
                  <a:latin typeface="Pontano Sans"/>
                  <a:ea typeface="Pontano Sans"/>
                  <a:cs typeface="Pontano Sans"/>
                  <a:sym typeface="Pontano Sans"/>
                </a:rPr>
                <a:t>Vestibulum congue tempus</a:t>
              </a:r>
              <a:endParaRPr sz="800">
                <a:solidFill>
                  <a:srgbClr val="484F56"/>
                </a:solidFill>
                <a:latin typeface="Pontano Sans"/>
                <a:ea typeface="Pontano Sans"/>
                <a:cs typeface="Pontano Sans"/>
                <a:sym typeface="Pontano Sans"/>
              </a:endParaRPr>
            </a:p>
          </p:txBody>
        </p:sp>
        <p:cxnSp>
          <p:nvCxnSpPr>
            <p:cNvPr id="263" name="Shape 263"/>
            <p:cNvCxnSpPr/>
            <p:nvPr/>
          </p:nvCxnSpPr>
          <p:spPr>
            <a:xfrm>
              <a:off x="5209838" y="1705200"/>
              <a:ext cx="1286700" cy="0"/>
            </a:xfrm>
            <a:prstGeom prst="straightConnector1">
              <a:avLst/>
            </a:prstGeom>
            <a:noFill/>
            <a:ln w="9525" cap="flat" cmpd="sng">
              <a:solidFill>
                <a:srgbClr val="51B148"/>
              </a:solidFill>
              <a:prstDash val="solid"/>
              <a:round/>
              <a:headEnd type="none" w="sm" len="sm"/>
              <a:tailEnd type="oval" w="med" len="med"/>
            </a:ln>
          </p:spPr>
        </p:cxnSp>
      </p:grpSp>
      <p:grpSp>
        <p:nvGrpSpPr>
          <p:cNvPr id="264" name="Shape 264"/>
          <p:cNvGrpSpPr/>
          <p:nvPr/>
        </p:nvGrpSpPr>
        <p:grpSpPr>
          <a:xfrm>
            <a:off x="6364488" y="3528125"/>
            <a:ext cx="2228281" cy="1180591"/>
            <a:chOff x="5209838" y="3020457"/>
            <a:chExt cx="2434216" cy="1289700"/>
          </a:xfrm>
        </p:grpSpPr>
        <p:sp>
          <p:nvSpPr>
            <p:cNvPr id="265" name="Shape 265"/>
            <p:cNvSpPr txBox="1"/>
            <p:nvPr/>
          </p:nvSpPr>
          <p:spPr>
            <a:xfrm>
              <a:off x="6613254" y="3020457"/>
              <a:ext cx="1030800" cy="1289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200">
                  <a:solidFill>
                    <a:srgbClr val="484F56"/>
                  </a:solidFill>
                  <a:latin typeface="Pontano Sans"/>
                  <a:ea typeface="Pontano Sans"/>
                  <a:cs typeface="Pontano Sans"/>
                  <a:sym typeface="Pontano Sans"/>
                </a:rPr>
                <a:t>Vestibulum congue tempus</a:t>
              </a:r>
              <a:endParaRPr sz="800">
                <a:solidFill>
                  <a:srgbClr val="484F56"/>
                </a:solidFill>
                <a:latin typeface="Pontano Sans"/>
                <a:ea typeface="Pontano Sans"/>
                <a:cs typeface="Pontano Sans"/>
                <a:sym typeface="Pontano Sans"/>
              </a:endParaRPr>
            </a:p>
          </p:txBody>
        </p:sp>
        <p:cxnSp>
          <p:nvCxnSpPr>
            <p:cNvPr id="266" name="Shape 266"/>
            <p:cNvCxnSpPr/>
            <p:nvPr/>
          </p:nvCxnSpPr>
          <p:spPr>
            <a:xfrm>
              <a:off x="5209838" y="3648300"/>
              <a:ext cx="1286700" cy="0"/>
            </a:xfrm>
            <a:prstGeom prst="straightConnector1">
              <a:avLst/>
            </a:prstGeom>
            <a:noFill/>
            <a:ln w="9525" cap="flat" cmpd="sng">
              <a:solidFill>
                <a:srgbClr val="9BCF63"/>
              </a:solidFill>
              <a:prstDash val="solid"/>
              <a:round/>
              <a:headEnd type="none" w="sm" len="sm"/>
              <a:tailEnd type="oval" w="med" len="med"/>
            </a:ln>
          </p:spPr>
        </p:cxnSp>
      </p:grpSp>
      <p:grpSp>
        <p:nvGrpSpPr>
          <p:cNvPr id="267" name="Shape 267"/>
          <p:cNvGrpSpPr/>
          <p:nvPr/>
        </p:nvGrpSpPr>
        <p:grpSpPr>
          <a:xfrm>
            <a:off x="4260993" y="1430035"/>
            <a:ext cx="3492100" cy="3469912"/>
            <a:chOff x="2662213" y="676344"/>
            <a:chExt cx="3814835" cy="3790597"/>
          </a:xfrm>
        </p:grpSpPr>
        <p:sp>
          <p:nvSpPr>
            <p:cNvPr id="268" name="Shape 268"/>
            <p:cNvSpPr/>
            <p:nvPr/>
          </p:nvSpPr>
          <p:spPr>
            <a:xfrm rot="3600185">
              <a:off x="3169983" y="1184511"/>
              <a:ext cx="2774659" cy="2774659"/>
            </a:xfrm>
            <a:prstGeom prst="blockArc">
              <a:avLst>
                <a:gd name="adj1" fmla="val 12622480"/>
                <a:gd name="adj2" fmla="val 19781569"/>
                <a:gd name="adj3" fmla="val 20773"/>
              </a:avLst>
            </a:pr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rot="10800000">
              <a:off x="3183490" y="1163229"/>
              <a:ext cx="2774700" cy="2774700"/>
            </a:xfrm>
            <a:prstGeom prst="blockArc">
              <a:avLst>
                <a:gd name="adj1" fmla="val 12622480"/>
                <a:gd name="adj2" fmla="val 19662822"/>
                <a:gd name="adj3" fmla="val 20729"/>
              </a:avLst>
            </a:pr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rot="-3600185">
              <a:off x="3194618" y="1184114"/>
              <a:ext cx="2774659" cy="2774659"/>
            </a:xfrm>
            <a:prstGeom prst="blockArc">
              <a:avLst>
                <a:gd name="adj1" fmla="val 12622480"/>
                <a:gd name="adj2" fmla="val 19703271"/>
                <a:gd name="adj3" fmla="val 20851"/>
              </a:avLst>
            </a:pr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1" name="Shape 271"/>
            <p:cNvGrpSpPr/>
            <p:nvPr/>
          </p:nvGrpSpPr>
          <p:grpSpPr>
            <a:xfrm rot="-7200165">
              <a:off x="3337679" y="2826785"/>
              <a:ext cx="585011" cy="585536"/>
              <a:chOff x="1967628" y="812211"/>
              <a:chExt cx="588000" cy="588000"/>
            </a:xfrm>
          </p:grpSpPr>
          <p:sp>
            <p:nvSpPr>
              <p:cNvPr id="272" name="Shape 272"/>
              <p:cNvSpPr/>
              <p:nvPr/>
            </p:nvSpPr>
            <p:spPr>
              <a:xfrm rot="39023">
                <a:off x="1970909" y="815492"/>
                <a:ext cx="581437" cy="581437"/>
              </a:xfrm>
              <a:prstGeom prst="pie">
                <a:avLst>
                  <a:gd name="adj1" fmla="val 6190354"/>
                  <a:gd name="adj2" fmla="val 14996165"/>
                </a:avLst>
              </a:prstGeom>
              <a:solidFill>
                <a:srgbClr val="B8F567"/>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rot="10800000">
                <a:off x="1970875" y="815525"/>
                <a:ext cx="581400" cy="581400"/>
              </a:xfrm>
              <a:prstGeom prst="pie">
                <a:avLst>
                  <a:gd name="adj1" fmla="val 4028252"/>
                  <a:gd name="adj2" fmla="val 17183677"/>
                </a:avLst>
              </a:pr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4" name="Shape 274"/>
            <p:cNvGrpSpPr/>
            <p:nvPr/>
          </p:nvGrpSpPr>
          <p:grpSpPr>
            <a:xfrm>
              <a:off x="4264097" y="1180331"/>
              <a:ext cx="585001" cy="585530"/>
              <a:chOff x="1970048" y="811613"/>
              <a:chExt cx="588000" cy="588000"/>
            </a:xfrm>
          </p:grpSpPr>
          <p:sp>
            <p:nvSpPr>
              <p:cNvPr id="275" name="Shape 275"/>
              <p:cNvSpPr/>
              <p:nvPr/>
            </p:nvSpPr>
            <p:spPr>
              <a:xfrm rot="39023">
                <a:off x="1973329" y="814894"/>
                <a:ext cx="581437" cy="581437"/>
              </a:xfrm>
              <a:prstGeom prst="pie">
                <a:avLst>
                  <a:gd name="adj1" fmla="val 6190354"/>
                  <a:gd name="adj2" fmla="val 14996165"/>
                </a:avLst>
              </a:prstGeom>
              <a:solidFill>
                <a:srgbClr val="51B148"/>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p:nvPr/>
            </p:nvSpPr>
            <p:spPr>
              <a:xfrm rot="10800000">
                <a:off x="1973295" y="814927"/>
                <a:ext cx="581400" cy="581400"/>
              </a:xfrm>
              <a:prstGeom prst="pie">
                <a:avLst>
                  <a:gd name="adj1" fmla="val 4028252"/>
                  <a:gd name="adj2" fmla="val 17183677"/>
                </a:avLst>
              </a:pr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7" name="Shape 277"/>
            <p:cNvGrpSpPr/>
            <p:nvPr/>
          </p:nvGrpSpPr>
          <p:grpSpPr>
            <a:xfrm rot="7200165">
              <a:off x="5229930" y="2804716"/>
              <a:ext cx="585011" cy="585536"/>
              <a:chOff x="1977085" y="811649"/>
              <a:chExt cx="588000" cy="588000"/>
            </a:xfrm>
          </p:grpSpPr>
          <p:sp>
            <p:nvSpPr>
              <p:cNvPr id="278" name="Shape 278"/>
              <p:cNvSpPr/>
              <p:nvPr/>
            </p:nvSpPr>
            <p:spPr>
              <a:xfrm rot="39023">
                <a:off x="1980366" y="814930"/>
                <a:ext cx="581437" cy="581437"/>
              </a:xfrm>
              <a:prstGeom prst="pie">
                <a:avLst>
                  <a:gd name="adj1" fmla="val 6190354"/>
                  <a:gd name="adj2" fmla="val 14996165"/>
                </a:avLst>
              </a:prstGeom>
              <a:solidFill>
                <a:srgbClr val="9BCF6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rot="10800000">
                <a:off x="1980332" y="814963"/>
                <a:ext cx="581400" cy="581400"/>
              </a:xfrm>
              <a:prstGeom prst="pie">
                <a:avLst>
                  <a:gd name="adj1" fmla="val 4028252"/>
                  <a:gd name="adj2" fmla="val 17183677"/>
                </a:avLst>
              </a:pr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0" name="Shape 280"/>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Dosis"/>
                  <a:ea typeface="Dosis"/>
                  <a:cs typeface="Dosis"/>
                  <a:sym typeface="Dosis"/>
                </a:rPr>
                <a:t>03 </a:t>
              </a:r>
              <a:endParaRPr sz="1600">
                <a:solidFill>
                  <a:srgbClr val="FFFFFF"/>
                </a:solidFill>
                <a:latin typeface="Dosis"/>
                <a:ea typeface="Dosis"/>
                <a:cs typeface="Dosis"/>
                <a:sym typeface="Dosis"/>
              </a:endParaRPr>
            </a:p>
          </p:txBody>
        </p:sp>
        <p:sp>
          <p:nvSpPr>
            <p:cNvPr id="281" name="Shape 281"/>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51B148"/>
                  </a:solidFill>
                  <a:latin typeface="Dosis"/>
                  <a:ea typeface="Dosis"/>
                  <a:cs typeface="Dosis"/>
                  <a:sym typeface="Dosis"/>
                </a:rPr>
                <a:t>01 </a:t>
              </a:r>
              <a:endParaRPr sz="1600">
                <a:solidFill>
                  <a:srgbClr val="51B148"/>
                </a:solidFill>
                <a:latin typeface="Dosis"/>
                <a:ea typeface="Dosis"/>
                <a:cs typeface="Dosis"/>
                <a:sym typeface="Dosis"/>
              </a:endParaRPr>
            </a:p>
          </p:txBody>
        </p:sp>
        <p:sp>
          <p:nvSpPr>
            <p:cNvPr id="282" name="Shape 282"/>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a:solidFill>
                    <a:srgbClr val="FFFFFF"/>
                  </a:solidFill>
                  <a:latin typeface="Dosis"/>
                  <a:ea typeface="Dosis"/>
                  <a:cs typeface="Dosis"/>
                  <a:sym typeface="Dosis"/>
                </a:rPr>
                <a:t>02 </a:t>
              </a:r>
              <a:endParaRPr sz="1600">
                <a:solidFill>
                  <a:srgbClr val="FFFFFF"/>
                </a:solidFill>
                <a:latin typeface="Dosis"/>
                <a:ea typeface="Dosis"/>
                <a:cs typeface="Dosis"/>
                <a:sym typeface="Dosi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22000" y="359825"/>
            <a:ext cx="48648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Let’s review some concepts</a:t>
            </a:r>
            <a:endParaRPr/>
          </a:p>
        </p:txBody>
      </p:sp>
      <p:sp>
        <p:nvSpPr>
          <p:cNvPr id="288" name="Shape 288"/>
          <p:cNvSpPr txBox="1">
            <a:spLocks noGrp="1"/>
          </p:cNvSpPr>
          <p:nvPr>
            <p:ph type="body" idx="1"/>
          </p:nvPr>
        </p:nvSpPr>
        <p:spPr>
          <a:xfrm>
            <a:off x="3822000" y="1015175"/>
            <a:ext cx="1547400" cy="180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89" name="Shape 289"/>
          <p:cNvSpPr txBox="1">
            <a:spLocks noGrp="1"/>
          </p:cNvSpPr>
          <p:nvPr>
            <p:ph type="body" idx="2"/>
          </p:nvPr>
        </p:nvSpPr>
        <p:spPr>
          <a:xfrm>
            <a:off x="5448638" y="1015175"/>
            <a:ext cx="1547400" cy="180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90" name="Shape 290"/>
          <p:cNvSpPr txBox="1">
            <a:spLocks noGrp="1"/>
          </p:cNvSpPr>
          <p:nvPr>
            <p:ph type="body" idx="3"/>
          </p:nvPr>
        </p:nvSpPr>
        <p:spPr>
          <a:xfrm>
            <a:off x="7075275" y="1015175"/>
            <a:ext cx="1547400" cy="180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
        <p:nvSpPr>
          <p:cNvPr id="291" name="Shape 29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p:sp>
        <p:nvSpPr>
          <p:cNvPr id="292" name="Shape 292"/>
          <p:cNvSpPr txBox="1">
            <a:spLocks noGrp="1"/>
          </p:cNvSpPr>
          <p:nvPr>
            <p:ph type="body" idx="1"/>
          </p:nvPr>
        </p:nvSpPr>
        <p:spPr>
          <a:xfrm>
            <a:off x="3822000" y="2920175"/>
            <a:ext cx="1547400" cy="180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Yellow</a:t>
            </a:r>
            <a:endParaRPr b="1"/>
          </a:p>
          <a:p>
            <a:pPr marL="0" lvl="0" indent="0" rtl="0">
              <a:spcBef>
                <a:spcPts val="600"/>
              </a:spcBef>
              <a:spcAft>
                <a:spcPts val="0"/>
              </a:spcAft>
              <a:buNone/>
            </a:pPr>
            <a:r>
              <a:rPr lang="en" sz="1200"/>
              <a:t>Is the color of gold, butter and ripe lemons. In the spectrum of visible light, yellow is found between green and orange.</a:t>
            </a:r>
            <a:endParaRPr sz="1200"/>
          </a:p>
        </p:txBody>
      </p:sp>
      <p:sp>
        <p:nvSpPr>
          <p:cNvPr id="293" name="Shape 293"/>
          <p:cNvSpPr txBox="1">
            <a:spLocks noGrp="1"/>
          </p:cNvSpPr>
          <p:nvPr>
            <p:ph type="body" idx="2"/>
          </p:nvPr>
        </p:nvSpPr>
        <p:spPr>
          <a:xfrm>
            <a:off x="5448638" y="2920175"/>
            <a:ext cx="1547400" cy="180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Blue</a:t>
            </a:r>
            <a:endParaRPr b="1"/>
          </a:p>
          <a:p>
            <a:pPr marL="0" lvl="0" indent="0" rtl="0">
              <a:spcBef>
                <a:spcPts val="600"/>
              </a:spcBef>
              <a:spcAft>
                <a:spcPts val="0"/>
              </a:spcAft>
              <a:buNone/>
            </a:pPr>
            <a:r>
              <a:rPr lang="en" sz="1200"/>
              <a:t>Is the colour of the clear sky and the deep sea. It is located between violet and green on the optical spectrum.</a:t>
            </a:r>
            <a:endParaRPr sz="1200"/>
          </a:p>
        </p:txBody>
      </p:sp>
      <p:sp>
        <p:nvSpPr>
          <p:cNvPr id="294" name="Shape 294"/>
          <p:cNvSpPr txBox="1">
            <a:spLocks noGrp="1"/>
          </p:cNvSpPr>
          <p:nvPr>
            <p:ph type="body" idx="3"/>
          </p:nvPr>
        </p:nvSpPr>
        <p:spPr>
          <a:xfrm>
            <a:off x="7075275" y="2920175"/>
            <a:ext cx="1547400" cy="1808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Red</a:t>
            </a:r>
            <a:endParaRPr b="1"/>
          </a:p>
          <a:p>
            <a:pPr marL="0" lvl="0" indent="0" rtl="0">
              <a:spcBef>
                <a:spcPts val="600"/>
              </a:spcBef>
              <a:spcAft>
                <a:spcPts val="0"/>
              </a:spcAft>
              <a:buNone/>
            </a:pPr>
            <a:r>
              <a:rPr lang="en" sz="1200"/>
              <a:t>Is the color of blood, and because of this it has historically been associated with sacrifice, danger and courage. </a:t>
            </a:r>
            <a:endParaRPr sz="1200"/>
          </a:p>
          <a:p>
            <a:pPr marL="0" lvl="0" indent="0" rtl="0">
              <a:spcBef>
                <a:spcPts val="600"/>
              </a:spcBef>
              <a:spcAft>
                <a:spcPts val="0"/>
              </a:spcAft>
              <a:buNone/>
            </a:pP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2</a:t>
            </a:fld>
            <a:endParaRPr lang="en"/>
          </a:p>
        </p:txBody>
      </p:sp>
      <p:sp>
        <p:nvSpPr>
          <p:cNvPr id="1025" name="Rectangle 1"/>
          <p:cNvSpPr>
            <a:spLocks noChangeArrowheads="1"/>
          </p:cNvSpPr>
          <p:nvPr/>
        </p:nvSpPr>
        <p:spPr bwMode="auto">
          <a:xfrm>
            <a:off x="0" y="0"/>
            <a:ext cx="9001156" cy="5000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38125" algn="l"/>
              </a:tabLst>
            </a:pPr>
            <a:r>
              <a:rPr kumimoji="0" lang="ar-IQ" sz="1600" b="1"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الرقابة القضائية</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38125" algn="l"/>
              </a:tabLst>
            </a:pPr>
            <a:r>
              <a:rPr kumimoji="0" lang="ar-SA"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ان القضاء يعد من اكثر الاجهزة القادرة على حماية مبدأ المشروعية والدفاع عن الحقوق والحريات العامة، اذا ما توافرت له الضمانات الضرورية التي تكفل له الاستقلال في اداء وظيفته، لكي يؤدي مهمته على اكمل وجه.</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38125" algn="l"/>
              </a:tabLst>
            </a:pPr>
            <a:r>
              <a:rPr kumimoji="0" lang="ar-SA"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ان استقلال القضاء في مواجهة الحكومة وجبال المتقاضين يمثل خير ضمان لحقوق الافراد وحرياتهم، لان القضاء- وعلى قول الاستاذ السنهوري رحمه الله  هو (الغوث الذي يفزع اليه الافراد والجماعات متى ظن احد منهم انه مسلوب الحق، فان من الكان مظلوماً او كان يعتقد انه مظلوم، وكان خصمه قوياً كالادارة لابد له من عياذ يلوذ به ويتقدم اليه بشكواه، ولا شيء اكرم للادارة ولا احفظ لمكانتها من ان تنزل مع خضمها الى ساحة القضاء تنصفه او تنتصف منه، ذلك ادعى الى الحق والعدل واحفظ للهيبة والاحترام).</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38125" algn="l"/>
              </a:tabLst>
            </a:pPr>
            <a:r>
              <a:rPr kumimoji="0" lang="ar-SA"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يتولى </a:t>
            </a:r>
            <a:r>
              <a:rPr kumimoji="0" lang="ar-IQ"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الرقابة القضائية المحاكم على اختلاف انواعها في الدولة سواء اكانت اعتيادية ام ادارية، مدنية ام جنائية، فهذه في مجموعها تكون السلطة القضائية المستقلة طبقاً الى الدستور.</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238125" algn="l"/>
              </a:tabLst>
            </a:pPr>
            <a:r>
              <a:rPr kumimoji="0" lang="ar-IQ"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هذا وتتسم الرقابة القضائية بالميزات الاتية:-</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انها لا تتحرك من تلقاء نفسها، بل لابد من رفع الدعوى امام القضاء من ذوي الشأن.</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انها رقابة مشروعية في الاصل، لان دور القاضي يقتصر على فحص التصرف الاداري محل النزاع من ناحية مطابقته للقانون بمعناه الواسع، من دون ان تمتد هذه الرقابة الى بحث مدى ملاءمة هذا التصرف، اذ يبقى تقدير هذه الملاءمة من المسائل المتروكة للادارة بما لها من سلطة تقديرية.</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لا يجوز للقضاء التدخل في عمل الادارة بان يحل محلها في اصدار القرار او ان يأمرها باداء عمل معين او الامتناع عنه، ولا يكرهها على شيء من ذلك من خلال الحكم بالتهديدات المالية، فدور القضاء يقتصر على الحكم بمشروعية التصرف او الحكم ببطلانه، ومن ثم الغائه لعدم المشروعية فضلاً عن التعويض عن الاضرار الناجمة عنه.</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تتمتع الاحكام القضائية بمبدأ حجية الشيء المقضي به، والذي يعني قيام قرينة قانونية قاطعة، على ان الحكم هو عنوان الحقيقة فيما قضي به، وهو التعبير الصحيح عن حكم القانون، فلا يمكن بعد ان يصبح الحكم نهائياً ان يكون محلاً لمنازعة ما، بل يجوز تنفيذه بالقوة عند الاقتضاء، بخلاف القرارات الادارية التي لا تتمتع بهذه الحجية.</a:t>
            </a: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p:nvPr/>
        </p:nvSpPr>
        <p:spPr>
          <a:xfrm>
            <a:off x="2002435"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txBox="1">
            <a:spLocks noGrp="1"/>
          </p:cNvSpPr>
          <p:nvPr>
            <p:ph type="body" idx="4294967295"/>
          </p:nvPr>
        </p:nvSpPr>
        <p:spPr>
          <a:xfrm>
            <a:off x="4712625" y="489750"/>
            <a:ext cx="29118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000">
                <a:solidFill>
                  <a:srgbClr val="51B148"/>
                </a:solidFill>
                <a:latin typeface="Dosis Light"/>
                <a:ea typeface="Dosis Light"/>
                <a:cs typeface="Dosis Light"/>
                <a:sym typeface="Dosis Light"/>
              </a:rPr>
              <a:t>Android project</a:t>
            </a:r>
            <a:endParaRPr sz="3000">
              <a:solidFill>
                <a:srgbClr val="51B148"/>
              </a:solidFill>
              <a:latin typeface="Dosis Light"/>
              <a:ea typeface="Dosis Light"/>
              <a:cs typeface="Dosis Light"/>
              <a:sym typeface="Dosis Light"/>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
        <p:nvSpPr>
          <p:cNvPr id="308" name="Shape 308"/>
          <p:cNvSpPr/>
          <p:nvPr/>
        </p:nvSpPr>
        <p:spPr>
          <a:xfrm>
            <a:off x="2095750" y="839000"/>
            <a:ext cx="1888500" cy="3356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a:solidFill>
                  <a:srgbClr val="FFFFFF"/>
                </a:solidFill>
                <a:latin typeface="Pontano Sans"/>
                <a:ea typeface="Pontano Sans"/>
                <a:cs typeface="Pontano Sans"/>
                <a:sym typeface="Pontano Sans"/>
              </a:rPr>
              <a:t>Place your screenshot here</a:t>
            </a:r>
            <a:endParaRPr sz="1000">
              <a:solidFill>
                <a:srgbClr val="FFFFFF"/>
              </a:solidFill>
              <a:latin typeface="Pontano Sans"/>
              <a:ea typeface="Pontano Sans"/>
              <a:cs typeface="Pontano Sans"/>
              <a:sym typeface="Pontano Sans"/>
            </a:endParaRPr>
          </a:p>
        </p:txBody>
      </p:sp>
      <p:sp>
        <p:nvSpPr>
          <p:cNvPr id="309" name="Shape 30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p:nvPr/>
        </p:nvSpPr>
        <p:spPr>
          <a:xfrm>
            <a:off x="2138646" y="623036"/>
            <a:ext cx="1863608" cy="3921828"/>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a:off x="2270375"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Pontano Sans"/>
                <a:ea typeface="Pontano Sans"/>
                <a:cs typeface="Pontano Sans"/>
                <a:sym typeface="Pontano Sans"/>
              </a:rPr>
              <a:t>Place your screenshot here</a:t>
            </a:r>
            <a:endParaRPr sz="1000">
              <a:solidFill>
                <a:srgbClr val="FFFFFF"/>
              </a:solidFill>
              <a:latin typeface="Pontano Sans"/>
              <a:ea typeface="Pontano Sans"/>
              <a:cs typeface="Pontano Sans"/>
              <a:sym typeface="Pontano Sans"/>
            </a:endParaRPr>
          </a:p>
        </p:txBody>
      </p:sp>
      <p:sp>
        <p:nvSpPr>
          <p:cNvPr id="316" name="Shape 3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22</a:t>
            </a:fld>
            <a:endParaRPr/>
          </a:p>
        </p:txBody>
      </p:sp>
      <p:sp>
        <p:nvSpPr>
          <p:cNvPr id="317" name="Shape 317"/>
          <p:cNvSpPr txBox="1">
            <a:spLocks noGrp="1"/>
          </p:cNvSpPr>
          <p:nvPr>
            <p:ph type="body" idx="4294967295"/>
          </p:nvPr>
        </p:nvSpPr>
        <p:spPr>
          <a:xfrm>
            <a:off x="4712625" y="489750"/>
            <a:ext cx="29118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000">
                <a:solidFill>
                  <a:srgbClr val="51B148"/>
                </a:solidFill>
                <a:latin typeface="Dosis Light"/>
                <a:ea typeface="Dosis Light"/>
                <a:cs typeface="Dosis Light"/>
                <a:sym typeface="Dosis Light"/>
              </a:rPr>
              <a:t>iPhone project</a:t>
            </a:r>
            <a:endParaRPr sz="3000">
              <a:solidFill>
                <a:srgbClr val="51B148"/>
              </a:solidFill>
              <a:latin typeface="Dosis Light"/>
              <a:ea typeface="Dosis Light"/>
              <a:cs typeface="Dosis Light"/>
              <a:sym typeface="Dosis Light"/>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p:nvPr/>
        </p:nvSpPr>
        <p:spPr>
          <a:xfrm>
            <a:off x="1860719" y="535613"/>
            <a:ext cx="2879504" cy="407234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p:nvPr/>
        </p:nvSpPr>
        <p:spPr>
          <a:xfrm>
            <a:off x="2059418" y="910325"/>
            <a:ext cx="2493300" cy="333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Pontano Sans"/>
                <a:ea typeface="Pontano Sans"/>
                <a:cs typeface="Pontano Sans"/>
                <a:sym typeface="Pontano Sans"/>
              </a:rPr>
              <a:t>Place your screenshot here</a:t>
            </a:r>
            <a:endParaRPr sz="1000">
              <a:solidFill>
                <a:srgbClr val="FFFFFF"/>
              </a:solidFill>
              <a:latin typeface="Pontano Sans"/>
              <a:ea typeface="Pontano Sans"/>
              <a:cs typeface="Pontano Sans"/>
              <a:sym typeface="Pontano Sans"/>
            </a:endParaRPr>
          </a:p>
        </p:txBody>
      </p:sp>
      <p:sp>
        <p:nvSpPr>
          <p:cNvPr id="324" name="Shape 32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23</a:t>
            </a:fld>
            <a:endParaRPr/>
          </a:p>
        </p:txBody>
      </p:sp>
      <p:sp>
        <p:nvSpPr>
          <p:cNvPr id="325" name="Shape 325"/>
          <p:cNvSpPr txBox="1">
            <a:spLocks noGrp="1"/>
          </p:cNvSpPr>
          <p:nvPr>
            <p:ph type="body" idx="4294967295"/>
          </p:nvPr>
        </p:nvSpPr>
        <p:spPr>
          <a:xfrm>
            <a:off x="5203448" y="489750"/>
            <a:ext cx="21363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000">
                <a:solidFill>
                  <a:srgbClr val="51B148"/>
                </a:solidFill>
                <a:latin typeface="Dosis Light"/>
                <a:ea typeface="Dosis Light"/>
                <a:cs typeface="Dosis Light"/>
                <a:sym typeface="Dosis Light"/>
              </a:rPr>
              <a:t>Tablet project</a:t>
            </a:r>
            <a:endParaRPr sz="3000">
              <a:solidFill>
                <a:srgbClr val="51B148"/>
              </a:solidFill>
              <a:latin typeface="Dosis Light"/>
              <a:ea typeface="Dosis Light"/>
              <a:cs typeface="Dosis Light"/>
              <a:sym typeface="Dosis Light"/>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p:nvPr/>
        </p:nvSpPr>
        <p:spPr>
          <a:xfrm>
            <a:off x="1208000" y="1048024"/>
            <a:ext cx="4276485" cy="332901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a:off x="1386950" y="1224816"/>
            <a:ext cx="3918300" cy="25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Pontano Sans"/>
                <a:ea typeface="Pontano Sans"/>
                <a:cs typeface="Pontano Sans"/>
                <a:sym typeface="Pontano Sans"/>
              </a:rPr>
              <a:t>Place your screenshot here</a:t>
            </a:r>
            <a:endParaRPr sz="1000">
              <a:solidFill>
                <a:srgbClr val="FFFFFF"/>
              </a:solidFill>
              <a:latin typeface="Pontano Sans"/>
              <a:ea typeface="Pontano Sans"/>
              <a:cs typeface="Pontano Sans"/>
              <a:sym typeface="Pontano Sans"/>
            </a:endParaRPr>
          </a:p>
        </p:txBody>
      </p:sp>
      <p:sp>
        <p:nvSpPr>
          <p:cNvPr id="332" name="Shape 33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24</a:t>
            </a:fld>
            <a:endParaRPr/>
          </a:p>
        </p:txBody>
      </p:sp>
      <p:sp>
        <p:nvSpPr>
          <p:cNvPr id="333" name="Shape 333"/>
          <p:cNvSpPr txBox="1">
            <a:spLocks noGrp="1"/>
          </p:cNvSpPr>
          <p:nvPr>
            <p:ph type="body" idx="4294967295"/>
          </p:nvPr>
        </p:nvSpPr>
        <p:spPr>
          <a:xfrm>
            <a:off x="6117848" y="489750"/>
            <a:ext cx="2136300" cy="41640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000">
                <a:solidFill>
                  <a:srgbClr val="51B148"/>
                </a:solidFill>
                <a:latin typeface="Dosis Light"/>
                <a:ea typeface="Dosis Light"/>
                <a:cs typeface="Dosis Light"/>
                <a:sym typeface="Dosis Light"/>
              </a:rPr>
              <a:t>Desktop project</a:t>
            </a:r>
            <a:endParaRPr sz="3000">
              <a:solidFill>
                <a:srgbClr val="51B148"/>
              </a:solidFill>
              <a:latin typeface="Dosis Light"/>
              <a:ea typeface="Dosis Light"/>
              <a:cs typeface="Dosis Light"/>
              <a:sym typeface="Dosis Light"/>
            </a:endParaRPr>
          </a:p>
          <a:p>
            <a:pPr marL="0" lvl="0" indent="0" rtl="0">
              <a:spcBef>
                <a:spcPts val="600"/>
              </a:spcBef>
              <a:spcAft>
                <a:spcPts val="0"/>
              </a:spcAft>
              <a:buNone/>
            </a:pPr>
            <a:r>
              <a:rPr lang="en" sz="1800">
                <a:solidFill>
                  <a:srgbClr val="FFFFFF"/>
                </a:solidFill>
              </a:rPr>
              <a:t>Show and explain your web, app or software projects using these gadget templates.</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25</a:t>
            </a:fld>
            <a:endParaRPr/>
          </a:p>
        </p:txBody>
      </p:sp>
      <p:sp>
        <p:nvSpPr>
          <p:cNvPr id="339" name="Shape 339"/>
          <p:cNvSpPr txBox="1">
            <a:spLocks noGrp="1"/>
          </p:cNvSpPr>
          <p:nvPr>
            <p:ph type="ctrTitle" idx="4294967295"/>
          </p:nvPr>
        </p:nvSpPr>
        <p:spPr>
          <a:xfrm>
            <a:off x="685800" y="1430950"/>
            <a:ext cx="4390500" cy="862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9600">
                <a:solidFill>
                  <a:srgbClr val="51B148"/>
                </a:solidFill>
              </a:rPr>
              <a:t>Thanks!</a:t>
            </a:r>
            <a:endParaRPr sz="9600">
              <a:solidFill>
                <a:srgbClr val="51B148"/>
              </a:solidFill>
            </a:endParaRPr>
          </a:p>
        </p:txBody>
      </p:sp>
      <p:sp>
        <p:nvSpPr>
          <p:cNvPr id="340" name="Shape 340"/>
          <p:cNvSpPr txBox="1">
            <a:spLocks noGrp="1"/>
          </p:cNvSpPr>
          <p:nvPr>
            <p:ph type="subTitle" idx="4294967295"/>
          </p:nvPr>
        </p:nvSpPr>
        <p:spPr>
          <a:xfrm>
            <a:off x="685800" y="2018282"/>
            <a:ext cx="4390500" cy="2343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FFFFFF"/>
                </a:solidFill>
              </a:rPr>
              <a:t>ANY QUESTIONS?</a:t>
            </a:r>
            <a:endParaRPr>
              <a:solidFill>
                <a:srgbClr val="FFFFFF"/>
              </a:solidFill>
            </a:endParaRPr>
          </a:p>
          <a:p>
            <a:pPr marL="0" lvl="0" indent="0">
              <a:spcBef>
                <a:spcPts val="600"/>
              </a:spcBef>
              <a:spcAft>
                <a:spcPts val="0"/>
              </a:spcAft>
              <a:buClr>
                <a:schemeClr val="dk1"/>
              </a:buClr>
              <a:buSzPts val="1100"/>
              <a:buFont typeface="Arial"/>
              <a:buNone/>
            </a:pPr>
            <a:r>
              <a:rPr lang="en">
                <a:solidFill>
                  <a:srgbClr val="FFFFFF"/>
                </a:solidFill>
              </a:rPr>
              <a:t>You can find me at</a:t>
            </a:r>
            <a:endParaRPr>
              <a:solidFill>
                <a:srgbClr val="FFFFFF"/>
              </a:solidFill>
            </a:endParaRPr>
          </a:p>
          <a:p>
            <a:pPr marL="457200" lvl="0" indent="-381000" rtl="0">
              <a:spcBef>
                <a:spcPts val="600"/>
              </a:spcBef>
              <a:spcAft>
                <a:spcPts val="0"/>
              </a:spcAft>
              <a:buClr>
                <a:srgbClr val="FFFFFF"/>
              </a:buClr>
              <a:buSzPts val="2400"/>
              <a:buChar char="⊷"/>
            </a:pPr>
            <a:r>
              <a:rPr lang="en">
                <a:solidFill>
                  <a:srgbClr val="FFFFFF"/>
                </a:solidFill>
              </a:rPr>
              <a:t>@username</a:t>
            </a:r>
            <a:endParaRPr>
              <a:solidFill>
                <a:srgbClr val="FFFFFF"/>
              </a:solidFill>
            </a:endParaRPr>
          </a:p>
          <a:p>
            <a:pPr marL="457200" lvl="0" indent="-381000" rtl="0">
              <a:spcBef>
                <a:spcPts val="0"/>
              </a:spcBef>
              <a:spcAft>
                <a:spcPts val="0"/>
              </a:spcAft>
              <a:buClr>
                <a:srgbClr val="FFFFFF"/>
              </a:buClr>
              <a:buSzPts val="2400"/>
              <a:buChar char="⊷"/>
            </a:pPr>
            <a:r>
              <a:rPr lang="en">
                <a:solidFill>
                  <a:srgbClr val="FFFFFF"/>
                </a:solidFill>
              </a:rPr>
              <a:t>user@mail.me</a:t>
            </a:r>
            <a:endParaRPr>
              <a:solidFill>
                <a:srgbClr val="FFFFFF"/>
              </a:solidFill>
            </a:endParaRPr>
          </a:p>
        </p:txBody>
      </p:sp>
      <p:sp>
        <p:nvSpPr>
          <p:cNvPr id="341" name="Shape 341"/>
          <p:cNvSpPr/>
          <p:nvPr/>
        </p:nvSpPr>
        <p:spPr>
          <a:xfrm>
            <a:off x="5020246" y="816383"/>
            <a:ext cx="2713515" cy="2468231"/>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rot="2240807">
            <a:off x="6269797" y="3349126"/>
            <a:ext cx="1651746" cy="1002494"/>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rot="-6741915">
            <a:off x="7586101" y="2562766"/>
            <a:ext cx="640976" cy="998332"/>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Credits</a:t>
            </a:r>
            <a:endParaRPr/>
          </a:p>
        </p:txBody>
      </p:sp>
      <p:sp>
        <p:nvSpPr>
          <p:cNvPr id="349" name="Shape 349"/>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600"/>
              </a:spcBef>
              <a:spcAft>
                <a:spcPts val="0"/>
              </a:spcAft>
              <a:buSzPts val="2400"/>
              <a:buChar char="⊷"/>
            </a:pPr>
            <a:r>
              <a:rPr lang="en" sz="2400"/>
              <a:t>Presentation template by </a:t>
            </a:r>
            <a:r>
              <a:rPr lang="en" sz="2400" u="sng">
                <a:solidFill>
                  <a:srgbClr val="51B148"/>
                </a:solidFill>
                <a:hlinkClick r:id="rId4"/>
              </a:rPr>
              <a:t>SlidesCarnival</a:t>
            </a:r>
            <a:endParaRPr sz="2400">
              <a:solidFill>
                <a:srgbClr val="51B148"/>
              </a:solidFill>
            </a:endParaRPr>
          </a:p>
          <a:p>
            <a:pPr marL="457200" lvl="0" indent="-381000" rtl="0">
              <a:lnSpc>
                <a:spcPct val="115000"/>
              </a:lnSpc>
              <a:spcBef>
                <a:spcPts val="0"/>
              </a:spcBef>
              <a:spcAft>
                <a:spcPts val="0"/>
              </a:spcAft>
              <a:buSzPts val="2400"/>
              <a:buChar char="⊷"/>
            </a:pPr>
            <a:r>
              <a:rPr lang="en" sz="2400"/>
              <a:t>Photographs by </a:t>
            </a:r>
            <a:r>
              <a:rPr lang="en" sz="2400" u="sng">
                <a:solidFill>
                  <a:srgbClr val="51B148"/>
                </a:solidFill>
                <a:hlinkClick r:id="rId5"/>
              </a:rPr>
              <a:t>Unsplash</a:t>
            </a:r>
            <a:endParaRPr sz="2400">
              <a:solidFill>
                <a:srgbClr val="51B148"/>
              </a:solidFill>
            </a:endParaRPr>
          </a:p>
        </p:txBody>
      </p:sp>
      <p:sp>
        <p:nvSpPr>
          <p:cNvPr id="350" name="Shape 35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320075" y="436025"/>
            <a:ext cx="4366800" cy="690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Presentation design</a:t>
            </a:r>
            <a:endParaRPr/>
          </a:p>
        </p:txBody>
      </p:sp>
      <p:sp>
        <p:nvSpPr>
          <p:cNvPr id="356" name="Shape 356"/>
          <p:cNvSpPr txBox="1">
            <a:spLocks noGrp="1"/>
          </p:cNvSpPr>
          <p:nvPr>
            <p:ph type="body" idx="1"/>
          </p:nvPr>
        </p:nvSpPr>
        <p:spPr>
          <a:xfrm>
            <a:off x="4320075" y="1236975"/>
            <a:ext cx="4366800" cy="305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400"/>
              <a:t>This presentation uses the following typographies and colors:</a:t>
            </a:r>
            <a:endParaRPr sz="1400"/>
          </a:p>
          <a:p>
            <a:pPr marL="457200" lvl="0" indent="-317500" rtl="0">
              <a:lnSpc>
                <a:spcPct val="115000"/>
              </a:lnSpc>
              <a:spcBef>
                <a:spcPts val="0"/>
              </a:spcBef>
              <a:spcAft>
                <a:spcPts val="0"/>
              </a:spcAft>
              <a:buSzPts val="1400"/>
              <a:buChar char="⊷"/>
            </a:pPr>
            <a:r>
              <a:rPr lang="en" sz="1400"/>
              <a:t>Titles: Dosis</a:t>
            </a:r>
            <a:endParaRPr sz="1400"/>
          </a:p>
          <a:p>
            <a:pPr marL="457200" lvl="0" indent="-317500" rtl="0">
              <a:lnSpc>
                <a:spcPct val="115000"/>
              </a:lnSpc>
              <a:spcBef>
                <a:spcPts val="0"/>
              </a:spcBef>
              <a:spcAft>
                <a:spcPts val="0"/>
              </a:spcAft>
              <a:buSzPts val="1400"/>
              <a:buChar char="⊷"/>
            </a:pPr>
            <a:r>
              <a:rPr lang="en" sz="1400"/>
              <a:t>Body copy: Pontano Sans</a:t>
            </a:r>
            <a:endParaRPr sz="1400"/>
          </a:p>
          <a:p>
            <a:pPr marL="0" lvl="0" indent="0" rtl="0">
              <a:lnSpc>
                <a:spcPct val="115000"/>
              </a:lnSpc>
              <a:spcBef>
                <a:spcPts val="0"/>
              </a:spcBef>
              <a:spcAft>
                <a:spcPts val="0"/>
              </a:spcAft>
              <a:buNone/>
            </a:pPr>
            <a:r>
              <a:rPr lang="en" sz="1400"/>
              <a:t>You can download the fonts on these pages:</a:t>
            </a:r>
            <a:endParaRPr sz="1400"/>
          </a:p>
          <a:p>
            <a:pPr marL="0" lvl="0" indent="0" rtl="0">
              <a:lnSpc>
                <a:spcPct val="115000"/>
              </a:lnSpc>
              <a:spcBef>
                <a:spcPts val="0"/>
              </a:spcBef>
              <a:spcAft>
                <a:spcPts val="0"/>
              </a:spcAft>
              <a:buNone/>
            </a:pPr>
            <a:r>
              <a:rPr lang="en" sz="1400" u="sng">
                <a:solidFill>
                  <a:srgbClr val="51B148"/>
                </a:solidFill>
                <a:hlinkClick r:id="rId4"/>
              </a:rPr>
              <a:t>https://www.fontsquirrel.com/fonts/dosis</a:t>
            </a:r>
            <a:endParaRPr sz="1400">
              <a:solidFill>
                <a:srgbClr val="51B148"/>
              </a:solidFill>
            </a:endParaRPr>
          </a:p>
          <a:p>
            <a:pPr marL="0" lvl="0" indent="0" rtl="0">
              <a:lnSpc>
                <a:spcPct val="115000"/>
              </a:lnSpc>
              <a:spcBef>
                <a:spcPts val="0"/>
              </a:spcBef>
              <a:spcAft>
                <a:spcPts val="0"/>
              </a:spcAft>
              <a:buNone/>
            </a:pPr>
            <a:r>
              <a:rPr lang="en" sz="1400" u="sng">
                <a:solidFill>
                  <a:srgbClr val="51B148"/>
                </a:solidFill>
                <a:hlinkClick r:id="rId5"/>
              </a:rPr>
              <a:t>http://www.1001fonts.com/pontano-sans-font.html</a:t>
            </a:r>
            <a:endParaRPr sz="1400">
              <a:solidFill>
                <a:srgbClr val="51B148"/>
              </a:solidFill>
            </a:endParaRPr>
          </a:p>
          <a:p>
            <a:pPr marL="0" lvl="0" indent="0" rtl="0">
              <a:lnSpc>
                <a:spcPct val="115000"/>
              </a:lnSpc>
              <a:spcBef>
                <a:spcPts val="0"/>
              </a:spcBef>
              <a:spcAft>
                <a:spcPts val="0"/>
              </a:spcAft>
              <a:buNone/>
            </a:pPr>
            <a:endParaRPr sz="1400"/>
          </a:p>
          <a:p>
            <a:pPr marL="0" lvl="0" indent="0" rtl="0">
              <a:lnSpc>
                <a:spcPct val="115000"/>
              </a:lnSpc>
              <a:spcBef>
                <a:spcPts val="0"/>
              </a:spcBef>
              <a:spcAft>
                <a:spcPts val="0"/>
              </a:spcAft>
              <a:buNone/>
            </a:pPr>
            <a:r>
              <a:rPr lang="en" sz="1400"/>
              <a:t>Lime green </a:t>
            </a:r>
            <a:r>
              <a:rPr lang="en" sz="1400" b="1">
                <a:solidFill>
                  <a:srgbClr val="B8F567"/>
                </a:solidFill>
              </a:rPr>
              <a:t>#b8f567</a:t>
            </a:r>
            <a:r>
              <a:rPr lang="en" sz="1400">
                <a:solidFill>
                  <a:srgbClr val="484F56"/>
                </a:solidFill>
              </a:rPr>
              <a:t/>
            </a:r>
            <a:br>
              <a:rPr lang="en" sz="1400">
                <a:solidFill>
                  <a:srgbClr val="484F56"/>
                </a:solidFill>
              </a:rPr>
            </a:br>
            <a:r>
              <a:rPr lang="en" sz="1400"/>
              <a:t>Leaf green </a:t>
            </a:r>
            <a:r>
              <a:rPr lang="en" sz="1400" b="1">
                <a:solidFill>
                  <a:srgbClr val="9BCF63"/>
                </a:solidFill>
              </a:rPr>
              <a:t>#9bcf63</a:t>
            </a:r>
            <a:r>
              <a:rPr lang="en" sz="1400">
                <a:solidFill>
                  <a:srgbClr val="484F56"/>
                </a:solidFill>
              </a:rPr>
              <a:t/>
            </a:r>
            <a:br>
              <a:rPr lang="en" sz="1400">
                <a:solidFill>
                  <a:srgbClr val="484F56"/>
                </a:solidFill>
              </a:rPr>
            </a:br>
            <a:r>
              <a:rPr lang="en" sz="1400"/>
              <a:t>Moss green </a:t>
            </a:r>
            <a:r>
              <a:rPr lang="en" sz="1400" b="1">
                <a:solidFill>
                  <a:srgbClr val="51B148"/>
                </a:solidFill>
              </a:rPr>
              <a:t>#51b148</a:t>
            </a:r>
            <a:endParaRPr sz="1400">
              <a:solidFill>
                <a:srgbClr val="51B148"/>
              </a:solidFill>
            </a:endParaRPr>
          </a:p>
        </p:txBody>
      </p:sp>
      <p:sp>
        <p:nvSpPr>
          <p:cNvPr id="357" name="Shape 357"/>
          <p:cNvSpPr txBox="1"/>
          <p:nvPr/>
        </p:nvSpPr>
        <p:spPr>
          <a:xfrm>
            <a:off x="4320075" y="4171650"/>
            <a:ext cx="45204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200" i="1">
                <a:solidFill>
                  <a:srgbClr val="51B148"/>
                </a:solidFill>
                <a:latin typeface="Pontano Sans"/>
                <a:ea typeface="Pontano Sans"/>
                <a:cs typeface="Pontano Sans"/>
                <a:sym typeface="Pontano Sans"/>
              </a:rPr>
              <a:t>You don’t need to keep this slide in your presentation. It’s only here to serve you as a design guide if you need to create new slides or download the fonts to edit the presentation in PowerPoint®</a:t>
            </a:r>
            <a:endParaRPr sz="1200" i="1">
              <a:solidFill>
                <a:srgbClr val="51B148"/>
              </a:solidFill>
              <a:latin typeface="Pontano Sans"/>
              <a:ea typeface="Pontano Sans"/>
              <a:cs typeface="Pontano Sans"/>
              <a:sym typeface="Pontano Sans"/>
            </a:endParaRPr>
          </a:p>
          <a:p>
            <a:pPr marL="0" lvl="0" indent="0" rtl="0">
              <a:spcBef>
                <a:spcPts val="0"/>
              </a:spcBef>
              <a:spcAft>
                <a:spcPts val="0"/>
              </a:spcAft>
              <a:buClr>
                <a:schemeClr val="dk1"/>
              </a:buClr>
              <a:buSzPts val="1100"/>
              <a:buFont typeface="Arial"/>
              <a:buNone/>
            </a:pPr>
            <a:endParaRPr sz="1200" i="1">
              <a:solidFill>
                <a:srgbClr val="51B148"/>
              </a:solidFill>
              <a:latin typeface="Pontano Sans"/>
              <a:ea typeface="Pontano Sans"/>
              <a:cs typeface="Pontano Sans"/>
              <a:sym typeface="Pontano Sans"/>
            </a:endParaRPr>
          </a:p>
          <a:p>
            <a:pPr marL="0" lvl="0" indent="0" rtl="0">
              <a:spcBef>
                <a:spcPts val="0"/>
              </a:spcBef>
              <a:spcAft>
                <a:spcPts val="0"/>
              </a:spcAft>
              <a:buNone/>
            </a:pPr>
            <a:endParaRPr sz="1200" i="1">
              <a:solidFill>
                <a:srgbClr val="51B148"/>
              </a:solidFill>
              <a:latin typeface="Pontano Sans"/>
              <a:ea typeface="Pontano Sans"/>
              <a:cs typeface="Pontano Sans"/>
              <a:sym typeface="Pontano Sans"/>
            </a:endParaRPr>
          </a:p>
        </p:txBody>
      </p:sp>
      <p:sp>
        <p:nvSpPr>
          <p:cNvPr id="358" name="Shape 35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2"/>
        <p:cNvGrpSpPr/>
        <p:nvPr/>
      </p:nvGrpSpPr>
      <p:grpSpPr>
        <a:xfrm>
          <a:off x="0" y="0"/>
          <a:ext cx="0" cy="0"/>
          <a:chOff x="0" y="0"/>
          <a:chExt cx="0" cy="0"/>
        </a:xfrm>
      </p:grpSpPr>
      <p:grpSp>
        <p:nvGrpSpPr>
          <p:cNvPr id="363" name="Shape 363"/>
          <p:cNvGrpSpPr/>
          <p:nvPr/>
        </p:nvGrpSpPr>
        <p:grpSpPr>
          <a:xfrm>
            <a:off x="358968" y="342338"/>
            <a:ext cx="347107" cy="438984"/>
            <a:chOff x="584925" y="238125"/>
            <a:chExt cx="415200" cy="525100"/>
          </a:xfrm>
        </p:grpSpPr>
        <p:sp>
          <p:nvSpPr>
            <p:cNvPr id="364" name="Shape 364"/>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6" name="Shape 366"/>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Shape 368"/>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0" name="Shape 370"/>
          <p:cNvGrpSpPr/>
          <p:nvPr/>
        </p:nvGrpSpPr>
        <p:grpSpPr>
          <a:xfrm>
            <a:off x="910227" y="406125"/>
            <a:ext cx="371623" cy="309362"/>
            <a:chOff x="1244325" y="314425"/>
            <a:chExt cx="444525" cy="370050"/>
          </a:xfrm>
        </p:grpSpPr>
        <p:sp>
          <p:nvSpPr>
            <p:cNvPr id="371" name="Shape 371"/>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3" name="Shape 373"/>
          <p:cNvGrpSpPr/>
          <p:nvPr/>
        </p:nvGrpSpPr>
        <p:grpSpPr>
          <a:xfrm>
            <a:off x="1481925" y="404599"/>
            <a:ext cx="355300" cy="312413"/>
            <a:chOff x="1928175" y="312600"/>
            <a:chExt cx="425000" cy="373700"/>
          </a:xfrm>
        </p:grpSpPr>
        <p:sp>
          <p:nvSpPr>
            <p:cNvPr id="374" name="Shape 374"/>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5" name="Shape 375"/>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76" name="Shape 376"/>
          <p:cNvSpPr/>
          <p:nvPr/>
        </p:nvSpPr>
        <p:spPr>
          <a:xfrm>
            <a:off x="2077702" y="393385"/>
            <a:ext cx="290970" cy="33486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p:nvPr/>
        </p:nvSpPr>
        <p:spPr>
          <a:xfrm>
            <a:off x="2661148" y="394410"/>
            <a:ext cx="251176" cy="332812"/>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8" name="Shape 378"/>
          <p:cNvGrpSpPr/>
          <p:nvPr/>
        </p:nvGrpSpPr>
        <p:grpSpPr>
          <a:xfrm>
            <a:off x="3145963" y="388276"/>
            <a:ext cx="408386" cy="345080"/>
            <a:chOff x="3918650" y="293075"/>
            <a:chExt cx="488500" cy="412775"/>
          </a:xfrm>
        </p:grpSpPr>
        <p:sp>
          <p:nvSpPr>
            <p:cNvPr id="379" name="Shape 379"/>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2" name="Shape 382"/>
          <p:cNvGrpSpPr/>
          <p:nvPr/>
        </p:nvGrpSpPr>
        <p:grpSpPr>
          <a:xfrm>
            <a:off x="3745730" y="362235"/>
            <a:ext cx="335905" cy="397142"/>
            <a:chOff x="4636075" y="261925"/>
            <a:chExt cx="401800" cy="475050"/>
          </a:xfrm>
        </p:grpSpPr>
        <p:sp>
          <p:nvSpPr>
            <p:cNvPr id="383" name="Shape 383"/>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6" name="Shape 386"/>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87" name="Shape 387"/>
          <p:cNvSpPr/>
          <p:nvPr/>
        </p:nvSpPr>
        <p:spPr>
          <a:xfrm>
            <a:off x="4284931" y="392863"/>
            <a:ext cx="384894" cy="335905"/>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88" name="Shape 388"/>
          <p:cNvGrpSpPr/>
          <p:nvPr/>
        </p:nvGrpSpPr>
        <p:grpSpPr>
          <a:xfrm>
            <a:off x="4872282" y="395424"/>
            <a:ext cx="336908" cy="330262"/>
            <a:chOff x="5983625" y="301625"/>
            <a:chExt cx="403000" cy="395050"/>
          </a:xfrm>
        </p:grpSpPr>
        <p:sp>
          <p:nvSpPr>
            <p:cNvPr id="389" name="Shape 389"/>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3" name="Shape 393"/>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Shape 398"/>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9" name="Shape 399"/>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2" name="Shape 402"/>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8" name="Shape 408"/>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09" name="Shape 409"/>
          <p:cNvGrpSpPr/>
          <p:nvPr/>
        </p:nvGrpSpPr>
        <p:grpSpPr>
          <a:xfrm>
            <a:off x="5438358" y="392853"/>
            <a:ext cx="331808" cy="331307"/>
            <a:chOff x="6660750" y="298550"/>
            <a:chExt cx="396900" cy="396300"/>
          </a:xfrm>
        </p:grpSpPr>
        <p:sp>
          <p:nvSpPr>
            <p:cNvPr id="410" name="Shape 410"/>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Shape 411"/>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2" name="Shape 412"/>
          <p:cNvGrpSpPr/>
          <p:nvPr/>
        </p:nvGrpSpPr>
        <p:grpSpPr>
          <a:xfrm>
            <a:off x="358968" y="914538"/>
            <a:ext cx="347107" cy="420111"/>
            <a:chOff x="584925" y="922575"/>
            <a:chExt cx="415200" cy="502525"/>
          </a:xfrm>
        </p:grpSpPr>
        <p:sp>
          <p:nvSpPr>
            <p:cNvPr id="413" name="Shape 413"/>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4" name="Shape 414"/>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16" name="Shape 416"/>
          <p:cNvGrpSpPr/>
          <p:nvPr/>
        </p:nvGrpSpPr>
        <p:grpSpPr>
          <a:xfrm>
            <a:off x="912275" y="904841"/>
            <a:ext cx="367547" cy="437980"/>
            <a:chOff x="1246775" y="910975"/>
            <a:chExt cx="439650" cy="523900"/>
          </a:xfrm>
        </p:grpSpPr>
        <p:sp>
          <p:nvSpPr>
            <p:cNvPr id="417" name="Shape 417"/>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8" name="Shape 418"/>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9" name="Shape 419"/>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0" name="Shape 420"/>
          <p:cNvGrpSpPr/>
          <p:nvPr/>
        </p:nvGrpSpPr>
        <p:grpSpPr>
          <a:xfrm>
            <a:off x="1480400" y="975274"/>
            <a:ext cx="358351" cy="298118"/>
            <a:chOff x="1926350" y="995225"/>
            <a:chExt cx="428650" cy="356600"/>
          </a:xfrm>
        </p:grpSpPr>
        <p:sp>
          <p:nvSpPr>
            <p:cNvPr id="421" name="Shape 421"/>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Shape 422"/>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4" name="Shape 424"/>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25" name="Shape 425"/>
          <p:cNvSpPr/>
          <p:nvPr/>
        </p:nvSpPr>
        <p:spPr>
          <a:xfrm>
            <a:off x="2048085" y="950288"/>
            <a:ext cx="350200" cy="348152"/>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p:nvPr/>
        </p:nvSpPr>
        <p:spPr>
          <a:xfrm>
            <a:off x="2612156" y="967656"/>
            <a:ext cx="349155" cy="313437"/>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Shape 427"/>
          <p:cNvSpPr/>
          <p:nvPr/>
        </p:nvSpPr>
        <p:spPr>
          <a:xfrm>
            <a:off x="3180804" y="970206"/>
            <a:ext cx="338956" cy="308317"/>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Shape 428"/>
          <p:cNvSpPr/>
          <p:nvPr/>
        </p:nvSpPr>
        <p:spPr>
          <a:xfrm>
            <a:off x="3755576" y="973258"/>
            <a:ext cx="316510" cy="30221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9" name="Shape 429"/>
          <p:cNvGrpSpPr/>
          <p:nvPr/>
        </p:nvGrpSpPr>
        <p:grpSpPr>
          <a:xfrm>
            <a:off x="4302631" y="952827"/>
            <a:ext cx="349155" cy="349657"/>
            <a:chOff x="5302225" y="968375"/>
            <a:chExt cx="417650" cy="418250"/>
          </a:xfrm>
        </p:grpSpPr>
        <p:sp>
          <p:nvSpPr>
            <p:cNvPr id="430" name="Shape 430"/>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2" name="Shape 432"/>
          <p:cNvGrpSpPr/>
          <p:nvPr/>
        </p:nvGrpSpPr>
        <p:grpSpPr>
          <a:xfrm>
            <a:off x="4824295" y="913514"/>
            <a:ext cx="432881" cy="421637"/>
            <a:chOff x="5926225" y="921350"/>
            <a:chExt cx="517800" cy="504350"/>
          </a:xfrm>
        </p:grpSpPr>
        <p:sp>
          <p:nvSpPr>
            <p:cNvPr id="433" name="Shape 433"/>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5" name="Shape 435"/>
          <p:cNvGrpSpPr/>
          <p:nvPr/>
        </p:nvGrpSpPr>
        <p:grpSpPr>
          <a:xfrm>
            <a:off x="5402118" y="921686"/>
            <a:ext cx="404290" cy="405314"/>
            <a:chOff x="6617400" y="931125"/>
            <a:chExt cx="483600" cy="484825"/>
          </a:xfrm>
        </p:grpSpPr>
        <p:sp>
          <p:nvSpPr>
            <p:cNvPr id="436" name="Shape 436"/>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7" name="Shape 437"/>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38" name="Shape 438"/>
          <p:cNvGrpSpPr/>
          <p:nvPr/>
        </p:nvGrpSpPr>
        <p:grpSpPr>
          <a:xfrm>
            <a:off x="337525" y="1551048"/>
            <a:ext cx="389994" cy="273623"/>
            <a:chOff x="559275" y="1683950"/>
            <a:chExt cx="466500" cy="327300"/>
          </a:xfrm>
        </p:grpSpPr>
        <p:sp>
          <p:nvSpPr>
            <p:cNvPr id="439" name="Shape 439"/>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0" name="Shape 440"/>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1" name="Shape 441"/>
          <p:cNvGrpSpPr/>
          <p:nvPr/>
        </p:nvGrpSpPr>
        <p:grpSpPr>
          <a:xfrm>
            <a:off x="901052" y="1496958"/>
            <a:ext cx="389994" cy="381822"/>
            <a:chOff x="1233350" y="1619250"/>
            <a:chExt cx="466500" cy="456725"/>
          </a:xfrm>
        </p:grpSpPr>
        <p:sp>
          <p:nvSpPr>
            <p:cNvPr id="442" name="Shape 442"/>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Shape 443"/>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5" name="Shape 445"/>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6" name="Shape 446"/>
          <p:cNvGrpSpPr/>
          <p:nvPr/>
        </p:nvGrpSpPr>
        <p:grpSpPr>
          <a:xfrm>
            <a:off x="1476826" y="1505109"/>
            <a:ext cx="365499" cy="365499"/>
            <a:chOff x="1922075" y="1629000"/>
            <a:chExt cx="437200" cy="437200"/>
          </a:xfrm>
        </p:grpSpPr>
        <p:sp>
          <p:nvSpPr>
            <p:cNvPr id="447" name="Shape 447"/>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9" name="Shape 449"/>
          <p:cNvGrpSpPr/>
          <p:nvPr/>
        </p:nvGrpSpPr>
        <p:grpSpPr>
          <a:xfrm>
            <a:off x="2038827" y="1503584"/>
            <a:ext cx="368551" cy="368551"/>
            <a:chOff x="2594325" y="1627175"/>
            <a:chExt cx="440850" cy="440850"/>
          </a:xfrm>
        </p:grpSpPr>
        <p:sp>
          <p:nvSpPr>
            <p:cNvPr id="450" name="Shape 450"/>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3" name="Shape 453"/>
          <p:cNvSpPr/>
          <p:nvPr/>
        </p:nvSpPr>
        <p:spPr>
          <a:xfrm>
            <a:off x="2618782" y="1519981"/>
            <a:ext cx="335905" cy="335884"/>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54" name="Shape 454"/>
          <p:cNvGrpSpPr/>
          <p:nvPr/>
        </p:nvGrpSpPr>
        <p:grpSpPr>
          <a:xfrm>
            <a:off x="3200595" y="1476017"/>
            <a:ext cx="299121" cy="423685"/>
            <a:chOff x="3984000" y="1594200"/>
            <a:chExt cx="357800" cy="506800"/>
          </a:xfrm>
        </p:grpSpPr>
        <p:sp>
          <p:nvSpPr>
            <p:cNvPr id="455" name="Shape 455"/>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6" name="Shape 456"/>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7" name="Shape 457"/>
          <p:cNvGrpSpPr/>
          <p:nvPr/>
        </p:nvGrpSpPr>
        <p:grpSpPr>
          <a:xfrm>
            <a:off x="3716637" y="1566869"/>
            <a:ext cx="394090" cy="241980"/>
            <a:chOff x="4601275" y="1702875"/>
            <a:chExt cx="471400" cy="289450"/>
          </a:xfrm>
        </p:grpSpPr>
        <p:sp>
          <p:nvSpPr>
            <p:cNvPr id="458" name="Shape 458"/>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Shape 459"/>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Shape 461"/>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Shape 462"/>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3" name="Shape 463"/>
          <p:cNvGrpSpPr/>
          <p:nvPr/>
        </p:nvGrpSpPr>
        <p:grpSpPr>
          <a:xfrm>
            <a:off x="4299057" y="1507659"/>
            <a:ext cx="356303" cy="360400"/>
            <a:chOff x="5297950" y="1632050"/>
            <a:chExt cx="426200" cy="431100"/>
          </a:xfrm>
        </p:grpSpPr>
        <p:sp>
          <p:nvSpPr>
            <p:cNvPr id="464" name="Shape 464"/>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5" name="Shape 465"/>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6" name="Shape 466"/>
          <p:cNvGrpSpPr/>
          <p:nvPr/>
        </p:nvGrpSpPr>
        <p:grpSpPr>
          <a:xfrm>
            <a:off x="4861560" y="1496958"/>
            <a:ext cx="358351" cy="381822"/>
            <a:chOff x="5970800" y="1619250"/>
            <a:chExt cx="428650" cy="456725"/>
          </a:xfrm>
        </p:grpSpPr>
        <p:sp>
          <p:nvSpPr>
            <p:cNvPr id="467" name="Shape 467"/>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8" name="Shape 468"/>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9" name="Shape 469"/>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Shape 470"/>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Shape 471"/>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2" name="Shape 472"/>
          <p:cNvGrpSpPr/>
          <p:nvPr/>
        </p:nvGrpSpPr>
        <p:grpSpPr>
          <a:xfrm>
            <a:off x="5408764" y="1492360"/>
            <a:ext cx="401719" cy="366502"/>
            <a:chOff x="6625350" y="1613750"/>
            <a:chExt cx="480525" cy="438400"/>
          </a:xfrm>
        </p:grpSpPr>
        <p:sp>
          <p:nvSpPr>
            <p:cNvPr id="473" name="Shape 473"/>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5" name="Shape 475"/>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6" name="Shape 476"/>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7" name="Shape 477"/>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78" name="Shape 478"/>
          <p:cNvGrpSpPr/>
          <p:nvPr/>
        </p:nvGrpSpPr>
        <p:grpSpPr>
          <a:xfrm>
            <a:off x="380913" y="2088554"/>
            <a:ext cx="303217" cy="325685"/>
            <a:chOff x="611175" y="2326900"/>
            <a:chExt cx="362700" cy="389575"/>
          </a:xfrm>
        </p:grpSpPr>
        <p:sp>
          <p:nvSpPr>
            <p:cNvPr id="479" name="Shape 479"/>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0" name="Shape 480"/>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1" name="Shape 481"/>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2" name="Shape 482"/>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83" name="Shape 483"/>
          <p:cNvSpPr/>
          <p:nvPr/>
        </p:nvSpPr>
        <p:spPr>
          <a:xfrm>
            <a:off x="936309" y="2091681"/>
            <a:ext cx="319561" cy="319561"/>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Shape 484"/>
          <p:cNvSpPr/>
          <p:nvPr/>
        </p:nvSpPr>
        <p:spPr>
          <a:xfrm>
            <a:off x="1499857" y="2091681"/>
            <a:ext cx="319561" cy="319561"/>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5" name="Shape 485"/>
          <p:cNvSpPr/>
          <p:nvPr/>
        </p:nvSpPr>
        <p:spPr>
          <a:xfrm>
            <a:off x="2063406" y="2091681"/>
            <a:ext cx="319561" cy="319561"/>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86" name="Shape 486"/>
          <p:cNvGrpSpPr/>
          <p:nvPr/>
        </p:nvGrpSpPr>
        <p:grpSpPr>
          <a:xfrm>
            <a:off x="2701378" y="2036492"/>
            <a:ext cx="170502" cy="425733"/>
            <a:chOff x="3386850" y="2264625"/>
            <a:chExt cx="203950" cy="509250"/>
          </a:xfrm>
        </p:grpSpPr>
        <p:sp>
          <p:nvSpPr>
            <p:cNvPr id="487" name="Shape 487"/>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8" name="Shape 488"/>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89" name="Shape 489"/>
          <p:cNvGrpSpPr/>
          <p:nvPr/>
        </p:nvGrpSpPr>
        <p:grpSpPr>
          <a:xfrm>
            <a:off x="3843751" y="2090602"/>
            <a:ext cx="139863" cy="317513"/>
            <a:chOff x="4753325" y="2329350"/>
            <a:chExt cx="167300" cy="379800"/>
          </a:xfrm>
        </p:grpSpPr>
        <p:sp>
          <p:nvSpPr>
            <p:cNvPr id="490" name="Shape 490"/>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2" name="Shape 492"/>
          <p:cNvGrpSpPr/>
          <p:nvPr/>
        </p:nvGrpSpPr>
        <p:grpSpPr>
          <a:xfrm>
            <a:off x="3277654" y="2038519"/>
            <a:ext cx="145004" cy="421658"/>
            <a:chOff x="4076175" y="2267050"/>
            <a:chExt cx="173450" cy="504375"/>
          </a:xfrm>
        </p:grpSpPr>
        <p:sp>
          <p:nvSpPr>
            <p:cNvPr id="493" name="Shape 493"/>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95" name="Shape 495"/>
          <p:cNvSpPr/>
          <p:nvPr/>
        </p:nvSpPr>
        <p:spPr>
          <a:xfrm>
            <a:off x="4317599" y="2083007"/>
            <a:ext cx="319561" cy="336908"/>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6" name="Shape 496"/>
          <p:cNvGrpSpPr/>
          <p:nvPr/>
        </p:nvGrpSpPr>
        <p:grpSpPr>
          <a:xfrm>
            <a:off x="4865134" y="2089056"/>
            <a:ext cx="351204" cy="324661"/>
            <a:chOff x="5975075" y="2327500"/>
            <a:chExt cx="420100" cy="388350"/>
          </a:xfrm>
        </p:grpSpPr>
        <p:sp>
          <p:nvSpPr>
            <p:cNvPr id="497" name="Shape 49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9" name="Shape 499"/>
          <p:cNvGrpSpPr/>
          <p:nvPr/>
        </p:nvGrpSpPr>
        <p:grpSpPr>
          <a:xfrm>
            <a:off x="5496544" y="2079358"/>
            <a:ext cx="215437" cy="351204"/>
            <a:chOff x="6730350" y="2315900"/>
            <a:chExt cx="257700" cy="420100"/>
          </a:xfrm>
        </p:grpSpPr>
        <p:sp>
          <p:nvSpPr>
            <p:cNvPr id="500" name="Shape 500"/>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1" name="Shape 501"/>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2" name="Shape 502"/>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3" name="Shape 503"/>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Shape 504"/>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5" name="Shape 505"/>
          <p:cNvGrpSpPr/>
          <p:nvPr/>
        </p:nvGrpSpPr>
        <p:grpSpPr>
          <a:xfrm>
            <a:off x="477889" y="2615840"/>
            <a:ext cx="109265" cy="398166"/>
            <a:chOff x="727175" y="2957625"/>
            <a:chExt cx="130700" cy="476275"/>
          </a:xfrm>
        </p:grpSpPr>
        <p:sp>
          <p:nvSpPr>
            <p:cNvPr id="506" name="Shape 506"/>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08" name="Shape 508"/>
          <p:cNvSpPr/>
          <p:nvPr/>
        </p:nvSpPr>
        <p:spPr>
          <a:xfrm>
            <a:off x="1492208" y="2600114"/>
            <a:ext cx="334860" cy="429809"/>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9" name="Shape 509"/>
          <p:cNvSpPr/>
          <p:nvPr/>
        </p:nvSpPr>
        <p:spPr>
          <a:xfrm>
            <a:off x="972049" y="2600114"/>
            <a:ext cx="248083" cy="429809"/>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10" name="Shape 510"/>
          <p:cNvGrpSpPr/>
          <p:nvPr/>
        </p:nvGrpSpPr>
        <p:grpSpPr>
          <a:xfrm>
            <a:off x="2029631" y="2628589"/>
            <a:ext cx="386943" cy="372647"/>
            <a:chOff x="2583325" y="2972875"/>
            <a:chExt cx="462850" cy="445750"/>
          </a:xfrm>
        </p:grpSpPr>
        <p:sp>
          <p:nvSpPr>
            <p:cNvPr id="511" name="Shape 511"/>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2" name="Shape 512"/>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3" name="Shape 513"/>
          <p:cNvGrpSpPr/>
          <p:nvPr/>
        </p:nvGrpSpPr>
        <p:grpSpPr>
          <a:xfrm>
            <a:off x="2579886" y="2684246"/>
            <a:ext cx="413486" cy="261355"/>
            <a:chOff x="3241525" y="3039450"/>
            <a:chExt cx="494600" cy="312625"/>
          </a:xfrm>
        </p:grpSpPr>
        <p:sp>
          <p:nvSpPr>
            <p:cNvPr id="514" name="Shape 514"/>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16" name="Shape 516"/>
          <p:cNvSpPr/>
          <p:nvPr/>
        </p:nvSpPr>
        <p:spPr>
          <a:xfrm>
            <a:off x="3736180" y="2637380"/>
            <a:ext cx="355300" cy="355279"/>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17" name="Shape 517"/>
          <p:cNvGrpSpPr/>
          <p:nvPr/>
        </p:nvGrpSpPr>
        <p:grpSpPr>
          <a:xfrm>
            <a:off x="4263318" y="2656679"/>
            <a:ext cx="427781" cy="316489"/>
            <a:chOff x="5255200" y="3006475"/>
            <a:chExt cx="511700" cy="378575"/>
          </a:xfrm>
        </p:grpSpPr>
        <p:sp>
          <p:nvSpPr>
            <p:cNvPr id="518" name="Shape 518"/>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0" name="Shape 520"/>
          <p:cNvGrpSpPr/>
          <p:nvPr/>
        </p:nvGrpSpPr>
        <p:grpSpPr>
          <a:xfrm>
            <a:off x="3177104" y="2638308"/>
            <a:ext cx="346104" cy="353231"/>
            <a:chOff x="3955900" y="2984500"/>
            <a:chExt cx="414000" cy="422525"/>
          </a:xfrm>
        </p:grpSpPr>
        <p:sp>
          <p:nvSpPr>
            <p:cNvPr id="521" name="Shape 521"/>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2" name="Shape 522"/>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4" name="Shape 524"/>
          <p:cNvSpPr/>
          <p:nvPr/>
        </p:nvSpPr>
        <p:spPr>
          <a:xfrm>
            <a:off x="341117" y="3226449"/>
            <a:ext cx="386922" cy="304241"/>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5" name="Shape 525"/>
          <p:cNvSpPr/>
          <p:nvPr/>
        </p:nvSpPr>
        <p:spPr>
          <a:xfrm>
            <a:off x="4906165" y="2621036"/>
            <a:ext cx="269526" cy="38796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26" name="Shape 526"/>
          <p:cNvGrpSpPr/>
          <p:nvPr/>
        </p:nvGrpSpPr>
        <p:grpSpPr>
          <a:xfrm>
            <a:off x="5472049" y="2633187"/>
            <a:ext cx="264427" cy="375719"/>
            <a:chOff x="6701050" y="2978375"/>
            <a:chExt cx="316300" cy="449425"/>
          </a:xfrm>
        </p:grpSpPr>
        <p:sp>
          <p:nvSpPr>
            <p:cNvPr id="527" name="Shape 527"/>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9" name="Shape 529"/>
          <p:cNvGrpSpPr/>
          <p:nvPr/>
        </p:nvGrpSpPr>
        <p:grpSpPr>
          <a:xfrm>
            <a:off x="907677" y="3251848"/>
            <a:ext cx="376743" cy="253204"/>
            <a:chOff x="1241275" y="3718400"/>
            <a:chExt cx="450650" cy="302875"/>
          </a:xfrm>
        </p:grpSpPr>
        <p:sp>
          <p:nvSpPr>
            <p:cNvPr id="530" name="Shape 530"/>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1" name="Shape 531"/>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3" name="Shape 533"/>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4" name="Shape 534"/>
          <p:cNvGrpSpPr/>
          <p:nvPr/>
        </p:nvGrpSpPr>
        <p:grpSpPr>
          <a:xfrm>
            <a:off x="1476324" y="3232453"/>
            <a:ext cx="366502" cy="292496"/>
            <a:chOff x="1921475" y="3695200"/>
            <a:chExt cx="438400" cy="349875"/>
          </a:xfrm>
        </p:grpSpPr>
        <p:sp>
          <p:nvSpPr>
            <p:cNvPr id="535" name="Shape 535"/>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Shape 537"/>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38" name="Shape 538"/>
          <p:cNvGrpSpPr/>
          <p:nvPr/>
        </p:nvGrpSpPr>
        <p:grpSpPr>
          <a:xfrm>
            <a:off x="2043425" y="3227855"/>
            <a:ext cx="359355" cy="301190"/>
            <a:chOff x="2599825" y="3689700"/>
            <a:chExt cx="429850" cy="360275"/>
          </a:xfrm>
        </p:grpSpPr>
        <p:sp>
          <p:nvSpPr>
            <p:cNvPr id="539" name="Shape 539"/>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1" name="Shape 541"/>
          <p:cNvGrpSpPr/>
          <p:nvPr/>
        </p:nvGrpSpPr>
        <p:grpSpPr>
          <a:xfrm>
            <a:off x="2624299" y="3196714"/>
            <a:ext cx="324661" cy="338956"/>
            <a:chOff x="3294650" y="3652450"/>
            <a:chExt cx="388350" cy="405450"/>
          </a:xfrm>
        </p:grpSpPr>
        <p:sp>
          <p:nvSpPr>
            <p:cNvPr id="542" name="Shape 542"/>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5" name="Shape 545"/>
          <p:cNvGrpSpPr/>
          <p:nvPr/>
        </p:nvGrpSpPr>
        <p:grpSpPr>
          <a:xfrm>
            <a:off x="3160781" y="3239601"/>
            <a:ext cx="378750" cy="277698"/>
            <a:chOff x="3936375" y="3703750"/>
            <a:chExt cx="453050" cy="332175"/>
          </a:xfrm>
        </p:grpSpPr>
        <p:sp>
          <p:nvSpPr>
            <p:cNvPr id="546" name="Shape 546"/>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1" name="Shape 551"/>
          <p:cNvGrpSpPr/>
          <p:nvPr/>
        </p:nvGrpSpPr>
        <p:grpSpPr>
          <a:xfrm>
            <a:off x="3724307" y="3239601"/>
            <a:ext cx="378750" cy="277698"/>
            <a:chOff x="4610450" y="3703750"/>
            <a:chExt cx="453050" cy="332175"/>
          </a:xfrm>
        </p:grpSpPr>
        <p:sp>
          <p:nvSpPr>
            <p:cNvPr id="552" name="Shape 552"/>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4" name="Shape 554"/>
          <p:cNvGrpSpPr/>
          <p:nvPr/>
        </p:nvGrpSpPr>
        <p:grpSpPr>
          <a:xfrm>
            <a:off x="4301106" y="3211532"/>
            <a:ext cx="352207" cy="333836"/>
            <a:chOff x="5300400" y="3670175"/>
            <a:chExt cx="421300" cy="399325"/>
          </a:xfrm>
        </p:grpSpPr>
        <p:sp>
          <p:nvSpPr>
            <p:cNvPr id="555" name="Shape 555"/>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Shape 557"/>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Shape 558"/>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0" name="Shape 560"/>
          <p:cNvSpPr/>
          <p:nvPr/>
        </p:nvSpPr>
        <p:spPr>
          <a:xfrm>
            <a:off x="4844905" y="3182557"/>
            <a:ext cx="392042" cy="392021"/>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1" name="Shape 561"/>
          <p:cNvGrpSpPr/>
          <p:nvPr/>
        </p:nvGrpSpPr>
        <p:grpSpPr>
          <a:xfrm>
            <a:off x="5433259" y="3207435"/>
            <a:ext cx="342008" cy="342029"/>
            <a:chOff x="6654650" y="3665275"/>
            <a:chExt cx="409100" cy="409125"/>
          </a:xfrm>
        </p:grpSpPr>
        <p:sp>
          <p:nvSpPr>
            <p:cNvPr id="562" name="Shape 562"/>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64" name="Shape 564"/>
          <p:cNvGrpSpPr/>
          <p:nvPr/>
        </p:nvGrpSpPr>
        <p:grpSpPr>
          <a:xfrm>
            <a:off x="347223" y="3756667"/>
            <a:ext cx="370599" cy="370620"/>
            <a:chOff x="570875" y="4322250"/>
            <a:chExt cx="443300" cy="443325"/>
          </a:xfrm>
        </p:grpSpPr>
        <p:sp>
          <p:nvSpPr>
            <p:cNvPr id="565" name="Shape 565"/>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Shape 566"/>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9" name="Shape 569"/>
          <p:cNvSpPr/>
          <p:nvPr/>
        </p:nvSpPr>
        <p:spPr>
          <a:xfrm>
            <a:off x="895469" y="3828789"/>
            <a:ext cx="401238" cy="226661"/>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70" name="Shape 570"/>
          <p:cNvGrpSpPr/>
          <p:nvPr/>
        </p:nvGrpSpPr>
        <p:grpSpPr>
          <a:xfrm>
            <a:off x="1524812" y="3729120"/>
            <a:ext cx="269526" cy="425712"/>
            <a:chOff x="1979475" y="4289300"/>
            <a:chExt cx="322400" cy="509225"/>
          </a:xfrm>
        </p:grpSpPr>
        <p:sp>
          <p:nvSpPr>
            <p:cNvPr id="571" name="Shape 571"/>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Shape 572"/>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Shape 573"/>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4" name="Shape 574"/>
          <p:cNvGrpSpPr/>
          <p:nvPr/>
        </p:nvGrpSpPr>
        <p:grpSpPr>
          <a:xfrm>
            <a:off x="2064346" y="3734722"/>
            <a:ext cx="318014" cy="414510"/>
            <a:chOff x="2624850" y="4296000"/>
            <a:chExt cx="380400" cy="495825"/>
          </a:xfrm>
        </p:grpSpPr>
        <p:sp>
          <p:nvSpPr>
            <p:cNvPr id="575" name="Shape 575"/>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8" name="Shape 578"/>
          <p:cNvSpPr/>
          <p:nvPr/>
        </p:nvSpPr>
        <p:spPr>
          <a:xfrm>
            <a:off x="3180303" y="3772127"/>
            <a:ext cx="339959" cy="339980"/>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Shape 579"/>
          <p:cNvSpPr/>
          <p:nvPr/>
        </p:nvSpPr>
        <p:spPr>
          <a:xfrm>
            <a:off x="2616754" y="3793571"/>
            <a:ext cx="339959" cy="297094"/>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Shape 580"/>
          <p:cNvSpPr/>
          <p:nvPr/>
        </p:nvSpPr>
        <p:spPr>
          <a:xfrm>
            <a:off x="3742304" y="3770601"/>
            <a:ext cx="343053" cy="343032"/>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1" name="Shape 581"/>
          <p:cNvGrpSpPr/>
          <p:nvPr/>
        </p:nvGrpSpPr>
        <p:grpSpPr>
          <a:xfrm>
            <a:off x="4280686" y="3775560"/>
            <a:ext cx="393045" cy="332833"/>
            <a:chOff x="5275975" y="4344850"/>
            <a:chExt cx="470150" cy="398125"/>
          </a:xfrm>
        </p:grpSpPr>
        <p:sp>
          <p:nvSpPr>
            <p:cNvPr id="582" name="Shape 582"/>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Shape 584"/>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85" name="Shape 585"/>
          <p:cNvSpPr/>
          <p:nvPr/>
        </p:nvSpPr>
        <p:spPr>
          <a:xfrm>
            <a:off x="4864301" y="3765502"/>
            <a:ext cx="353252" cy="353231"/>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6" name="Shape 586"/>
          <p:cNvGrpSpPr/>
          <p:nvPr/>
        </p:nvGrpSpPr>
        <p:grpSpPr>
          <a:xfrm>
            <a:off x="5423039" y="3748516"/>
            <a:ext cx="362448" cy="386922"/>
            <a:chOff x="6642425" y="4312500"/>
            <a:chExt cx="433550" cy="462825"/>
          </a:xfrm>
        </p:grpSpPr>
        <p:sp>
          <p:nvSpPr>
            <p:cNvPr id="587" name="Shape 587"/>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8" name="Shape 588"/>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9" name="Shape 589"/>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0" name="Shape 590"/>
          <p:cNvSpPr/>
          <p:nvPr/>
        </p:nvSpPr>
        <p:spPr>
          <a:xfrm>
            <a:off x="299775" y="4368343"/>
            <a:ext cx="465527" cy="274647"/>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91" name="Shape 591"/>
          <p:cNvGrpSpPr/>
          <p:nvPr/>
        </p:nvGrpSpPr>
        <p:grpSpPr>
          <a:xfrm>
            <a:off x="910227" y="4322764"/>
            <a:ext cx="371623" cy="365499"/>
            <a:chOff x="1244325" y="4999400"/>
            <a:chExt cx="444525" cy="437200"/>
          </a:xfrm>
        </p:grpSpPr>
        <p:sp>
          <p:nvSpPr>
            <p:cNvPr id="592" name="Shape 592"/>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Shape 593"/>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Shape 594"/>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Shape 595"/>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7" name="Shape 597"/>
          <p:cNvGrpSpPr/>
          <p:nvPr/>
        </p:nvGrpSpPr>
        <p:grpSpPr>
          <a:xfrm>
            <a:off x="1506943" y="4311018"/>
            <a:ext cx="305265" cy="388970"/>
            <a:chOff x="1958100" y="4985350"/>
            <a:chExt cx="365150" cy="465275"/>
          </a:xfrm>
        </p:grpSpPr>
        <p:sp>
          <p:nvSpPr>
            <p:cNvPr id="598" name="Shape 598"/>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Shape 599"/>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1" name="Shape 601"/>
          <p:cNvGrpSpPr/>
          <p:nvPr/>
        </p:nvGrpSpPr>
        <p:grpSpPr>
          <a:xfrm>
            <a:off x="2048002" y="4325815"/>
            <a:ext cx="350200" cy="359877"/>
            <a:chOff x="2605300" y="5003050"/>
            <a:chExt cx="418900" cy="430475"/>
          </a:xfrm>
        </p:grpSpPr>
        <p:sp>
          <p:nvSpPr>
            <p:cNvPr id="602" name="Shape 602"/>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5" name="Shape 605"/>
          <p:cNvGrpSpPr/>
          <p:nvPr/>
        </p:nvGrpSpPr>
        <p:grpSpPr>
          <a:xfrm>
            <a:off x="2577336" y="4333486"/>
            <a:ext cx="418585" cy="344056"/>
            <a:chOff x="3238475" y="5012225"/>
            <a:chExt cx="500700" cy="411550"/>
          </a:xfrm>
        </p:grpSpPr>
        <p:sp>
          <p:nvSpPr>
            <p:cNvPr id="606" name="Shape 606"/>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Shape 607"/>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1" name="Shape 611"/>
          <p:cNvGrpSpPr/>
          <p:nvPr/>
        </p:nvGrpSpPr>
        <p:grpSpPr>
          <a:xfrm>
            <a:off x="3683970" y="4296723"/>
            <a:ext cx="459424" cy="417561"/>
            <a:chOff x="4562200" y="4968250"/>
            <a:chExt cx="549550" cy="499475"/>
          </a:xfrm>
        </p:grpSpPr>
        <p:sp>
          <p:nvSpPr>
            <p:cNvPr id="612" name="Shape 612"/>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Shape 613"/>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Shape 614"/>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7" name="Shape 617"/>
          <p:cNvGrpSpPr/>
          <p:nvPr/>
        </p:nvGrpSpPr>
        <p:grpSpPr>
          <a:xfrm>
            <a:off x="3190898" y="4320214"/>
            <a:ext cx="318516" cy="370076"/>
            <a:chOff x="3972400" y="4996350"/>
            <a:chExt cx="381000" cy="442675"/>
          </a:xfrm>
        </p:grpSpPr>
        <p:sp>
          <p:nvSpPr>
            <p:cNvPr id="618" name="Shape 618"/>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Shape 619"/>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0" name="Shape 620"/>
          <p:cNvGrpSpPr/>
          <p:nvPr/>
        </p:nvGrpSpPr>
        <p:grpSpPr>
          <a:xfrm>
            <a:off x="4251594" y="4289073"/>
            <a:ext cx="451252" cy="432860"/>
            <a:chOff x="5241175" y="4959100"/>
            <a:chExt cx="539775" cy="517775"/>
          </a:xfrm>
        </p:grpSpPr>
        <p:sp>
          <p:nvSpPr>
            <p:cNvPr id="621" name="Shape 621"/>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Shape 622"/>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Shape 623"/>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27" name="Shape 627"/>
          <p:cNvSpPr/>
          <p:nvPr/>
        </p:nvSpPr>
        <p:spPr>
          <a:xfrm>
            <a:off x="4842355" y="4395912"/>
            <a:ext cx="397142" cy="219513"/>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28" name="Shape 628"/>
          <p:cNvGrpSpPr/>
          <p:nvPr/>
        </p:nvGrpSpPr>
        <p:grpSpPr>
          <a:xfrm>
            <a:off x="5458778" y="4353382"/>
            <a:ext cx="289444" cy="332833"/>
            <a:chOff x="6685175" y="5036025"/>
            <a:chExt cx="346225" cy="398125"/>
          </a:xfrm>
        </p:grpSpPr>
        <p:sp>
          <p:nvSpPr>
            <p:cNvPr id="629" name="Shape 629"/>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Shape 631"/>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Shape 632"/>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4" name="Shape 634"/>
          <p:cNvGrpSpPr/>
          <p:nvPr/>
        </p:nvGrpSpPr>
        <p:grpSpPr>
          <a:xfrm>
            <a:off x="6359617" y="1877599"/>
            <a:ext cx="432570" cy="421334"/>
            <a:chOff x="5926225" y="921350"/>
            <a:chExt cx="517800" cy="504350"/>
          </a:xfrm>
        </p:grpSpPr>
        <p:sp>
          <p:nvSpPr>
            <p:cNvPr id="635" name="Shape 63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sp>
          <p:nvSpPr>
            <p:cNvPr id="636" name="Shape 63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1C232"/>
                </a:solidFill>
              </a:endParaRPr>
            </a:p>
          </p:txBody>
        </p:sp>
      </p:grpSp>
      <p:sp>
        <p:nvSpPr>
          <p:cNvPr id="637" name="Shape 637"/>
          <p:cNvSpPr/>
          <p:nvPr/>
        </p:nvSpPr>
        <p:spPr>
          <a:xfrm>
            <a:off x="6553538" y="211365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38" name="Shape 638"/>
          <p:cNvGrpSpPr/>
          <p:nvPr/>
        </p:nvGrpSpPr>
        <p:grpSpPr>
          <a:xfrm>
            <a:off x="7244605" y="1856979"/>
            <a:ext cx="432570" cy="421334"/>
            <a:chOff x="5926225" y="921350"/>
            <a:chExt cx="517800" cy="504350"/>
          </a:xfrm>
        </p:grpSpPr>
        <p:sp>
          <p:nvSpPr>
            <p:cNvPr id="639" name="Shape 639"/>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9900"/>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Shape 640"/>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9900"/>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41" name="Shape 641"/>
          <p:cNvSpPr/>
          <p:nvPr/>
        </p:nvSpPr>
        <p:spPr>
          <a:xfrm>
            <a:off x="7438526" y="2093036"/>
            <a:ext cx="400950" cy="22649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42" name="Shape 642"/>
          <p:cNvGrpSpPr/>
          <p:nvPr/>
        </p:nvGrpSpPr>
        <p:grpSpPr>
          <a:xfrm>
            <a:off x="6359885" y="2606021"/>
            <a:ext cx="1075937" cy="1047989"/>
            <a:chOff x="5926225" y="921350"/>
            <a:chExt cx="517800" cy="504350"/>
          </a:xfrm>
        </p:grpSpPr>
        <p:sp>
          <p:nvSpPr>
            <p:cNvPr id="643" name="Shape 643"/>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1C232"/>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1C232"/>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45" name="Shape 645"/>
          <p:cNvSpPr/>
          <p:nvPr/>
        </p:nvSpPr>
        <p:spPr>
          <a:xfrm>
            <a:off x="6842198" y="3193118"/>
            <a:ext cx="997288" cy="563371"/>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6D9EEB"/>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Shape 646"/>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484F56"/>
                </a:solidFill>
                <a:latin typeface="Pontano Sans"/>
                <a:ea typeface="Pontano Sans"/>
                <a:cs typeface="Pontano Sans"/>
                <a:sym typeface="Pontano Sans"/>
              </a:rPr>
              <a:t>SlidesCarnival icons are editable shapes</a:t>
            </a:r>
            <a:r>
              <a:rPr lang="en" sz="900">
                <a:solidFill>
                  <a:srgbClr val="484F56"/>
                </a:solidFill>
                <a:latin typeface="Pontano Sans"/>
                <a:ea typeface="Pontano Sans"/>
                <a:cs typeface="Pontano Sans"/>
                <a:sym typeface="Pontano Sans"/>
              </a:rPr>
              <a:t>. </a:t>
            </a:r>
            <a:endParaRPr sz="900">
              <a:solidFill>
                <a:srgbClr val="484F56"/>
              </a:solidFill>
              <a:latin typeface="Pontano Sans"/>
              <a:ea typeface="Pontano Sans"/>
              <a:cs typeface="Pontano Sans"/>
              <a:sym typeface="Pontano Sans"/>
            </a:endParaRPr>
          </a:p>
          <a:p>
            <a:pPr marL="0" lvl="0" indent="0" rtl="0">
              <a:spcBef>
                <a:spcPts val="0"/>
              </a:spcBef>
              <a:spcAft>
                <a:spcPts val="0"/>
              </a:spcAft>
              <a:buClr>
                <a:schemeClr val="dk1"/>
              </a:buClr>
              <a:buSzPts val="1100"/>
              <a:buFont typeface="Arial"/>
              <a:buNone/>
            </a:pPr>
            <a:endParaRPr sz="900">
              <a:solidFill>
                <a:srgbClr val="484F56"/>
              </a:solidFill>
              <a:latin typeface="Pontano Sans"/>
              <a:ea typeface="Pontano Sans"/>
              <a:cs typeface="Pontano Sans"/>
              <a:sym typeface="Pontano Sans"/>
            </a:endParaRPr>
          </a:p>
          <a:p>
            <a:pPr marL="0" lvl="0" indent="0" rtl="0">
              <a:spcBef>
                <a:spcPts val="0"/>
              </a:spcBef>
              <a:spcAft>
                <a:spcPts val="0"/>
              </a:spcAft>
              <a:buClr>
                <a:schemeClr val="dk1"/>
              </a:buClr>
              <a:buSzPts val="1100"/>
              <a:buFont typeface="Arial"/>
              <a:buNone/>
            </a:pPr>
            <a:r>
              <a:rPr lang="en" sz="900">
                <a:solidFill>
                  <a:srgbClr val="484F56"/>
                </a:solidFill>
                <a:latin typeface="Pontano Sans"/>
                <a:ea typeface="Pontano Sans"/>
                <a:cs typeface="Pontano Sans"/>
                <a:sym typeface="Pontano Sans"/>
              </a:rPr>
              <a:t>This means that you can:</a:t>
            </a:r>
            <a:endParaRPr sz="900">
              <a:solidFill>
                <a:srgbClr val="484F56"/>
              </a:solidFill>
              <a:latin typeface="Pontano Sans"/>
              <a:ea typeface="Pontano Sans"/>
              <a:cs typeface="Pontano Sans"/>
              <a:sym typeface="Pontano Sans"/>
            </a:endParaRPr>
          </a:p>
          <a:p>
            <a:pPr marL="457200" lvl="0" indent="-285750" rtl="0">
              <a:spcBef>
                <a:spcPts val="0"/>
              </a:spcBef>
              <a:spcAft>
                <a:spcPts val="0"/>
              </a:spcAft>
              <a:buClr>
                <a:srgbClr val="484F56"/>
              </a:buClr>
              <a:buSzPts val="900"/>
              <a:buFont typeface="Pontano Sans"/>
              <a:buChar char="●"/>
            </a:pPr>
            <a:r>
              <a:rPr lang="en" sz="900">
                <a:solidFill>
                  <a:srgbClr val="484F56"/>
                </a:solidFill>
                <a:latin typeface="Pontano Sans"/>
                <a:ea typeface="Pontano Sans"/>
                <a:cs typeface="Pontano Sans"/>
                <a:sym typeface="Pontano Sans"/>
              </a:rPr>
              <a:t>Resize them without losing quality.</a:t>
            </a:r>
            <a:endParaRPr sz="900">
              <a:solidFill>
                <a:srgbClr val="484F56"/>
              </a:solidFill>
              <a:latin typeface="Pontano Sans"/>
              <a:ea typeface="Pontano Sans"/>
              <a:cs typeface="Pontano Sans"/>
              <a:sym typeface="Pontano Sans"/>
            </a:endParaRPr>
          </a:p>
          <a:p>
            <a:pPr marL="457200" lvl="0" indent="-285750" rtl="0">
              <a:spcBef>
                <a:spcPts val="0"/>
              </a:spcBef>
              <a:spcAft>
                <a:spcPts val="0"/>
              </a:spcAft>
              <a:buClr>
                <a:srgbClr val="484F56"/>
              </a:buClr>
              <a:buSzPts val="900"/>
              <a:buFont typeface="Pontano Sans"/>
              <a:buChar char="●"/>
            </a:pPr>
            <a:r>
              <a:rPr lang="en" sz="900">
                <a:solidFill>
                  <a:srgbClr val="484F56"/>
                </a:solidFill>
                <a:latin typeface="Pontano Sans"/>
                <a:ea typeface="Pontano Sans"/>
                <a:cs typeface="Pontano Sans"/>
                <a:sym typeface="Pontano Sans"/>
              </a:rPr>
              <a:t>Change fill color and opacity.</a:t>
            </a:r>
            <a:endParaRPr sz="900">
              <a:solidFill>
                <a:srgbClr val="484F56"/>
              </a:solidFill>
              <a:latin typeface="Pontano Sans"/>
              <a:ea typeface="Pontano Sans"/>
              <a:cs typeface="Pontano Sans"/>
              <a:sym typeface="Pontano Sans"/>
            </a:endParaRPr>
          </a:p>
          <a:p>
            <a:pPr marL="457200" lvl="0" indent="-285750" rtl="0">
              <a:spcBef>
                <a:spcPts val="0"/>
              </a:spcBef>
              <a:spcAft>
                <a:spcPts val="0"/>
              </a:spcAft>
              <a:buClr>
                <a:srgbClr val="484F56"/>
              </a:buClr>
              <a:buSzPts val="900"/>
              <a:buFont typeface="Pontano Sans"/>
              <a:buChar char="●"/>
            </a:pPr>
            <a:r>
              <a:rPr lang="en" sz="900">
                <a:solidFill>
                  <a:srgbClr val="484F56"/>
                </a:solidFill>
                <a:latin typeface="Pontano Sans"/>
                <a:ea typeface="Pontano Sans"/>
                <a:cs typeface="Pontano Sans"/>
                <a:sym typeface="Pontano Sans"/>
              </a:rPr>
              <a:t>Change line color, width and style.</a:t>
            </a:r>
            <a:endParaRPr sz="900">
              <a:solidFill>
                <a:srgbClr val="484F56"/>
              </a:solidFill>
              <a:latin typeface="Pontano Sans"/>
              <a:ea typeface="Pontano Sans"/>
              <a:cs typeface="Pontano Sans"/>
              <a:sym typeface="Pontano Sans"/>
            </a:endParaRPr>
          </a:p>
          <a:p>
            <a:pPr marL="0" lvl="0" indent="0" rtl="0">
              <a:spcBef>
                <a:spcPts val="0"/>
              </a:spcBef>
              <a:spcAft>
                <a:spcPts val="0"/>
              </a:spcAft>
              <a:buNone/>
            </a:pPr>
            <a:endParaRPr sz="900">
              <a:solidFill>
                <a:srgbClr val="484F56"/>
              </a:solidFill>
              <a:latin typeface="Pontano Sans"/>
              <a:ea typeface="Pontano Sans"/>
              <a:cs typeface="Pontano Sans"/>
              <a:sym typeface="Pontano Sans"/>
            </a:endParaRPr>
          </a:p>
          <a:p>
            <a:pPr marL="0" lvl="0" indent="0" rtl="0">
              <a:spcBef>
                <a:spcPts val="0"/>
              </a:spcBef>
              <a:spcAft>
                <a:spcPts val="0"/>
              </a:spcAft>
              <a:buNone/>
            </a:pPr>
            <a:r>
              <a:rPr lang="en" sz="900">
                <a:solidFill>
                  <a:srgbClr val="484F56"/>
                </a:solidFill>
                <a:latin typeface="Pontano Sans"/>
                <a:ea typeface="Pontano Sans"/>
                <a:cs typeface="Pontano Sans"/>
                <a:sym typeface="Pontano Sans"/>
              </a:rPr>
              <a:t>Isn’t that nice? :)</a:t>
            </a:r>
            <a:endParaRPr sz="900">
              <a:solidFill>
                <a:srgbClr val="484F56"/>
              </a:solidFill>
              <a:latin typeface="Pontano Sans"/>
              <a:ea typeface="Pontano Sans"/>
              <a:cs typeface="Pontano Sans"/>
              <a:sym typeface="Pontano Sans"/>
            </a:endParaRPr>
          </a:p>
          <a:p>
            <a:pPr marL="0" lvl="0" indent="0" rtl="0">
              <a:spcBef>
                <a:spcPts val="0"/>
              </a:spcBef>
              <a:spcAft>
                <a:spcPts val="0"/>
              </a:spcAft>
              <a:buNone/>
            </a:pPr>
            <a:endParaRPr sz="900">
              <a:solidFill>
                <a:srgbClr val="484F56"/>
              </a:solidFill>
              <a:latin typeface="Pontano Sans"/>
              <a:ea typeface="Pontano Sans"/>
              <a:cs typeface="Pontano Sans"/>
              <a:sym typeface="Pontano Sans"/>
            </a:endParaRPr>
          </a:p>
          <a:p>
            <a:pPr marL="0" lvl="0" indent="0" rtl="0">
              <a:spcBef>
                <a:spcPts val="0"/>
              </a:spcBef>
              <a:spcAft>
                <a:spcPts val="0"/>
              </a:spcAft>
              <a:buNone/>
            </a:pPr>
            <a:r>
              <a:rPr lang="en" sz="900">
                <a:solidFill>
                  <a:srgbClr val="484F56"/>
                </a:solidFill>
                <a:latin typeface="Pontano Sans"/>
                <a:ea typeface="Pontano Sans"/>
                <a:cs typeface="Pontano Sans"/>
                <a:sym typeface="Pontano Sans"/>
              </a:rPr>
              <a:t>Examples:</a:t>
            </a:r>
            <a:endParaRPr sz="900">
              <a:solidFill>
                <a:srgbClr val="484F56"/>
              </a:solidFill>
              <a:latin typeface="Pontano Sans"/>
              <a:ea typeface="Pontano Sans"/>
              <a:cs typeface="Pontano Sans"/>
              <a:sym typeface="Pontano Sans"/>
            </a:endParaRPr>
          </a:p>
          <a:p>
            <a:pPr marL="0" lvl="0" indent="0" rtl="0">
              <a:spcBef>
                <a:spcPts val="0"/>
              </a:spcBef>
              <a:spcAft>
                <a:spcPts val="0"/>
              </a:spcAft>
              <a:buClr>
                <a:schemeClr val="dk1"/>
              </a:buClr>
              <a:buSzPts val="1100"/>
              <a:buFont typeface="Arial"/>
              <a:buNone/>
            </a:pPr>
            <a:endParaRPr sz="900">
              <a:solidFill>
                <a:srgbClr val="484F56"/>
              </a:solidFill>
              <a:latin typeface="Pontano Sans"/>
              <a:ea typeface="Pontano Sans"/>
              <a:cs typeface="Pontano Sans"/>
              <a:sym typeface="Pontano Sans"/>
            </a:endParaRPr>
          </a:p>
          <a:p>
            <a:pPr marL="0" lvl="0" indent="0" rtl="0">
              <a:spcBef>
                <a:spcPts val="0"/>
              </a:spcBef>
              <a:spcAft>
                <a:spcPts val="0"/>
              </a:spcAft>
              <a:buNone/>
            </a:pPr>
            <a:endParaRPr sz="900">
              <a:solidFill>
                <a:srgbClr val="484F56"/>
              </a:solidFill>
              <a:latin typeface="Pontano Sans"/>
              <a:ea typeface="Pontano Sans"/>
              <a:cs typeface="Pontano Sans"/>
              <a:sym typeface="Pontano Sans"/>
            </a:endParaRPr>
          </a:p>
        </p:txBody>
      </p:sp>
      <p:sp>
        <p:nvSpPr>
          <p:cNvPr id="647" name="Shape 647"/>
          <p:cNvSpPr txBox="1">
            <a:spLocks noGrp="1"/>
          </p:cNvSpPr>
          <p:nvPr>
            <p:ph type="sldNum" idx="12"/>
          </p:nvPr>
        </p:nvSpPr>
        <p:spPr>
          <a:xfrm>
            <a:off x="76209" y="4749851"/>
            <a:ext cx="548700" cy="393600"/>
          </a:xfrm>
          <a:prstGeom prst="rect">
            <a:avLst/>
          </a:prstGeom>
          <a:noFill/>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1"/>
        <p:cNvGrpSpPr/>
        <p:nvPr/>
      </p:nvGrpSpPr>
      <p:grpSpPr>
        <a:xfrm>
          <a:off x="0" y="0"/>
          <a:ext cx="0" cy="0"/>
          <a:chOff x="0" y="0"/>
          <a:chExt cx="0" cy="0"/>
        </a:xfrm>
      </p:grpSpPr>
      <p:sp>
        <p:nvSpPr>
          <p:cNvPr id="652" name="Shape 652"/>
          <p:cNvSpPr txBox="1"/>
          <p:nvPr/>
        </p:nvSpPr>
        <p:spPr>
          <a:xfrm>
            <a:off x="2087650" y="914275"/>
            <a:ext cx="6676800" cy="138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b="1">
                <a:solidFill>
                  <a:srgbClr val="484F56"/>
                </a:solidFill>
                <a:latin typeface="Pontano Sans"/>
                <a:ea typeface="Pontano Sans"/>
                <a:cs typeface="Pontano Sans"/>
                <a:sym typeface="Pontano Sans"/>
              </a:rPr>
              <a:t>Now you can use any emoji as an icon!</a:t>
            </a:r>
            <a:endParaRPr>
              <a:solidFill>
                <a:srgbClr val="484F56"/>
              </a:solidFill>
              <a:latin typeface="Pontano Sans"/>
              <a:ea typeface="Pontano Sans"/>
              <a:cs typeface="Pontano Sans"/>
              <a:sym typeface="Pontano Sans"/>
            </a:endParaRPr>
          </a:p>
          <a:p>
            <a:pPr marL="0" lvl="0" indent="0" rtl="0">
              <a:spcBef>
                <a:spcPts val="0"/>
              </a:spcBef>
              <a:spcAft>
                <a:spcPts val="0"/>
              </a:spcAft>
              <a:buClr>
                <a:schemeClr val="dk1"/>
              </a:buClr>
              <a:buSzPts val="1100"/>
              <a:buFont typeface="Arial"/>
              <a:buNone/>
            </a:pPr>
            <a:r>
              <a:rPr lang="en">
                <a:solidFill>
                  <a:srgbClr val="484F56"/>
                </a:solidFill>
                <a:latin typeface="Pontano Sans"/>
                <a:ea typeface="Pontano Sans"/>
                <a:cs typeface="Pontano Sans"/>
                <a:sym typeface="Pontano Sans"/>
              </a:rPr>
              <a:t>And of course it resizes without losing quality and you can change the color.</a:t>
            </a:r>
            <a:endParaRPr>
              <a:solidFill>
                <a:srgbClr val="484F56"/>
              </a:solidFill>
              <a:latin typeface="Pontano Sans"/>
              <a:ea typeface="Pontano Sans"/>
              <a:cs typeface="Pontano Sans"/>
              <a:sym typeface="Pontano Sans"/>
            </a:endParaRPr>
          </a:p>
          <a:p>
            <a:pPr marL="0" lvl="0" indent="0" rtl="0">
              <a:spcBef>
                <a:spcPts val="0"/>
              </a:spcBef>
              <a:spcAft>
                <a:spcPts val="0"/>
              </a:spcAft>
              <a:buNone/>
            </a:pPr>
            <a:endParaRPr>
              <a:solidFill>
                <a:srgbClr val="484F56"/>
              </a:solidFill>
              <a:latin typeface="Pontano Sans"/>
              <a:ea typeface="Pontano Sans"/>
              <a:cs typeface="Pontano Sans"/>
              <a:sym typeface="Pontano Sans"/>
            </a:endParaRPr>
          </a:p>
          <a:p>
            <a:pPr marL="0" lvl="0" indent="0">
              <a:spcBef>
                <a:spcPts val="0"/>
              </a:spcBef>
              <a:spcAft>
                <a:spcPts val="0"/>
              </a:spcAft>
              <a:buNone/>
            </a:pPr>
            <a:r>
              <a:rPr lang="en">
                <a:solidFill>
                  <a:srgbClr val="484F56"/>
                </a:solidFill>
                <a:latin typeface="Pontano Sans"/>
                <a:ea typeface="Pontano Sans"/>
                <a:cs typeface="Pontano Sans"/>
                <a:sym typeface="Pontano Sans"/>
              </a:rPr>
              <a:t>How? Follow Google instructions </a:t>
            </a:r>
            <a:r>
              <a:rPr lang="en" u="sng">
                <a:solidFill>
                  <a:srgbClr val="484F56"/>
                </a:solidFill>
                <a:latin typeface="Pontano Sans"/>
                <a:ea typeface="Pontano Sans"/>
                <a:cs typeface="Pontano Sans"/>
                <a:sym typeface="Pontano Sans"/>
                <a:hlinkClick r:id="rId3"/>
              </a:rPr>
              <a:t>https://twitter.com/googledocs/status/730087240156643328</a:t>
            </a:r>
            <a:endParaRPr>
              <a:solidFill>
                <a:srgbClr val="484F56"/>
              </a:solidFill>
              <a:latin typeface="Pontano Sans"/>
              <a:ea typeface="Pontano Sans"/>
              <a:cs typeface="Pontano Sans"/>
              <a:sym typeface="Pontano Sans"/>
            </a:endParaRPr>
          </a:p>
          <a:p>
            <a:pPr marL="0" lvl="0" indent="0" rtl="0">
              <a:spcBef>
                <a:spcPts val="0"/>
              </a:spcBef>
              <a:spcAft>
                <a:spcPts val="0"/>
              </a:spcAft>
              <a:buNone/>
            </a:pPr>
            <a:endParaRPr>
              <a:solidFill>
                <a:srgbClr val="484F56"/>
              </a:solidFill>
              <a:latin typeface="Pontano Sans"/>
              <a:ea typeface="Pontano Sans"/>
              <a:cs typeface="Pontano Sans"/>
              <a:sym typeface="Pontano Sans"/>
            </a:endParaRPr>
          </a:p>
          <a:p>
            <a:pPr marL="0" lvl="0" indent="0" rtl="0">
              <a:spcBef>
                <a:spcPts val="0"/>
              </a:spcBef>
              <a:spcAft>
                <a:spcPts val="0"/>
              </a:spcAft>
              <a:buNone/>
            </a:pPr>
            <a:endParaRPr>
              <a:solidFill>
                <a:srgbClr val="484F56"/>
              </a:solidFill>
              <a:latin typeface="Pontano Sans"/>
              <a:ea typeface="Pontano Sans"/>
              <a:cs typeface="Pontano Sans"/>
              <a:sym typeface="Pontano Sans"/>
            </a:endParaRPr>
          </a:p>
          <a:p>
            <a:pPr marL="0" lvl="0" indent="0" rtl="0">
              <a:spcBef>
                <a:spcPts val="0"/>
              </a:spcBef>
              <a:spcAft>
                <a:spcPts val="0"/>
              </a:spcAft>
              <a:buClr>
                <a:schemeClr val="dk1"/>
              </a:buClr>
              <a:buSzPts val="1100"/>
              <a:buFont typeface="Arial"/>
              <a:buNone/>
            </a:pPr>
            <a:endParaRPr>
              <a:solidFill>
                <a:srgbClr val="484F56"/>
              </a:solidFill>
              <a:latin typeface="Pontano Sans"/>
              <a:ea typeface="Pontano Sans"/>
              <a:cs typeface="Pontano Sans"/>
              <a:sym typeface="Pontano Sans"/>
            </a:endParaRPr>
          </a:p>
          <a:p>
            <a:pPr marL="0" lvl="0" indent="0" rtl="0">
              <a:spcBef>
                <a:spcPts val="0"/>
              </a:spcBef>
              <a:spcAft>
                <a:spcPts val="0"/>
              </a:spcAft>
              <a:buNone/>
            </a:pPr>
            <a:endParaRPr>
              <a:solidFill>
                <a:srgbClr val="484F56"/>
              </a:solidFill>
              <a:latin typeface="Pontano Sans"/>
              <a:ea typeface="Pontano Sans"/>
              <a:cs typeface="Pontano Sans"/>
              <a:sym typeface="Pontano Sans"/>
            </a:endParaRPr>
          </a:p>
        </p:txBody>
      </p:sp>
      <p:sp>
        <p:nvSpPr>
          <p:cNvPr id="653" name="Shape 653"/>
          <p:cNvSpPr txBox="1"/>
          <p:nvPr/>
        </p:nvSpPr>
        <p:spPr>
          <a:xfrm>
            <a:off x="731900" y="2374250"/>
            <a:ext cx="7327500" cy="25707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3600">
                <a:solidFill>
                  <a:srgbClr val="484F56"/>
                </a:solidFill>
                <a:latin typeface="Pontano Sans"/>
                <a:ea typeface="Pontano Sans"/>
                <a:cs typeface="Pontano Sans"/>
                <a:sym typeface="Pontano Sans"/>
              </a:rPr>
              <a:t>✋👆👉👍👤👦👧👨👩👪💃🏃💑❤😂😉😋😒😭👶😸🐟🍒🍔💣📌📖🔨🎃🎈🎨🏈🏰🌏🔌🔑</a:t>
            </a:r>
            <a:r>
              <a:rPr lang="en" sz="2400">
                <a:solidFill>
                  <a:srgbClr val="484F56"/>
                </a:solidFill>
                <a:highlight>
                  <a:srgbClr val="9BCF63"/>
                </a:highlight>
                <a:latin typeface="Pontano Sans"/>
                <a:ea typeface="Pontano Sans"/>
                <a:cs typeface="Pontano Sans"/>
                <a:sym typeface="Pontano Sans"/>
              </a:rPr>
              <a:t> and many more...</a:t>
            </a:r>
            <a:endParaRPr sz="2400">
              <a:solidFill>
                <a:srgbClr val="484F56"/>
              </a:solidFill>
              <a:highlight>
                <a:srgbClr val="9BCF63"/>
              </a:highlight>
              <a:latin typeface="Pontano Sans"/>
              <a:ea typeface="Pontano Sans"/>
              <a:cs typeface="Pontano Sans"/>
              <a:sym typeface="Pontano Sans"/>
            </a:endParaRPr>
          </a:p>
        </p:txBody>
      </p:sp>
      <p:sp>
        <p:nvSpPr>
          <p:cNvPr id="654" name="Shape 654"/>
          <p:cNvSpPr txBox="1"/>
          <p:nvPr/>
        </p:nvSpPr>
        <p:spPr>
          <a:xfrm>
            <a:off x="572775" y="8564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51B148"/>
                </a:solidFill>
              </a:rPr>
              <a:t>😉</a:t>
            </a:r>
            <a:endParaRPr sz="9600">
              <a:solidFill>
                <a:srgbClr val="51B148"/>
              </a:solidFill>
            </a:endParaRPr>
          </a:p>
        </p:txBody>
      </p:sp>
      <p:sp>
        <p:nvSpPr>
          <p:cNvPr id="655" name="Shape 65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6" name="Shape 116"/>
          <p:cNvSpPr txBox="1">
            <a:spLocks noGrp="1"/>
          </p:cNvSpPr>
          <p:nvPr>
            <p:ph type="body" idx="2"/>
          </p:nvPr>
        </p:nvSpPr>
        <p:spPr>
          <a:xfrm>
            <a:off x="357158" y="214296"/>
            <a:ext cx="8643998" cy="4641662"/>
          </a:xfrm>
          <a:prstGeom prst="rect">
            <a:avLst/>
          </a:prstGeom>
        </p:spPr>
        <p:txBody>
          <a:bodyPr spcFirstLastPara="1" wrap="square" lIns="91425" tIns="91425" rIns="91425" bIns="91425" anchor="t" anchorCtr="0">
            <a:noAutofit/>
          </a:bodyPr>
          <a:lstStyle/>
          <a:p>
            <a:pPr marL="0" indent="0" algn="r">
              <a:spcBef>
                <a:spcPts val="0"/>
              </a:spcBef>
              <a:buNone/>
            </a:pPr>
            <a:r>
              <a:rPr lang="en-US" dirty="0" smtClean="0">
                <a:solidFill>
                  <a:schemeClr val="tx1"/>
                </a:solidFill>
                <a:latin typeface="Monotype Koufi" pitchFamily="2" charset="-78"/>
                <a:ea typeface="Monotype Koufi" pitchFamily="2" charset="-78"/>
                <a:cs typeface="Monotype Koufi" pitchFamily="2" charset="-78"/>
              </a:rPr>
              <a:t>: </a:t>
            </a:r>
            <a:r>
              <a:rPr lang="en-US" dirty="0" smtClean="0">
                <a:solidFill>
                  <a:schemeClr val="tx1"/>
                </a:solidFill>
                <a:ea typeface="Monotype Koufi" pitchFamily="2" charset="-78"/>
                <a:cs typeface="Monotype Koufi" pitchFamily="2" charset="-78"/>
              </a:rPr>
              <a:t/>
            </a:r>
            <a:br>
              <a:rPr lang="en-US" dirty="0" smtClean="0">
                <a:solidFill>
                  <a:schemeClr val="tx1"/>
                </a:solidFill>
                <a:ea typeface="Monotype Koufi" pitchFamily="2" charset="-78"/>
                <a:cs typeface="Monotype Koufi" pitchFamily="2" charset="-78"/>
              </a:rPr>
            </a:br>
            <a:r>
              <a:rPr lang="ar-SA" dirty="0" err="1" smtClean="0">
                <a:solidFill>
                  <a:schemeClr val="tx1"/>
                </a:solidFill>
                <a:latin typeface="Monotype Koufi" pitchFamily="2" charset="-78"/>
                <a:ea typeface="Monotype Koufi" pitchFamily="2" charset="-78"/>
                <a:cs typeface="Monotype Koufi" pitchFamily="2" charset="-78"/>
              </a:rPr>
              <a:t>ان</a:t>
            </a:r>
            <a:r>
              <a:rPr lang="ar-SA" dirty="0" smtClean="0">
                <a:solidFill>
                  <a:schemeClr val="tx1"/>
                </a:solidFill>
                <a:latin typeface="Monotype Koufi" pitchFamily="2" charset="-78"/>
                <a:ea typeface="Monotype Koufi" pitchFamily="2" charset="-78"/>
                <a:cs typeface="Monotype Koufi" pitchFamily="2" charset="-78"/>
              </a:rPr>
              <a:t> القضاء يعد من </a:t>
            </a:r>
            <a:r>
              <a:rPr lang="ar-SA" dirty="0" err="1" smtClean="0">
                <a:solidFill>
                  <a:schemeClr val="tx1"/>
                </a:solidFill>
                <a:latin typeface="Monotype Koufi" pitchFamily="2" charset="-78"/>
                <a:ea typeface="Monotype Koufi" pitchFamily="2" charset="-78"/>
                <a:cs typeface="Monotype Koufi" pitchFamily="2" charset="-78"/>
              </a:rPr>
              <a:t>اكثر</a:t>
            </a:r>
            <a:r>
              <a:rPr lang="ar-SA" dirty="0" smtClean="0">
                <a:solidFill>
                  <a:schemeClr val="tx1"/>
                </a:solidFill>
                <a:latin typeface="Monotype Koufi" pitchFamily="2" charset="-78"/>
                <a:ea typeface="Monotype Koufi" pitchFamily="2" charset="-78"/>
                <a:cs typeface="Monotype Koufi" pitchFamily="2" charset="-78"/>
              </a:rPr>
              <a:t> </a:t>
            </a:r>
            <a:r>
              <a:rPr lang="ar-SA" dirty="0" err="1" smtClean="0">
                <a:solidFill>
                  <a:schemeClr val="tx1"/>
                </a:solidFill>
                <a:latin typeface="Monotype Koufi" pitchFamily="2" charset="-78"/>
                <a:ea typeface="Monotype Koufi" pitchFamily="2" charset="-78"/>
                <a:cs typeface="Monotype Koufi" pitchFamily="2" charset="-78"/>
              </a:rPr>
              <a:t>الاجهزة</a:t>
            </a:r>
            <a:r>
              <a:rPr lang="ar-SA" dirty="0" smtClean="0">
                <a:solidFill>
                  <a:schemeClr val="tx1"/>
                </a:solidFill>
                <a:latin typeface="Monotype Koufi" pitchFamily="2" charset="-78"/>
                <a:ea typeface="Monotype Koufi" pitchFamily="2" charset="-78"/>
                <a:cs typeface="Monotype Koufi" pitchFamily="2" charset="-78"/>
              </a:rPr>
              <a:t> القادرة على حماية مبدأ المشروعية والدفاع عن الحقوق والحريات العامة، </a:t>
            </a:r>
            <a:r>
              <a:rPr lang="ar-SA" dirty="0" err="1" smtClean="0">
                <a:solidFill>
                  <a:schemeClr val="tx1"/>
                </a:solidFill>
                <a:latin typeface="Monotype Koufi" pitchFamily="2" charset="-78"/>
                <a:ea typeface="Monotype Koufi" pitchFamily="2" charset="-78"/>
                <a:cs typeface="Monotype Koufi" pitchFamily="2" charset="-78"/>
              </a:rPr>
              <a:t>اذا</a:t>
            </a:r>
            <a:r>
              <a:rPr lang="ar-SA" dirty="0" smtClean="0">
                <a:solidFill>
                  <a:schemeClr val="tx1"/>
                </a:solidFill>
                <a:latin typeface="Monotype Koufi" pitchFamily="2" charset="-78"/>
                <a:ea typeface="Monotype Koufi" pitchFamily="2" charset="-78"/>
                <a:cs typeface="Monotype Koufi" pitchFamily="2" charset="-78"/>
              </a:rPr>
              <a:t> ما توافرت له الضمانات الضرورية التي تكفل له الاستقلال في </a:t>
            </a:r>
            <a:r>
              <a:rPr lang="ar-SA" dirty="0" err="1" smtClean="0">
                <a:solidFill>
                  <a:schemeClr val="tx1"/>
                </a:solidFill>
                <a:latin typeface="Monotype Koufi" pitchFamily="2" charset="-78"/>
                <a:ea typeface="Monotype Koufi" pitchFamily="2" charset="-78"/>
                <a:cs typeface="Monotype Koufi" pitchFamily="2" charset="-78"/>
              </a:rPr>
              <a:t>اداء</a:t>
            </a:r>
            <a:r>
              <a:rPr lang="ar-SA" dirty="0" smtClean="0">
                <a:solidFill>
                  <a:schemeClr val="tx1"/>
                </a:solidFill>
                <a:latin typeface="Monotype Koufi" pitchFamily="2" charset="-78"/>
                <a:ea typeface="Monotype Koufi" pitchFamily="2" charset="-78"/>
                <a:cs typeface="Monotype Koufi" pitchFamily="2" charset="-78"/>
              </a:rPr>
              <a:t> وظيفته، لكي يؤدي مهمته على </a:t>
            </a:r>
            <a:r>
              <a:rPr lang="ar-SA" dirty="0" err="1" smtClean="0">
                <a:solidFill>
                  <a:schemeClr val="tx1"/>
                </a:solidFill>
                <a:latin typeface="Monotype Koufi" pitchFamily="2" charset="-78"/>
                <a:ea typeface="Monotype Koufi" pitchFamily="2" charset="-78"/>
                <a:cs typeface="Monotype Koufi" pitchFamily="2" charset="-78"/>
              </a:rPr>
              <a:t>اكمل</a:t>
            </a:r>
            <a:r>
              <a:rPr lang="ar-SA" dirty="0" smtClean="0">
                <a:solidFill>
                  <a:schemeClr val="tx1"/>
                </a:solidFill>
                <a:latin typeface="Monotype Koufi" pitchFamily="2" charset="-78"/>
                <a:ea typeface="Monotype Koufi" pitchFamily="2" charset="-78"/>
                <a:cs typeface="Monotype Koufi" pitchFamily="2" charset="-78"/>
              </a:rPr>
              <a:t> وجه.</a:t>
            </a:r>
            <a:r>
              <a:rPr lang="en-US" dirty="0" smtClean="0">
                <a:solidFill>
                  <a:schemeClr val="tx1"/>
                </a:solidFill>
                <a:ea typeface="Monotype Koufi" pitchFamily="2" charset="-78"/>
                <a:cs typeface="Monotype Koufi" pitchFamily="2" charset="-78"/>
              </a:rPr>
              <a:t/>
            </a:r>
            <a:br>
              <a:rPr lang="en-US" dirty="0" smtClean="0">
                <a:solidFill>
                  <a:schemeClr val="tx1"/>
                </a:solidFill>
                <a:ea typeface="Monotype Koufi" pitchFamily="2" charset="-78"/>
                <a:cs typeface="Monotype Koufi" pitchFamily="2" charset="-78"/>
              </a:rPr>
            </a:br>
            <a:r>
              <a:rPr lang="ar-SA" dirty="0" smtClean="0">
                <a:solidFill>
                  <a:schemeClr val="tx1"/>
                </a:solidFill>
                <a:latin typeface="Monotype Koufi" pitchFamily="2" charset="-78"/>
                <a:ea typeface="Monotype Koufi" pitchFamily="2" charset="-78"/>
                <a:cs typeface="Monotype Koufi" pitchFamily="2" charset="-78"/>
              </a:rPr>
              <a:t>يتولى </a:t>
            </a:r>
            <a:r>
              <a:rPr lang="ar-IQ" dirty="0" smtClean="0">
                <a:solidFill>
                  <a:schemeClr val="tx1"/>
                </a:solidFill>
                <a:latin typeface="Monotype Koufi" pitchFamily="2" charset="-78"/>
                <a:ea typeface="Monotype Koufi" pitchFamily="2" charset="-78"/>
                <a:cs typeface="Monotype Koufi" pitchFamily="2" charset="-78"/>
              </a:rPr>
              <a:t>الرقابة القضائية المحاكم على اختلاف </a:t>
            </a:r>
            <a:r>
              <a:rPr lang="ar-IQ" dirty="0" err="1" smtClean="0">
                <a:solidFill>
                  <a:schemeClr val="tx1"/>
                </a:solidFill>
                <a:latin typeface="Monotype Koufi" pitchFamily="2" charset="-78"/>
                <a:ea typeface="Monotype Koufi" pitchFamily="2" charset="-78"/>
                <a:cs typeface="Monotype Koufi" pitchFamily="2" charset="-78"/>
              </a:rPr>
              <a:t>انواعها</a:t>
            </a:r>
            <a:r>
              <a:rPr lang="ar-IQ" dirty="0" smtClean="0">
                <a:solidFill>
                  <a:schemeClr val="tx1"/>
                </a:solidFill>
                <a:latin typeface="Monotype Koufi" pitchFamily="2" charset="-78"/>
                <a:ea typeface="Monotype Koufi" pitchFamily="2" charset="-78"/>
                <a:cs typeface="Monotype Koufi" pitchFamily="2" charset="-78"/>
              </a:rPr>
              <a:t> في الدولة سواء </a:t>
            </a:r>
            <a:r>
              <a:rPr lang="ar-IQ" dirty="0" err="1" smtClean="0">
                <a:solidFill>
                  <a:schemeClr val="tx1"/>
                </a:solidFill>
                <a:latin typeface="Monotype Koufi" pitchFamily="2" charset="-78"/>
                <a:ea typeface="Monotype Koufi" pitchFamily="2" charset="-78"/>
                <a:cs typeface="Monotype Koufi" pitchFamily="2" charset="-78"/>
              </a:rPr>
              <a:t>اكانت</a:t>
            </a:r>
            <a:r>
              <a:rPr lang="ar-IQ" dirty="0" smtClean="0">
                <a:solidFill>
                  <a:schemeClr val="tx1"/>
                </a:solidFill>
                <a:latin typeface="Monotype Koufi" pitchFamily="2" charset="-78"/>
                <a:ea typeface="Monotype Koufi" pitchFamily="2" charset="-78"/>
                <a:cs typeface="Monotype Koufi" pitchFamily="2" charset="-78"/>
              </a:rPr>
              <a:t> اعتيادية </a:t>
            </a:r>
            <a:r>
              <a:rPr lang="ar-IQ" dirty="0" err="1" smtClean="0">
                <a:solidFill>
                  <a:schemeClr val="tx1"/>
                </a:solidFill>
                <a:latin typeface="Monotype Koufi" pitchFamily="2" charset="-78"/>
                <a:ea typeface="Monotype Koufi" pitchFamily="2" charset="-78"/>
                <a:cs typeface="Monotype Koufi" pitchFamily="2" charset="-78"/>
              </a:rPr>
              <a:t>ام</a:t>
            </a:r>
            <a:r>
              <a:rPr lang="ar-IQ" dirty="0" smtClean="0">
                <a:solidFill>
                  <a:schemeClr val="tx1"/>
                </a:solidFill>
                <a:latin typeface="Monotype Koufi" pitchFamily="2" charset="-78"/>
                <a:ea typeface="Monotype Koufi" pitchFamily="2" charset="-78"/>
                <a:cs typeface="Monotype Koufi" pitchFamily="2" charset="-78"/>
              </a:rPr>
              <a:t> </a:t>
            </a:r>
            <a:r>
              <a:rPr lang="ar-IQ" dirty="0" err="1" smtClean="0">
                <a:solidFill>
                  <a:schemeClr val="tx1"/>
                </a:solidFill>
                <a:latin typeface="Monotype Koufi" pitchFamily="2" charset="-78"/>
                <a:ea typeface="Monotype Koufi" pitchFamily="2" charset="-78"/>
                <a:cs typeface="Monotype Koufi" pitchFamily="2" charset="-78"/>
              </a:rPr>
              <a:t>ادارية</a:t>
            </a:r>
            <a:r>
              <a:rPr lang="ar-IQ" dirty="0" smtClean="0">
                <a:solidFill>
                  <a:schemeClr val="tx1"/>
                </a:solidFill>
                <a:latin typeface="Monotype Koufi" pitchFamily="2" charset="-78"/>
                <a:ea typeface="Monotype Koufi" pitchFamily="2" charset="-78"/>
                <a:cs typeface="Monotype Koufi" pitchFamily="2" charset="-78"/>
              </a:rPr>
              <a:t>، مدنية </a:t>
            </a:r>
            <a:r>
              <a:rPr lang="ar-IQ" dirty="0" err="1" smtClean="0">
                <a:solidFill>
                  <a:schemeClr val="tx1"/>
                </a:solidFill>
                <a:latin typeface="Monotype Koufi" pitchFamily="2" charset="-78"/>
                <a:ea typeface="Monotype Koufi" pitchFamily="2" charset="-78"/>
                <a:cs typeface="Monotype Koufi" pitchFamily="2" charset="-78"/>
              </a:rPr>
              <a:t>ام</a:t>
            </a:r>
            <a:r>
              <a:rPr lang="ar-IQ" dirty="0" smtClean="0">
                <a:solidFill>
                  <a:schemeClr val="tx1"/>
                </a:solidFill>
                <a:latin typeface="Monotype Koufi" pitchFamily="2" charset="-78"/>
                <a:ea typeface="Monotype Koufi" pitchFamily="2" charset="-78"/>
                <a:cs typeface="Monotype Koufi" pitchFamily="2" charset="-78"/>
              </a:rPr>
              <a:t> جنائية، فهذه في مجموعها تكون السلطة القضائية المستقلة طبقاً </a:t>
            </a:r>
            <a:r>
              <a:rPr lang="ar-IQ" dirty="0" err="1" smtClean="0">
                <a:solidFill>
                  <a:schemeClr val="tx1"/>
                </a:solidFill>
                <a:latin typeface="Monotype Koufi" pitchFamily="2" charset="-78"/>
                <a:ea typeface="Monotype Koufi" pitchFamily="2" charset="-78"/>
                <a:cs typeface="Monotype Koufi" pitchFamily="2" charset="-78"/>
              </a:rPr>
              <a:t>الى</a:t>
            </a:r>
            <a:r>
              <a:rPr lang="ar-IQ" dirty="0" smtClean="0">
                <a:solidFill>
                  <a:schemeClr val="tx1"/>
                </a:solidFill>
                <a:latin typeface="Monotype Koufi" pitchFamily="2" charset="-78"/>
                <a:ea typeface="Monotype Koufi" pitchFamily="2" charset="-78"/>
                <a:cs typeface="Monotype Koufi" pitchFamily="2" charset="-78"/>
              </a:rPr>
              <a:t> الدستور.</a:t>
            </a:r>
            <a:r>
              <a:rPr lang="en-US" dirty="0" smtClean="0">
                <a:solidFill>
                  <a:schemeClr val="tx1"/>
                </a:solidFill>
                <a:ea typeface="Monotype Koufi" pitchFamily="2" charset="-78"/>
                <a:cs typeface="Monotype Koufi" pitchFamily="2" charset="-78"/>
              </a:rPr>
              <a:t/>
            </a:r>
            <a:br>
              <a:rPr lang="en-US" dirty="0" smtClean="0">
                <a:solidFill>
                  <a:schemeClr val="tx1"/>
                </a:solidFill>
                <a:ea typeface="Monotype Koufi" pitchFamily="2" charset="-78"/>
                <a:cs typeface="Monotype Koufi" pitchFamily="2" charset="-78"/>
              </a:rPr>
            </a:br>
            <a:r>
              <a:rPr lang="ar-IQ" dirty="0" smtClean="0">
                <a:solidFill>
                  <a:schemeClr val="tx1"/>
                </a:solidFill>
                <a:latin typeface="Monotype Koufi" pitchFamily="2" charset="-78"/>
                <a:ea typeface="Monotype Koufi" pitchFamily="2" charset="-78"/>
                <a:cs typeface="Monotype Koufi" pitchFamily="2" charset="-78"/>
              </a:rPr>
              <a:t>هذا وتتسم الرقابة القضائية بالميزات </a:t>
            </a:r>
            <a:r>
              <a:rPr lang="ar-IQ" dirty="0" err="1" smtClean="0">
                <a:solidFill>
                  <a:schemeClr val="tx1"/>
                </a:solidFill>
                <a:latin typeface="Monotype Koufi" pitchFamily="2" charset="-78"/>
                <a:ea typeface="Monotype Koufi" pitchFamily="2" charset="-78"/>
                <a:cs typeface="Monotype Koufi" pitchFamily="2" charset="-78"/>
              </a:rPr>
              <a:t>الاتية</a:t>
            </a:r>
            <a:r>
              <a:rPr lang="ar-IQ" dirty="0" smtClean="0">
                <a:solidFill>
                  <a:schemeClr val="tx1"/>
                </a:solidFill>
                <a:latin typeface="Monotype Koufi" pitchFamily="2" charset="-78"/>
                <a:ea typeface="Monotype Koufi" pitchFamily="2" charset="-78"/>
                <a:cs typeface="Monotype Koufi" pitchFamily="2" charset="-78"/>
              </a:rPr>
              <a:t>:-</a:t>
            </a:r>
            <a:r>
              <a:rPr lang="en-US" dirty="0" smtClean="0">
                <a:solidFill>
                  <a:schemeClr val="tx1"/>
                </a:solidFill>
              </a:rPr>
              <a:t/>
            </a:r>
            <a:br>
              <a:rPr lang="en-US" dirty="0" smtClean="0">
                <a:solidFill>
                  <a:schemeClr val="tx1"/>
                </a:solidFill>
              </a:rPr>
            </a:br>
            <a:r>
              <a:rPr lang="en-US" dirty="0" smtClean="0">
                <a:solidFill>
                  <a:schemeClr val="tx1"/>
                </a:solidFill>
              </a:rPr>
              <a:t> </a:t>
            </a:r>
            <a:r>
              <a:rPr lang="ar-IQ" dirty="0" smtClean="0">
                <a:solidFill>
                  <a:schemeClr val="tx1"/>
                </a:solidFill>
              </a:rPr>
              <a:t>- </a:t>
            </a:r>
            <a:r>
              <a:rPr lang="ar-IQ" b="1" dirty="0" err="1" smtClean="0">
                <a:solidFill>
                  <a:schemeClr val="tx1"/>
                </a:solidFill>
                <a:cs typeface="PT Bold Arch" pitchFamily="2" charset="-78"/>
              </a:rPr>
              <a:t>انها</a:t>
            </a:r>
            <a:r>
              <a:rPr lang="ar-IQ" b="1" dirty="0" smtClean="0">
                <a:solidFill>
                  <a:schemeClr val="tx1"/>
                </a:solidFill>
                <a:cs typeface="PT Bold Arch" pitchFamily="2" charset="-78"/>
              </a:rPr>
              <a:t> رقابة مشروعية في </a:t>
            </a:r>
            <a:r>
              <a:rPr lang="ar-IQ" b="1" smtClean="0">
                <a:solidFill>
                  <a:schemeClr val="tx1"/>
                </a:solidFill>
                <a:cs typeface="PT Bold Arch" pitchFamily="2" charset="-78"/>
              </a:rPr>
              <a:t>الاصل</a:t>
            </a:r>
            <a:endParaRPr lang="ar-IQ" b="1" dirty="0" smtClean="0">
              <a:solidFill>
                <a:schemeClr val="tx1"/>
              </a:solidFill>
              <a:latin typeface="Karla"/>
              <a:ea typeface="Karla"/>
              <a:cs typeface="PT Bold Arch" pitchFamily="2" charset="-78"/>
              <a:sym typeface="Karla"/>
            </a:endParaRPr>
          </a:p>
          <a:p>
            <a:pPr marL="0" indent="0" algn="r">
              <a:spcBef>
                <a:spcPts val="0"/>
              </a:spcBef>
              <a:buNone/>
            </a:pPr>
            <a:r>
              <a:rPr lang="ar-IQ" b="1" dirty="0" smtClean="0">
                <a:cs typeface="PT Bold Arch" pitchFamily="2" charset="-78"/>
              </a:rPr>
              <a:t>- تتمتع </a:t>
            </a:r>
            <a:r>
              <a:rPr lang="ar-IQ" b="1" dirty="0" err="1" smtClean="0">
                <a:cs typeface="PT Bold Arch" pitchFamily="2" charset="-78"/>
              </a:rPr>
              <a:t>الاحكام</a:t>
            </a:r>
            <a:r>
              <a:rPr lang="ar-IQ" b="1" dirty="0" smtClean="0">
                <a:cs typeface="PT Bold Arch" pitchFamily="2" charset="-78"/>
              </a:rPr>
              <a:t> القضائية بمبدأ حجية الشيء المقضي </a:t>
            </a:r>
            <a:r>
              <a:rPr lang="ar-IQ" b="1" dirty="0" err="1" smtClean="0">
                <a:cs typeface="PT Bold Arch" pitchFamily="2" charset="-78"/>
              </a:rPr>
              <a:t>به</a:t>
            </a:r>
            <a:r>
              <a:rPr lang="en-US" b="1" dirty="0" smtClean="0">
                <a:solidFill>
                  <a:schemeClr val="tx1"/>
                </a:solidFill>
                <a:cs typeface="PT Bold Arch" pitchFamily="2" charset="-78"/>
              </a:rPr>
              <a:t> </a:t>
            </a:r>
            <a:endParaRPr lang="ar-IQ" b="1" dirty="0" smtClean="0">
              <a:solidFill>
                <a:schemeClr val="tx1"/>
              </a:solidFill>
              <a:cs typeface="PT Bold Arch" pitchFamily="2" charset="-78"/>
            </a:endParaRPr>
          </a:p>
          <a:p>
            <a:pPr marL="0" lvl="0" indent="0" algn="r">
              <a:spcBef>
                <a:spcPts val="0"/>
              </a:spcBef>
              <a:buNone/>
            </a:pPr>
            <a:r>
              <a:rPr lang="ar-IQ" b="1" dirty="0" smtClean="0">
                <a:solidFill>
                  <a:schemeClr val="tx1"/>
                </a:solidFill>
                <a:cs typeface="PT Bold Arch" pitchFamily="2" charset="-78"/>
              </a:rPr>
              <a:t> - </a:t>
            </a:r>
            <a:r>
              <a:rPr lang="ar-IQ" b="1" dirty="0" err="1" smtClean="0">
                <a:solidFill>
                  <a:schemeClr val="tx1"/>
                </a:solidFill>
                <a:cs typeface="PT Bold Arch" pitchFamily="2" charset="-78"/>
              </a:rPr>
              <a:t>انها</a:t>
            </a:r>
            <a:r>
              <a:rPr lang="ar-IQ" b="1" dirty="0" smtClean="0">
                <a:solidFill>
                  <a:schemeClr val="tx1"/>
                </a:solidFill>
                <a:cs typeface="PT Bold Arch" pitchFamily="2" charset="-78"/>
              </a:rPr>
              <a:t> لا تتحرك من تلقاء نفسها</a:t>
            </a:r>
            <a:endParaRPr b="1">
              <a:solidFill>
                <a:srgbClr val="51B148"/>
              </a:solidFill>
              <a:cs typeface="PT Bold Arch" pitchFamily="2" charset="-78"/>
            </a:endParaRPr>
          </a:p>
        </p:txBody>
      </p:sp>
      <p:sp>
        <p:nvSpPr>
          <p:cNvPr id="117" name="Shape 11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idx="4294967295"/>
          </p:nvPr>
        </p:nvSpPr>
        <p:spPr>
          <a:xfrm>
            <a:off x="685800" y="1430950"/>
            <a:ext cx="4390500" cy="862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9600">
                <a:solidFill>
                  <a:srgbClr val="51B148"/>
                </a:solidFill>
              </a:rPr>
              <a:t>Hello!</a:t>
            </a:r>
            <a:endParaRPr sz="9600">
              <a:solidFill>
                <a:srgbClr val="51B148"/>
              </a:solidFill>
            </a:endParaRPr>
          </a:p>
        </p:txBody>
      </p:sp>
      <p:sp>
        <p:nvSpPr>
          <p:cNvPr id="123" name="Shape 123"/>
          <p:cNvSpPr txBox="1">
            <a:spLocks noGrp="1"/>
          </p:cNvSpPr>
          <p:nvPr>
            <p:ph type="subTitle" idx="4294967295"/>
          </p:nvPr>
        </p:nvSpPr>
        <p:spPr>
          <a:xfrm>
            <a:off x="685800" y="2018282"/>
            <a:ext cx="4390500" cy="2343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solidFill>
                  <a:srgbClr val="FFFFFF"/>
                </a:solidFill>
              </a:rPr>
              <a:t>I AM JAYDEN SMITH</a:t>
            </a:r>
            <a:endParaRPr>
              <a:solidFill>
                <a:srgbClr val="FFFFFF"/>
              </a:solidFill>
            </a:endParaRPr>
          </a:p>
          <a:p>
            <a:pPr marL="0" lvl="0" indent="0" rtl="0">
              <a:spcBef>
                <a:spcPts val="600"/>
              </a:spcBef>
              <a:spcAft>
                <a:spcPts val="0"/>
              </a:spcAft>
              <a:buClr>
                <a:schemeClr val="dk1"/>
              </a:buClr>
              <a:buSzPts val="1100"/>
              <a:buFont typeface="Arial"/>
              <a:buNone/>
            </a:pPr>
            <a:r>
              <a:rPr lang="en">
                <a:solidFill>
                  <a:srgbClr val="FFFFFF"/>
                </a:solidFill>
              </a:rPr>
              <a:t>I am here because I love to give presentations. </a:t>
            </a:r>
            <a:endParaRPr>
              <a:solidFill>
                <a:srgbClr val="FFFFFF"/>
              </a:solidFill>
            </a:endParaRPr>
          </a:p>
          <a:p>
            <a:pPr marL="0" lvl="0" indent="0">
              <a:spcBef>
                <a:spcPts val="600"/>
              </a:spcBef>
              <a:spcAft>
                <a:spcPts val="0"/>
              </a:spcAft>
              <a:buClr>
                <a:schemeClr val="dk1"/>
              </a:buClr>
              <a:buSzPts val="1100"/>
              <a:buFont typeface="Arial"/>
              <a:buNone/>
            </a:pPr>
            <a:r>
              <a:rPr lang="en">
                <a:solidFill>
                  <a:srgbClr val="FFFFFF"/>
                </a:solidFill>
              </a:rPr>
              <a:t>You can find me at @username</a:t>
            </a:r>
            <a:endParaRPr>
              <a:solidFill>
                <a:srgbClr val="FFFFFF"/>
              </a:solidFill>
            </a:endParaRPr>
          </a:p>
        </p:txBody>
      </p:sp>
      <p:pic>
        <p:nvPicPr>
          <p:cNvPr id="124" name="Shape 124" descr="photo-1434030216411-0b793f4b4173.jpg"/>
          <p:cNvPicPr preferRelativeResize="0"/>
          <p:nvPr/>
        </p:nvPicPr>
        <p:blipFill>
          <a:blip r:embed="rId3">
            <a:alphaModFix/>
          </a:blip>
          <a:stretch>
            <a:fillRect/>
          </a:stretch>
        </p:blipFill>
        <p:spPr>
          <a:xfrm rot="-1782894">
            <a:off x="5405999" y="774329"/>
            <a:ext cx="2702928" cy="2702928"/>
          </a:xfrm>
          <a:prstGeom prst="round2DiagRect">
            <a:avLst>
              <a:gd name="adj1" fmla="val 50000"/>
              <a:gd name="adj2" fmla="val 0"/>
            </a:avLst>
          </a:prstGeom>
          <a:noFill/>
          <a:ln>
            <a:noFill/>
          </a:ln>
        </p:spPr>
      </p:pic>
      <p:sp>
        <p:nvSpPr>
          <p:cNvPr id="125" name="Shape 12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a:t>
            </a:fld>
            <a:endParaRPr/>
          </a:p>
        </p:txBody>
      </p:sp>
      <p:sp>
        <p:nvSpPr>
          <p:cNvPr id="126" name="Shape 126"/>
          <p:cNvSpPr/>
          <p:nvPr/>
        </p:nvSpPr>
        <p:spPr>
          <a:xfrm rot="1553879">
            <a:off x="6337783" y="3906779"/>
            <a:ext cx="1651751" cy="1002497"/>
          </a:xfrm>
          <a:custGeom>
            <a:avLst/>
            <a:gdLst/>
            <a:ahLst/>
            <a:cxnLst/>
            <a:rect l="0" t="0" r="0" b="0"/>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7428817">
            <a:off x="7606849" y="3029768"/>
            <a:ext cx="640974" cy="998333"/>
          </a:xfrm>
          <a:custGeom>
            <a:avLst/>
            <a:gdLst/>
            <a:ahLst/>
            <a:cxnLst/>
            <a:rect l="0" t="0" r="0" b="0"/>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1.</a:t>
            </a:r>
            <a:endParaRPr/>
          </a:p>
          <a:p>
            <a:pPr marL="0" lvl="0" indent="0" rtl="0">
              <a:spcBef>
                <a:spcPts val="0"/>
              </a:spcBef>
              <a:spcAft>
                <a:spcPts val="0"/>
              </a:spcAft>
              <a:buNone/>
            </a:pPr>
            <a:r>
              <a:rPr lang="en"/>
              <a:t>Transition headline</a:t>
            </a:r>
            <a:endParaRPr/>
          </a:p>
        </p:txBody>
      </p:sp>
      <p:sp>
        <p:nvSpPr>
          <p:cNvPr id="133" name="Shape 13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Let’s start with the first set of slides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a:t>Quotations are commonly printed as a means of inspiration and to invoke philosophical thoughts from the reader.</a:t>
            </a:r>
            <a:endParaRPr/>
          </a:p>
        </p:txBody>
      </p:sp>
      <p:sp>
        <p:nvSpPr>
          <p:cNvPr id="139" name="Shape 13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320075" y="664625"/>
            <a:ext cx="4366800" cy="690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This is a slide title</a:t>
            </a:r>
            <a:endParaRPr/>
          </a:p>
        </p:txBody>
      </p:sp>
      <p:sp>
        <p:nvSpPr>
          <p:cNvPr id="145" name="Shape 145"/>
          <p:cNvSpPr txBox="1">
            <a:spLocks noGrp="1"/>
          </p:cNvSpPr>
          <p:nvPr>
            <p:ph type="body" idx="1"/>
          </p:nvPr>
        </p:nvSpPr>
        <p:spPr>
          <a:xfrm>
            <a:off x="4320075" y="1465582"/>
            <a:ext cx="4366800" cy="30015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a:t>Here you have a list of items</a:t>
            </a:r>
            <a:endParaRPr/>
          </a:p>
          <a:p>
            <a:pPr marL="457200" lvl="0" indent="-381000" rtl="0">
              <a:spcBef>
                <a:spcPts val="0"/>
              </a:spcBef>
              <a:spcAft>
                <a:spcPts val="0"/>
              </a:spcAft>
              <a:buSzPts val="2400"/>
              <a:buChar char="⊷"/>
            </a:pPr>
            <a:r>
              <a:rPr lang="en"/>
              <a:t>And some text</a:t>
            </a:r>
            <a:endParaRPr/>
          </a:p>
          <a:p>
            <a:pPr marL="457200" lvl="0" indent="-381000" rtl="0">
              <a:spcBef>
                <a:spcPts val="0"/>
              </a:spcBef>
              <a:spcAft>
                <a:spcPts val="0"/>
              </a:spcAft>
              <a:buSzPts val="2400"/>
              <a:buChar char="⊷"/>
            </a:pPr>
            <a:r>
              <a:rPr lang="en"/>
              <a:t>But remember not to overload your slides with content</a:t>
            </a:r>
            <a:endParaRPr/>
          </a:p>
          <a:p>
            <a:pPr marL="0" lvl="0" indent="0">
              <a:spcBef>
                <a:spcPts val="600"/>
              </a:spcBef>
              <a:spcAft>
                <a:spcPts val="0"/>
              </a:spcAft>
              <a:buNone/>
            </a:pPr>
            <a:r>
              <a:rPr lang="en"/>
              <a:t>Your audience will listen to you or read the content, but won’t do both. </a:t>
            </a:r>
            <a:endParaRPr/>
          </a:p>
        </p:txBody>
      </p:sp>
      <p:sp>
        <p:nvSpPr>
          <p:cNvPr id="146" name="Shape 14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ctrTitle" idx="4294967295"/>
          </p:nvPr>
        </p:nvSpPr>
        <p:spPr>
          <a:xfrm>
            <a:off x="4666125" y="2192950"/>
            <a:ext cx="4020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7200">
                <a:solidFill>
                  <a:srgbClr val="B8F567"/>
                </a:solidFill>
              </a:rPr>
              <a:t>BIG CONCEPT</a:t>
            </a:r>
            <a:endParaRPr sz="7200">
              <a:solidFill>
                <a:srgbClr val="B8F567"/>
              </a:solidFill>
            </a:endParaRPr>
          </a:p>
        </p:txBody>
      </p:sp>
      <p:sp>
        <p:nvSpPr>
          <p:cNvPr id="152" name="Shape 152"/>
          <p:cNvSpPr txBox="1">
            <a:spLocks noGrp="1"/>
          </p:cNvSpPr>
          <p:nvPr>
            <p:ph type="subTitle" idx="4294967295"/>
          </p:nvPr>
        </p:nvSpPr>
        <p:spPr>
          <a:xfrm>
            <a:off x="4666125" y="3335355"/>
            <a:ext cx="40206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a:solidFill>
                  <a:srgbClr val="FFFFFF"/>
                </a:solidFill>
              </a:rPr>
              <a:t>Bring the attention of your audience over a key concept using icons or illustrations</a:t>
            </a:r>
            <a:endParaRPr sz="1800">
              <a:solidFill>
                <a:srgbClr val="FFFFFF"/>
              </a:solidFill>
            </a:endParaRPr>
          </a:p>
        </p:txBody>
      </p:sp>
      <p:sp>
        <p:nvSpPr>
          <p:cNvPr id="153" name="Shape 15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p:grpSp>
        <p:nvGrpSpPr>
          <p:cNvPr id="154" name="Shape 154"/>
          <p:cNvGrpSpPr/>
          <p:nvPr/>
        </p:nvGrpSpPr>
        <p:grpSpPr>
          <a:xfrm>
            <a:off x="463496" y="418193"/>
            <a:ext cx="1417581" cy="1380759"/>
            <a:chOff x="5926225" y="921350"/>
            <a:chExt cx="517800" cy="504350"/>
          </a:xfrm>
        </p:grpSpPr>
        <p:sp>
          <p:nvSpPr>
            <p:cNvPr id="155" name="Shape 155"/>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7" name="Shape 157"/>
          <p:cNvSpPr/>
          <p:nvPr/>
        </p:nvSpPr>
        <p:spPr>
          <a:xfrm>
            <a:off x="2027271" y="916449"/>
            <a:ext cx="1417580" cy="800768"/>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58" name="Shape 158"/>
          <p:cNvGrpSpPr/>
          <p:nvPr/>
        </p:nvGrpSpPr>
        <p:grpSpPr>
          <a:xfrm>
            <a:off x="1749024" y="3207547"/>
            <a:ext cx="1128571" cy="1471014"/>
            <a:chOff x="2624850" y="4296000"/>
            <a:chExt cx="380400" cy="495825"/>
          </a:xfrm>
        </p:grpSpPr>
        <p:sp>
          <p:nvSpPr>
            <p:cNvPr id="159" name="Shape 159"/>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2" name="Shape 162"/>
          <p:cNvSpPr/>
          <p:nvPr/>
        </p:nvSpPr>
        <p:spPr>
          <a:xfrm>
            <a:off x="1119751" y="2269155"/>
            <a:ext cx="1775404" cy="981322"/>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3404615" y="595000"/>
            <a:ext cx="696695" cy="393592"/>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White</a:t>
            </a:r>
            <a:endParaRPr b="1"/>
          </a:p>
          <a:p>
            <a:pPr marL="0" lvl="0" indent="0">
              <a:spcBef>
                <a:spcPts val="600"/>
              </a:spcBef>
              <a:spcAft>
                <a:spcPts val="0"/>
              </a:spcAft>
              <a:buNone/>
            </a:pPr>
            <a:r>
              <a:rPr lang="en"/>
              <a:t>Is the color of milk and fresh snow, the color produced by the combination of all the colors of the visible spectrum.</a:t>
            </a:r>
            <a:endParaRPr/>
          </a:p>
        </p:txBody>
      </p:sp>
      <p:sp>
        <p:nvSpPr>
          <p:cNvPr id="169" name="Shape 169"/>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You can also split your content</a:t>
            </a:r>
            <a:endParaRPr/>
          </a:p>
        </p:txBody>
      </p:sp>
      <p:sp>
        <p:nvSpPr>
          <p:cNvPr id="170" name="Shape 170"/>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a:t>Black</a:t>
            </a:r>
            <a:endParaRPr b="1"/>
          </a:p>
          <a:p>
            <a:pPr marL="0" lvl="0" indent="0">
              <a:spcBef>
                <a:spcPts val="600"/>
              </a:spcBef>
              <a:spcAft>
                <a:spcPts val="0"/>
              </a:spcAft>
              <a:buNone/>
            </a:pPr>
            <a:r>
              <a:rPr lang="en"/>
              <a:t>Is the color of coal, ebony, and of outer space. It is the darkest color, the result of the absence of or complete absorption of light.</a:t>
            </a:r>
            <a:endParaRPr/>
          </a:p>
        </p:txBody>
      </p:sp>
      <p:sp>
        <p:nvSpPr>
          <p:cNvPr id="171" name="Shape 17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spTree>
  </p:cSld>
  <p:clrMapOvr>
    <a:masterClrMapping/>
  </p:clrMapOvr>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1199</Words>
  <PresentationFormat>عرض على الشاشة (9:16)‏</PresentationFormat>
  <Paragraphs>168</Paragraphs>
  <Slides>29</Slides>
  <Notes>27</Notes>
  <HiddenSlides>0</HiddenSlides>
  <MMClips>0</MMClips>
  <ScaleCrop>false</ScaleCrop>
  <HeadingPairs>
    <vt:vector size="6" baseType="variant">
      <vt:variant>
        <vt:lpstr>الخطوط المستخدمة</vt:lpstr>
      </vt:variant>
      <vt:variant>
        <vt:i4>10</vt:i4>
      </vt:variant>
      <vt:variant>
        <vt:lpstr>سمة</vt:lpstr>
      </vt:variant>
      <vt:variant>
        <vt:i4>1</vt:i4>
      </vt:variant>
      <vt:variant>
        <vt:lpstr>عناوين الشرائح</vt:lpstr>
      </vt:variant>
      <vt:variant>
        <vt:i4>29</vt:i4>
      </vt:variant>
    </vt:vector>
  </HeadingPairs>
  <TitlesOfParts>
    <vt:vector size="40" baseType="lpstr">
      <vt:lpstr>Arial</vt:lpstr>
      <vt:lpstr>Dosis Light</vt:lpstr>
      <vt:lpstr>Diwani Outline Shaded</vt:lpstr>
      <vt:lpstr>Simplified Arabic</vt:lpstr>
      <vt:lpstr>Times New Roman</vt:lpstr>
      <vt:lpstr>Monotype Koufi</vt:lpstr>
      <vt:lpstr>Pontano Sans</vt:lpstr>
      <vt:lpstr>PT Bold Arch</vt:lpstr>
      <vt:lpstr>Karla</vt:lpstr>
      <vt:lpstr>Dosis</vt:lpstr>
      <vt:lpstr>Solanio template</vt:lpstr>
      <vt:lpstr> الرقابة القضائية على مبدأ المشروعية</vt:lpstr>
      <vt:lpstr>الشريحة 2</vt:lpstr>
      <vt:lpstr>الشريحة 3</vt:lpstr>
      <vt:lpstr>Hello!</vt:lpstr>
      <vt:lpstr>1. Transition headline</vt:lpstr>
      <vt:lpstr>الشريحة 6</vt:lpstr>
      <vt:lpstr>This is a slide title</vt:lpstr>
      <vt:lpstr>BIG CONCEPT</vt:lpstr>
      <vt:lpstr>You can also split your content</vt:lpstr>
      <vt:lpstr>In two or three columns</vt:lpstr>
      <vt:lpstr>A picture is worth a thousand words</vt:lpstr>
      <vt:lpstr>Want big impact? Use big image.</vt:lpstr>
      <vt:lpstr>Use diagrams to explain your ideas</vt:lpstr>
      <vt:lpstr>And tables to compare data</vt:lpstr>
      <vt:lpstr>Maps</vt:lpstr>
      <vt:lpstr>89,526,124</vt:lpstr>
      <vt:lpstr>89,526,124$</vt:lpstr>
      <vt:lpstr>Our process is easy</vt:lpstr>
      <vt:lpstr>Let’s review some concepts</vt:lpstr>
      <vt:lpstr>الشريحة 20</vt:lpstr>
      <vt:lpstr>الشريحة 21</vt:lpstr>
      <vt:lpstr>الشريحة 22</vt:lpstr>
      <vt:lpstr>الشريحة 23</vt:lpstr>
      <vt:lpstr>الشريحة 24</vt:lpstr>
      <vt:lpstr>Thanks!</vt:lpstr>
      <vt:lpstr>Credits</vt:lpstr>
      <vt:lpstr>Presentation design</vt:lpstr>
      <vt:lpstr>الشريحة 28</vt:lpstr>
      <vt:lpstr>الشريحة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الرقابة القضائية على مبدأ المشروعية</dc:title>
  <cp:lastModifiedBy>CITY.NET</cp:lastModifiedBy>
  <cp:revision>3</cp:revision>
  <dcterms:modified xsi:type="dcterms:W3CDTF">2019-01-04T07:42:06Z</dcterms:modified>
</cp:coreProperties>
</file>