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Microsoft Uighur" pitchFamily="2" charset="-78"/>
      <p:regular r:id="rId32"/>
    </p:embeddedFont>
    <p:embeddedFont>
      <p:font typeface="Miriam Libre" charset="-79"/>
      <p:regular r:id="rId33"/>
      <p:bold r:id="rId34"/>
    </p:embeddedFont>
    <p:embeddedFont>
      <p:font typeface="PT Bold Arch" pitchFamily="2" charset="-78"/>
      <p:regular r:id="rId35"/>
    </p:embeddedFont>
    <p:embeddedFont>
      <p:font typeface="Barlow" charset="0"/>
      <p:regular r:id="rId36"/>
      <p:bold r:id="rId37"/>
      <p:italic r:id="rId38"/>
      <p:boldItalic r:id="rId39"/>
    </p:embeddedFont>
    <p:embeddedFont>
      <p:font typeface="Barlow Light" charset="0"/>
      <p:regular r:id="rId40"/>
      <p:bold r:id="rId41"/>
      <p:italic r:id="rId42"/>
      <p:boldItalic r:id="rId43"/>
    </p:embeddedFont>
    <p:embeddedFont>
      <p:font typeface="Simplified Arabic" pitchFamily="18" charset="-78"/>
      <p:regular r:id="rId44"/>
      <p:bold r:id="rId45"/>
    </p:embeddedFont>
    <p:embeddedFont>
      <p:font typeface="Monotype Koufi" pitchFamily="2" charset="-78"/>
      <p:bold r:id="rId46"/>
    </p:embeddedFont>
    <p:embeddedFont>
      <p:font typeface="Andalus" pitchFamily="18" charset="-78"/>
      <p:regular r:id="rId47"/>
    </p:embeddedFont>
    <p:embeddedFont>
      <p:font typeface="Calibri" pitchFamily="34" charset="0"/>
      <p:regular r:id="rId48"/>
      <p:bold r:id="rId49"/>
      <p:italic r:id="rId50"/>
      <p:boldItalic r:id="rId51"/>
    </p:embeddedFont>
    <p:embeddedFont>
      <p:font typeface="Work Sans"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09B8AE1-0F9B-4410-BB65-10838526F9A2}">
  <a:tblStyle styleId="{D09B8AE1-0F9B-4410-BB65-10838526F9A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Shape 4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4" name="Shape 5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7" name="Shape 6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Shape 105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0" name="Shape 10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lstStyle>
            <a:lvl1pPr lvl="0" algn="ctr">
              <a:spcBef>
                <a:spcPts val="0"/>
              </a:spcBef>
              <a:spcAft>
                <a:spcPts val="0"/>
              </a:spcAft>
              <a:buClr>
                <a:srgbClr val="000000"/>
              </a:buClr>
              <a:buSzPts val="4600"/>
              <a:buNone/>
              <a:defRPr sz="4600">
                <a:solidFill>
                  <a:srgbClr val="000000"/>
                </a:solidFill>
              </a:defRPr>
            </a:lvl1pPr>
            <a:lvl2pPr lvl="1" algn="ctr">
              <a:spcBef>
                <a:spcPts val="0"/>
              </a:spcBef>
              <a:spcAft>
                <a:spcPts val="0"/>
              </a:spcAft>
              <a:buClr>
                <a:srgbClr val="000000"/>
              </a:buClr>
              <a:buSzPts val="4600"/>
              <a:buNone/>
              <a:defRPr sz="4600">
                <a:solidFill>
                  <a:srgbClr val="000000"/>
                </a:solidFill>
              </a:defRPr>
            </a:lvl2pPr>
            <a:lvl3pPr lvl="2" algn="ctr">
              <a:spcBef>
                <a:spcPts val="0"/>
              </a:spcBef>
              <a:spcAft>
                <a:spcPts val="0"/>
              </a:spcAft>
              <a:buClr>
                <a:srgbClr val="000000"/>
              </a:buClr>
              <a:buSzPts val="4600"/>
              <a:buNone/>
              <a:defRPr sz="4600">
                <a:solidFill>
                  <a:srgbClr val="000000"/>
                </a:solidFill>
              </a:defRPr>
            </a:lvl3pPr>
            <a:lvl4pPr lvl="3" algn="ctr">
              <a:spcBef>
                <a:spcPts val="0"/>
              </a:spcBef>
              <a:spcAft>
                <a:spcPts val="0"/>
              </a:spcAft>
              <a:buClr>
                <a:srgbClr val="000000"/>
              </a:buClr>
              <a:buSzPts val="4600"/>
              <a:buNone/>
              <a:defRPr sz="4600">
                <a:solidFill>
                  <a:srgbClr val="000000"/>
                </a:solidFill>
              </a:defRPr>
            </a:lvl4pPr>
            <a:lvl5pPr lvl="4" algn="ctr">
              <a:spcBef>
                <a:spcPts val="0"/>
              </a:spcBef>
              <a:spcAft>
                <a:spcPts val="0"/>
              </a:spcAft>
              <a:buClr>
                <a:srgbClr val="000000"/>
              </a:buClr>
              <a:buSzPts val="4600"/>
              <a:buNone/>
              <a:defRPr sz="4600">
                <a:solidFill>
                  <a:srgbClr val="000000"/>
                </a:solidFill>
              </a:defRPr>
            </a:lvl5pPr>
            <a:lvl6pPr lvl="5" algn="ctr">
              <a:spcBef>
                <a:spcPts val="0"/>
              </a:spcBef>
              <a:spcAft>
                <a:spcPts val="0"/>
              </a:spcAft>
              <a:buClr>
                <a:srgbClr val="000000"/>
              </a:buClr>
              <a:buSzPts val="4600"/>
              <a:buNone/>
              <a:defRPr sz="4600">
                <a:solidFill>
                  <a:srgbClr val="000000"/>
                </a:solidFill>
              </a:defRPr>
            </a:lvl6pPr>
            <a:lvl7pPr lvl="6" algn="ctr">
              <a:spcBef>
                <a:spcPts val="0"/>
              </a:spcBef>
              <a:spcAft>
                <a:spcPts val="0"/>
              </a:spcAft>
              <a:buClr>
                <a:srgbClr val="000000"/>
              </a:buClr>
              <a:buSzPts val="4600"/>
              <a:buNone/>
              <a:defRPr sz="4600">
                <a:solidFill>
                  <a:srgbClr val="000000"/>
                </a:solidFill>
              </a:defRPr>
            </a:lvl7pPr>
            <a:lvl8pPr lvl="7" algn="ctr">
              <a:spcBef>
                <a:spcPts val="0"/>
              </a:spcBef>
              <a:spcAft>
                <a:spcPts val="0"/>
              </a:spcAft>
              <a:buClr>
                <a:srgbClr val="000000"/>
              </a:buClr>
              <a:buSzPts val="4600"/>
              <a:buNone/>
              <a:defRPr sz="4600">
                <a:solidFill>
                  <a:srgbClr val="000000"/>
                </a:solidFill>
              </a:defRPr>
            </a:lvl8pPr>
            <a:lvl9pPr lvl="8" algn="ctr">
              <a:spcBef>
                <a:spcPts val="0"/>
              </a:spcBef>
              <a:spcAft>
                <a:spcPts val="0"/>
              </a:spcAft>
              <a:buClr>
                <a:srgbClr val="000000"/>
              </a:buClr>
              <a:buSzPts val="4600"/>
              <a:buNone/>
              <a:defRPr sz="4600">
                <a:solidFill>
                  <a:srgbClr val="000000"/>
                </a:solidFill>
              </a:defRPr>
            </a:lvl9pPr>
          </a:lstStyle>
          <a:p>
            <a:endParaRPr/>
          </a:p>
        </p:txBody>
      </p:sp>
      <p:sp>
        <p:nvSpPr>
          <p:cNvPr id="11" name="Shape 11"/>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 name="Shape 12"/>
          <p:cNvGrpSpPr/>
          <p:nvPr/>
        </p:nvGrpSpPr>
        <p:grpSpPr>
          <a:xfrm>
            <a:off x="557947" y="-9"/>
            <a:ext cx="1564584" cy="2825099"/>
            <a:chOff x="0" y="855663"/>
            <a:chExt cx="1257300" cy="2270250"/>
          </a:xfrm>
        </p:grpSpPr>
        <p:sp>
          <p:nvSpPr>
            <p:cNvPr id="13" name="Shape 13"/>
            <p:cNvSpPr/>
            <p:nvPr/>
          </p:nvSpPr>
          <p:spPr>
            <a:xfrm>
              <a:off x="277813" y="2616200"/>
              <a:ext cx="230100" cy="20700"/>
            </a:xfrm>
            <a:custGeom>
              <a:avLst/>
              <a:gdLst/>
              <a:ahLst/>
              <a:cxnLst/>
              <a:rect l="0" t="0" r="0" b="0"/>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Shape 14"/>
            <p:cNvSpPr/>
            <p:nvPr/>
          </p:nvSpPr>
          <p:spPr>
            <a:xfrm>
              <a:off x="0" y="2208213"/>
              <a:ext cx="1257300" cy="917700"/>
            </a:xfrm>
            <a:custGeom>
              <a:avLst/>
              <a:gdLst/>
              <a:ahLst/>
              <a:cxnLst/>
              <a:rect l="0" t="0" r="0" b="0"/>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Shape 15"/>
            <p:cNvSpPr/>
            <p:nvPr/>
          </p:nvSpPr>
          <p:spPr>
            <a:xfrm>
              <a:off x="133350" y="2701925"/>
              <a:ext cx="374700" cy="22200"/>
            </a:xfrm>
            <a:custGeom>
              <a:avLst/>
              <a:gdLst/>
              <a:ahLst/>
              <a:cxnLst/>
              <a:rect l="0" t="0" r="0" b="0"/>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Shape 16"/>
            <p:cNvSpPr/>
            <p:nvPr/>
          </p:nvSpPr>
          <p:spPr>
            <a:xfrm>
              <a:off x="133350" y="2959100"/>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Shape 17"/>
            <p:cNvSpPr/>
            <p:nvPr/>
          </p:nvSpPr>
          <p:spPr>
            <a:xfrm>
              <a:off x="133350" y="2787650"/>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Shape 18"/>
            <p:cNvSpPr/>
            <p:nvPr/>
          </p:nvSpPr>
          <p:spPr>
            <a:xfrm>
              <a:off x="133350" y="2873375"/>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Shape 19"/>
            <p:cNvSpPr/>
            <p:nvPr/>
          </p:nvSpPr>
          <p:spPr>
            <a:xfrm>
              <a:off x="598488" y="2616200"/>
              <a:ext cx="444600" cy="376200"/>
            </a:xfrm>
            <a:custGeom>
              <a:avLst/>
              <a:gdLst/>
              <a:ahLst/>
              <a:cxnLst/>
              <a:rect l="0" t="0" r="0" b="0"/>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Shape 20"/>
            <p:cNvSpPr/>
            <p:nvPr/>
          </p:nvSpPr>
          <p:spPr>
            <a:xfrm>
              <a:off x="207963" y="855663"/>
              <a:ext cx="711300" cy="1701900"/>
            </a:xfrm>
            <a:custGeom>
              <a:avLst/>
              <a:gdLst/>
              <a:ahLst/>
              <a:cxnLst/>
              <a:rect l="0" t="0" r="0" b="0"/>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Shape 21"/>
          <p:cNvGrpSpPr/>
          <p:nvPr/>
        </p:nvGrpSpPr>
        <p:grpSpPr>
          <a:xfrm rot="-5400000">
            <a:off x="7256368" y="-405553"/>
            <a:ext cx="1043197" cy="2732065"/>
            <a:chOff x="7556500" y="3806825"/>
            <a:chExt cx="838313" cy="2195488"/>
          </a:xfrm>
        </p:grpSpPr>
        <p:sp>
          <p:nvSpPr>
            <p:cNvPr id="22" name="Shape 22"/>
            <p:cNvSpPr/>
            <p:nvPr/>
          </p:nvSpPr>
          <p:spPr>
            <a:xfrm>
              <a:off x="7839075" y="4194175"/>
              <a:ext cx="74700" cy="52500"/>
            </a:xfrm>
            <a:custGeom>
              <a:avLst/>
              <a:gdLst/>
              <a:ahLst/>
              <a:cxnLst/>
              <a:rect l="0" t="0" r="0" b="0"/>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Shape 23"/>
            <p:cNvSpPr/>
            <p:nvPr/>
          </p:nvSpPr>
          <p:spPr>
            <a:xfrm>
              <a:off x="7800975" y="4070350"/>
              <a:ext cx="327000" cy="219000"/>
            </a:xfrm>
            <a:custGeom>
              <a:avLst/>
              <a:gdLst/>
              <a:ahLst/>
              <a:cxnLst/>
              <a:rect l="0" t="0" r="0" b="0"/>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Shape 24"/>
            <p:cNvSpPr/>
            <p:nvPr/>
          </p:nvSpPr>
          <p:spPr>
            <a:xfrm>
              <a:off x="7839075" y="4117975"/>
              <a:ext cx="250800" cy="103200"/>
            </a:xfrm>
            <a:custGeom>
              <a:avLst/>
              <a:gdLst/>
              <a:ahLst/>
              <a:cxnLst/>
              <a:rect l="0" t="0" r="0" b="0"/>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Shape 25"/>
            <p:cNvSpPr/>
            <p:nvPr/>
          </p:nvSpPr>
          <p:spPr>
            <a:xfrm>
              <a:off x="8015288" y="4194175"/>
              <a:ext cx="74700" cy="52500"/>
            </a:xfrm>
            <a:custGeom>
              <a:avLst/>
              <a:gdLst/>
              <a:ahLst/>
              <a:cxnLst/>
              <a:rect l="0" t="0" r="0" b="0"/>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Shape 26"/>
            <p:cNvSpPr/>
            <p:nvPr/>
          </p:nvSpPr>
          <p:spPr>
            <a:xfrm>
              <a:off x="7699375" y="4440238"/>
              <a:ext cx="525600" cy="273000"/>
            </a:xfrm>
            <a:custGeom>
              <a:avLst/>
              <a:gdLst/>
              <a:ahLst/>
              <a:cxnLst/>
              <a:rect l="0" t="0" r="0" b="0"/>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Shape 27"/>
            <p:cNvSpPr/>
            <p:nvPr/>
          </p:nvSpPr>
          <p:spPr>
            <a:xfrm>
              <a:off x="7699375" y="3806825"/>
              <a:ext cx="525600" cy="365100"/>
            </a:xfrm>
            <a:custGeom>
              <a:avLst/>
              <a:gdLst/>
              <a:ahLst/>
              <a:cxnLst/>
              <a:rect l="0" t="0" r="0" b="0"/>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Shape 28"/>
            <p:cNvSpPr/>
            <p:nvPr/>
          </p:nvSpPr>
          <p:spPr>
            <a:xfrm>
              <a:off x="7854950" y="4611688"/>
              <a:ext cx="219000" cy="27000"/>
            </a:xfrm>
            <a:custGeom>
              <a:avLst/>
              <a:gdLst/>
              <a:ahLst/>
              <a:cxnLst/>
              <a:rect l="0" t="0" r="0" b="0"/>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Shape 29"/>
            <p:cNvSpPr/>
            <p:nvPr/>
          </p:nvSpPr>
          <p:spPr>
            <a:xfrm>
              <a:off x="7929563" y="3865563"/>
              <a:ext cx="65100" cy="65100"/>
            </a:xfrm>
            <a:custGeom>
              <a:avLst/>
              <a:gdLst/>
              <a:ahLst/>
              <a:cxnLst/>
              <a:rect l="0" t="0" r="0" b="0"/>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Shape 30"/>
            <p:cNvSpPr/>
            <p:nvPr/>
          </p:nvSpPr>
          <p:spPr>
            <a:xfrm>
              <a:off x="7556500" y="3984625"/>
              <a:ext cx="282600" cy="638100"/>
            </a:xfrm>
            <a:custGeom>
              <a:avLst/>
              <a:gdLst/>
              <a:ahLst/>
              <a:cxnLst/>
              <a:rect l="0" t="0" r="0" b="0"/>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Shape 31"/>
            <p:cNvSpPr/>
            <p:nvPr/>
          </p:nvSpPr>
          <p:spPr>
            <a:xfrm>
              <a:off x="7732713" y="4075113"/>
              <a:ext cx="662100" cy="1927200"/>
            </a:xfrm>
            <a:custGeom>
              <a:avLst/>
              <a:gdLst/>
              <a:ahLst/>
              <a:cxnLst/>
              <a:rect l="0" t="0" r="0" b="0"/>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Shape 32"/>
            <p:cNvSpPr/>
            <p:nvPr/>
          </p:nvSpPr>
          <p:spPr>
            <a:xfrm>
              <a:off x="7886700" y="5111750"/>
              <a:ext cx="65100" cy="58800"/>
            </a:xfrm>
            <a:custGeom>
              <a:avLst/>
              <a:gdLst/>
              <a:ahLst/>
              <a:cxnLst/>
              <a:rect l="0" t="0" r="0" b="0"/>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Shape 33"/>
          <p:cNvGrpSpPr/>
          <p:nvPr/>
        </p:nvGrpSpPr>
        <p:grpSpPr>
          <a:xfrm rot="5400000">
            <a:off x="527351" y="2768116"/>
            <a:ext cx="1389642" cy="2444192"/>
            <a:chOff x="4395788" y="4144963"/>
            <a:chExt cx="1058775" cy="1862100"/>
          </a:xfrm>
        </p:grpSpPr>
        <p:sp>
          <p:nvSpPr>
            <p:cNvPr id="34" name="Shape 34"/>
            <p:cNvSpPr/>
            <p:nvPr/>
          </p:nvSpPr>
          <p:spPr>
            <a:xfrm>
              <a:off x="5224463" y="4338638"/>
              <a:ext cx="230100" cy="155700"/>
            </a:xfrm>
            <a:custGeom>
              <a:avLst/>
              <a:gdLst/>
              <a:ahLst/>
              <a:cxnLst/>
              <a:rect l="0" t="0" r="0" b="0"/>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Shape 35"/>
            <p:cNvSpPr/>
            <p:nvPr/>
          </p:nvSpPr>
          <p:spPr>
            <a:xfrm>
              <a:off x="4395788" y="4338638"/>
              <a:ext cx="347700" cy="155700"/>
            </a:xfrm>
            <a:custGeom>
              <a:avLst/>
              <a:gdLst/>
              <a:ahLst/>
              <a:cxnLst/>
              <a:rect l="0" t="0" r="0" b="0"/>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Shape 36"/>
            <p:cNvSpPr/>
            <p:nvPr/>
          </p:nvSpPr>
          <p:spPr>
            <a:xfrm>
              <a:off x="4630738" y="4144963"/>
              <a:ext cx="593700" cy="1862100"/>
            </a:xfrm>
            <a:custGeom>
              <a:avLst/>
              <a:gdLst/>
              <a:ahLst/>
              <a:cxnLst/>
              <a:rect l="0" t="0" r="0" b="0"/>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Shape 37"/>
          <p:cNvGrpSpPr/>
          <p:nvPr/>
        </p:nvGrpSpPr>
        <p:grpSpPr>
          <a:xfrm rot="10800000">
            <a:off x="6869501" y="2412068"/>
            <a:ext cx="1768658" cy="2731445"/>
            <a:chOff x="6545263" y="855663"/>
            <a:chExt cx="1469962" cy="2270150"/>
          </a:xfrm>
        </p:grpSpPr>
        <p:sp>
          <p:nvSpPr>
            <p:cNvPr id="38" name="Shape 38"/>
            <p:cNvSpPr/>
            <p:nvPr/>
          </p:nvSpPr>
          <p:spPr>
            <a:xfrm>
              <a:off x="6913563" y="2535238"/>
              <a:ext cx="176100" cy="27000"/>
            </a:xfrm>
            <a:custGeom>
              <a:avLst/>
              <a:gdLst/>
              <a:ahLst/>
              <a:cxnLst/>
              <a:rect l="0" t="0" r="0" b="0"/>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Shape 39"/>
            <p:cNvSpPr/>
            <p:nvPr/>
          </p:nvSpPr>
          <p:spPr>
            <a:xfrm>
              <a:off x="6913563" y="2636838"/>
              <a:ext cx="176100" cy="27000"/>
            </a:xfrm>
            <a:custGeom>
              <a:avLst/>
              <a:gdLst/>
              <a:ahLst/>
              <a:cxnLst/>
              <a:rect l="0" t="0" r="0" b="0"/>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Shape 40"/>
            <p:cNvSpPr/>
            <p:nvPr/>
          </p:nvSpPr>
          <p:spPr>
            <a:xfrm>
              <a:off x="6721475" y="2084388"/>
              <a:ext cx="1112700" cy="960300"/>
            </a:xfrm>
            <a:custGeom>
              <a:avLst/>
              <a:gdLst/>
              <a:ahLst/>
              <a:cxnLst/>
              <a:rect l="0" t="0" r="0" b="0"/>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Shape 41"/>
            <p:cNvSpPr/>
            <p:nvPr/>
          </p:nvSpPr>
          <p:spPr>
            <a:xfrm>
              <a:off x="6913563" y="2740025"/>
              <a:ext cx="176100" cy="27000"/>
            </a:xfrm>
            <a:custGeom>
              <a:avLst/>
              <a:gdLst/>
              <a:ahLst/>
              <a:cxnLst/>
              <a:rect l="0" t="0" r="0" b="0"/>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Shape 42"/>
            <p:cNvSpPr/>
            <p:nvPr/>
          </p:nvSpPr>
          <p:spPr>
            <a:xfrm>
              <a:off x="7854950" y="2519363"/>
              <a:ext cx="96900" cy="96900"/>
            </a:xfrm>
            <a:custGeom>
              <a:avLst/>
              <a:gdLst/>
              <a:ahLst/>
              <a:cxnLst/>
              <a:rect l="0" t="0" r="0" b="0"/>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Shape 43"/>
            <p:cNvSpPr/>
            <p:nvPr/>
          </p:nvSpPr>
          <p:spPr>
            <a:xfrm>
              <a:off x="6635750" y="2417763"/>
              <a:ext cx="27000" cy="300000"/>
            </a:xfrm>
            <a:custGeom>
              <a:avLst/>
              <a:gdLst/>
              <a:ahLst/>
              <a:cxnLst/>
              <a:rect l="0" t="0" r="0" b="0"/>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Shape 44"/>
            <p:cNvSpPr/>
            <p:nvPr/>
          </p:nvSpPr>
          <p:spPr>
            <a:xfrm>
              <a:off x="7218363" y="2325688"/>
              <a:ext cx="444600" cy="441300"/>
            </a:xfrm>
            <a:custGeom>
              <a:avLst/>
              <a:gdLst/>
              <a:ahLst/>
              <a:cxnLst/>
              <a:rect l="0" t="0" r="0" b="0"/>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Shape 45"/>
            <p:cNvSpPr/>
            <p:nvPr/>
          </p:nvSpPr>
          <p:spPr>
            <a:xfrm>
              <a:off x="6550025" y="2005013"/>
              <a:ext cx="1465200" cy="1120800"/>
            </a:xfrm>
            <a:custGeom>
              <a:avLst/>
              <a:gdLst/>
              <a:ahLst/>
              <a:cxnLst/>
              <a:rect l="0" t="0" r="0" b="0"/>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Shape 46"/>
            <p:cNvSpPr/>
            <p:nvPr/>
          </p:nvSpPr>
          <p:spPr>
            <a:xfrm>
              <a:off x="6545263" y="855663"/>
              <a:ext cx="765300" cy="1444500"/>
            </a:xfrm>
            <a:custGeom>
              <a:avLst/>
              <a:gdLst/>
              <a:ahLst/>
              <a:cxnLst/>
              <a:rect l="0" t="0" r="0" b="0"/>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Shape 22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Shape 23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Shape 48"/>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Shape 50"/>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Shape 51"/>
          <p:cNvGrpSpPr/>
          <p:nvPr/>
        </p:nvGrpSpPr>
        <p:grpSpPr>
          <a:xfrm rot="-5400000">
            <a:off x="7456019" y="290004"/>
            <a:ext cx="1223732" cy="2152215"/>
            <a:chOff x="4395788" y="4144963"/>
            <a:chExt cx="1058775" cy="1862100"/>
          </a:xfrm>
        </p:grpSpPr>
        <p:sp>
          <p:nvSpPr>
            <p:cNvPr id="52" name="Shape 52"/>
            <p:cNvSpPr/>
            <p:nvPr/>
          </p:nvSpPr>
          <p:spPr>
            <a:xfrm>
              <a:off x="5224463" y="4338638"/>
              <a:ext cx="230100" cy="155700"/>
            </a:xfrm>
            <a:custGeom>
              <a:avLst/>
              <a:gdLst/>
              <a:ahLst/>
              <a:cxnLst/>
              <a:rect l="0" t="0" r="0" b="0"/>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Shape 53"/>
            <p:cNvSpPr/>
            <p:nvPr/>
          </p:nvSpPr>
          <p:spPr>
            <a:xfrm>
              <a:off x="4395788" y="4338638"/>
              <a:ext cx="347700" cy="155700"/>
            </a:xfrm>
            <a:custGeom>
              <a:avLst/>
              <a:gdLst/>
              <a:ahLst/>
              <a:cxnLst/>
              <a:rect l="0" t="0" r="0" b="0"/>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Shape 54"/>
            <p:cNvSpPr/>
            <p:nvPr/>
          </p:nvSpPr>
          <p:spPr>
            <a:xfrm>
              <a:off x="4630738" y="4144963"/>
              <a:ext cx="593700" cy="1862100"/>
            </a:xfrm>
            <a:custGeom>
              <a:avLst/>
              <a:gdLst/>
              <a:ahLst/>
              <a:cxnLst/>
              <a:rect l="0" t="0" r="0" b="0"/>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Shape 55"/>
          <p:cNvGrpSpPr/>
          <p:nvPr/>
        </p:nvGrpSpPr>
        <p:grpSpPr>
          <a:xfrm rot="-5400000">
            <a:off x="721039" y="2564836"/>
            <a:ext cx="1106346" cy="2548423"/>
            <a:chOff x="3357563" y="850900"/>
            <a:chExt cx="957212" cy="2204900"/>
          </a:xfrm>
        </p:grpSpPr>
        <p:sp>
          <p:nvSpPr>
            <p:cNvPr id="56" name="Shape 56"/>
            <p:cNvSpPr/>
            <p:nvPr/>
          </p:nvSpPr>
          <p:spPr>
            <a:xfrm>
              <a:off x="3833813" y="2476500"/>
              <a:ext cx="27000" cy="27000"/>
            </a:xfrm>
            <a:custGeom>
              <a:avLst/>
              <a:gdLst/>
              <a:ahLst/>
              <a:cxnLst/>
              <a:rect l="0" t="0" r="0" b="0"/>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Shape 57"/>
            <p:cNvSpPr/>
            <p:nvPr/>
          </p:nvSpPr>
          <p:spPr>
            <a:xfrm>
              <a:off x="3736975" y="2476500"/>
              <a:ext cx="577800" cy="579300"/>
            </a:xfrm>
            <a:custGeom>
              <a:avLst/>
              <a:gdLst/>
              <a:ahLst/>
              <a:cxnLst/>
              <a:rect l="0" t="0" r="0" b="0"/>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Shape 58"/>
            <p:cNvSpPr/>
            <p:nvPr/>
          </p:nvSpPr>
          <p:spPr>
            <a:xfrm>
              <a:off x="3357563" y="850900"/>
              <a:ext cx="807900" cy="1830300"/>
            </a:xfrm>
            <a:custGeom>
              <a:avLst/>
              <a:gdLst/>
              <a:ahLst/>
              <a:cxnLst/>
              <a:rect l="0" t="0" r="0" b="0"/>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Shape 60"/>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Shape 63"/>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Shape 6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grpSp>
        <p:nvGrpSpPr>
          <p:cNvPr id="65" name="Shape 65"/>
          <p:cNvGrpSpPr/>
          <p:nvPr/>
        </p:nvGrpSpPr>
        <p:grpSpPr>
          <a:xfrm>
            <a:off x="6876950" y="3340125"/>
            <a:ext cx="2267050" cy="1803375"/>
            <a:chOff x="9925050" y="4203700"/>
            <a:chExt cx="2267050" cy="1803375"/>
          </a:xfrm>
        </p:grpSpPr>
        <p:sp>
          <p:nvSpPr>
            <p:cNvPr id="66" name="Shape 66"/>
            <p:cNvSpPr/>
            <p:nvPr/>
          </p:nvSpPr>
          <p:spPr>
            <a:xfrm>
              <a:off x="11336338" y="4922838"/>
              <a:ext cx="139800" cy="119100"/>
            </a:xfrm>
            <a:custGeom>
              <a:avLst/>
              <a:gdLst/>
              <a:ahLst/>
              <a:cxnLst/>
              <a:rect l="0" t="0" r="0" b="0"/>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Shape 67"/>
            <p:cNvSpPr/>
            <p:nvPr/>
          </p:nvSpPr>
          <p:spPr>
            <a:xfrm>
              <a:off x="11137900" y="4498975"/>
              <a:ext cx="1054200" cy="1508100"/>
            </a:xfrm>
            <a:custGeom>
              <a:avLst/>
              <a:gdLst/>
              <a:ahLst/>
              <a:cxnLst/>
              <a:rect l="0" t="0" r="0" b="0"/>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Shape 68"/>
            <p:cNvSpPr/>
            <p:nvPr/>
          </p:nvSpPr>
          <p:spPr>
            <a:xfrm>
              <a:off x="9925050" y="4203700"/>
              <a:ext cx="1133400" cy="1073100"/>
            </a:xfrm>
            <a:custGeom>
              <a:avLst/>
              <a:gdLst/>
              <a:ahLst/>
              <a:cxnLst/>
              <a:rect l="0" t="0" r="0" b="0"/>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Shape 69"/>
            <p:cNvSpPr/>
            <p:nvPr/>
          </p:nvSpPr>
          <p:spPr>
            <a:xfrm>
              <a:off x="10421938" y="4832350"/>
              <a:ext cx="139800" cy="27000"/>
            </a:xfrm>
            <a:custGeom>
              <a:avLst/>
              <a:gdLst/>
              <a:ahLst/>
              <a:cxnLst/>
              <a:rect l="0" t="0" r="0" b="0"/>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Shape 70"/>
            <p:cNvSpPr/>
            <p:nvPr/>
          </p:nvSpPr>
          <p:spPr>
            <a:xfrm>
              <a:off x="10421938" y="4875213"/>
              <a:ext cx="139800" cy="20700"/>
            </a:xfrm>
            <a:custGeom>
              <a:avLst/>
              <a:gdLst/>
              <a:ahLst/>
              <a:cxnLst/>
              <a:rect l="0" t="0" r="0" b="0"/>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Shape 71"/>
            <p:cNvSpPr/>
            <p:nvPr/>
          </p:nvSpPr>
          <p:spPr>
            <a:xfrm>
              <a:off x="10442575" y="4913313"/>
              <a:ext cx="96900" cy="25500"/>
            </a:xfrm>
            <a:custGeom>
              <a:avLst/>
              <a:gdLst/>
              <a:ahLst/>
              <a:cxnLst/>
              <a:rect l="0" t="0" r="0" b="0"/>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Shape 72"/>
            <p:cNvSpPr/>
            <p:nvPr/>
          </p:nvSpPr>
          <p:spPr>
            <a:xfrm>
              <a:off x="10480675" y="4333875"/>
              <a:ext cx="22200" cy="90600"/>
            </a:xfrm>
            <a:custGeom>
              <a:avLst/>
              <a:gdLst/>
              <a:ahLst/>
              <a:cxnLst/>
              <a:rect l="0" t="0" r="0" b="0"/>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Shape 73"/>
            <p:cNvSpPr/>
            <p:nvPr/>
          </p:nvSpPr>
          <p:spPr>
            <a:xfrm>
              <a:off x="10679113" y="4602163"/>
              <a:ext cx="74700" cy="20700"/>
            </a:xfrm>
            <a:custGeom>
              <a:avLst/>
              <a:gdLst/>
              <a:ahLst/>
              <a:cxnLst/>
              <a:rect l="0" t="0" r="0" b="0"/>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Shape 74"/>
            <p:cNvSpPr/>
            <p:nvPr/>
          </p:nvSpPr>
          <p:spPr>
            <a:xfrm>
              <a:off x="10229850" y="4602163"/>
              <a:ext cx="74700" cy="20700"/>
            </a:xfrm>
            <a:custGeom>
              <a:avLst/>
              <a:gdLst/>
              <a:ahLst/>
              <a:cxnLst/>
              <a:rect l="0" t="0" r="0" b="0"/>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Shape 75"/>
            <p:cNvSpPr/>
            <p:nvPr/>
          </p:nvSpPr>
          <p:spPr>
            <a:xfrm>
              <a:off x="10282238" y="4402138"/>
              <a:ext cx="81000" cy="81000"/>
            </a:xfrm>
            <a:custGeom>
              <a:avLst/>
              <a:gdLst/>
              <a:ahLst/>
              <a:cxnLst/>
              <a:rect l="0" t="0" r="0" b="0"/>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Shape 76"/>
            <p:cNvSpPr/>
            <p:nvPr/>
          </p:nvSpPr>
          <p:spPr>
            <a:xfrm>
              <a:off x="10620375" y="4402138"/>
              <a:ext cx="79500" cy="81000"/>
            </a:xfrm>
            <a:custGeom>
              <a:avLst/>
              <a:gdLst/>
              <a:ahLst/>
              <a:cxnLst/>
              <a:rect l="0" t="0" r="0" b="0"/>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Shape 77"/>
            <p:cNvSpPr/>
            <p:nvPr/>
          </p:nvSpPr>
          <p:spPr>
            <a:xfrm>
              <a:off x="10347325" y="4478338"/>
              <a:ext cx="288900" cy="331800"/>
            </a:xfrm>
            <a:custGeom>
              <a:avLst/>
              <a:gdLst/>
              <a:ahLst/>
              <a:cxnLst/>
              <a:rect l="0" t="0" r="0" b="0"/>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Shape 78"/>
          <p:cNvGrpSpPr/>
          <p:nvPr/>
        </p:nvGrpSpPr>
        <p:grpSpPr>
          <a:xfrm>
            <a:off x="0" y="0"/>
            <a:ext cx="2266938" cy="1754200"/>
            <a:chOff x="9598025" y="882650"/>
            <a:chExt cx="2266938" cy="1754200"/>
          </a:xfrm>
        </p:grpSpPr>
        <p:sp>
          <p:nvSpPr>
            <p:cNvPr id="79" name="Shape 79"/>
            <p:cNvSpPr/>
            <p:nvPr/>
          </p:nvSpPr>
          <p:spPr>
            <a:xfrm>
              <a:off x="10239375" y="1881188"/>
              <a:ext cx="139800" cy="90600"/>
            </a:xfrm>
            <a:custGeom>
              <a:avLst/>
              <a:gdLst/>
              <a:ahLst/>
              <a:cxnLst/>
              <a:rect l="0" t="0" r="0" b="0"/>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Shape 80"/>
            <p:cNvSpPr/>
            <p:nvPr/>
          </p:nvSpPr>
          <p:spPr>
            <a:xfrm>
              <a:off x="9598025" y="882650"/>
              <a:ext cx="995400" cy="1546200"/>
            </a:xfrm>
            <a:custGeom>
              <a:avLst/>
              <a:gdLst/>
              <a:ahLst/>
              <a:cxnLst/>
              <a:rect l="0" t="0" r="0" b="0"/>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Shape 81"/>
            <p:cNvSpPr/>
            <p:nvPr/>
          </p:nvSpPr>
          <p:spPr>
            <a:xfrm>
              <a:off x="10672763" y="1581150"/>
              <a:ext cx="1192200" cy="1055700"/>
            </a:xfrm>
            <a:custGeom>
              <a:avLst/>
              <a:gdLst/>
              <a:ahLst/>
              <a:cxnLst/>
              <a:rect l="0" t="0" r="0" b="0"/>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Shape 82"/>
            <p:cNvSpPr/>
            <p:nvPr/>
          </p:nvSpPr>
          <p:spPr>
            <a:xfrm>
              <a:off x="10914063" y="1881188"/>
              <a:ext cx="679500" cy="531900"/>
            </a:xfrm>
            <a:custGeom>
              <a:avLst/>
              <a:gdLst/>
              <a:ahLst/>
              <a:cxnLst/>
              <a:rect l="0" t="0" r="0" b="0"/>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Shape 84"/>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86" name="Shape 8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Shape 88"/>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Shape 89"/>
          <p:cNvGrpSpPr/>
          <p:nvPr/>
        </p:nvGrpSpPr>
        <p:grpSpPr>
          <a:xfrm>
            <a:off x="6422240" y="-62"/>
            <a:ext cx="1652475" cy="2270250"/>
            <a:chOff x="0" y="855663"/>
            <a:chExt cx="1652475" cy="2270250"/>
          </a:xfrm>
        </p:grpSpPr>
        <p:sp>
          <p:nvSpPr>
            <p:cNvPr id="90" name="Shape 90"/>
            <p:cNvSpPr/>
            <p:nvPr/>
          </p:nvSpPr>
          <p:spPr>
            <a:xfrm>
              <a:off x="277813" y="2616200"/>
              <a:ext cx="230100" cy="20700"/>
            </a:xfrm>
            <a:custGeom>
              <a:avLst/>
              <a:gdLst/>
              <a:ahLst/>
              <a:cxnLst/>
              <a:rect l="0" t="0" r="0" b="0"/>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Shape 91"/>
            <p:cNvSpPr/>
            <p:nvPr/>
          </p:nvSpPr>
          <p:spPr>
            <a:xfrm>
              <a:off x="0" y="2208213"/>
              <a:ext cx="1257300" cy="917700"/>
            </a:xfrm>
            <a:custGeom>
              <a:avLst/>
              <a:gdLst/>
              <a:ahLst/>
              <a:cxnLst/>
              <a:rect l="0" t="0" r="0" b="0"/>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Shape 92"/>
            <p:cNvSpPr/>
            <p:nvPr/>
          </p:nvSpPr>
          <p:spPr>
            <a:xfrm>
              <a:off x="133350" y="2701925"/>
              <a:ext cx="374700" cy="22200"/>
            </a:xfrm>
            <a:custGeom>
              <a:avLst/>
              <a:gdLst/>
              <a:ahLst/>
              <a:cxnLst/>
              <a:rect l="0" t="0" r="0" b="0"/>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Shape 93"/>
            <p:cNvSpPr/>
            <p:nvPr/>
          </p:nvSpPr>
          <p:spPr>
            <a:xfrm>
              <a:off x="133350" y="2959100"/>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Shape 94"/>
            <p:cNvSpPr/>
            <p:nvPr/>
          </p:nvSpPr>
          <p:spPr>
            <a:xfrm>
              <a:off x="133350" y="2787650"/>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Shape 95"/>
            <p:cNvSpPr/>
            <p:nvPr/>
          </p:nvSpPr>
          <p:spPr>
            <a:xfrm>
              <a:off x="133350" y="2873375"/>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Shape 96"/>
            <p:cNvSpPr/>
            <p:nvPr/>
          </p:nvSpPr>
          <p:spPr>
            <a:xfrm>
              <a:off x="598488" y="2616200"/>
              <a:ext cx="444600" cy="376200"/>
            </a:xfrm>
            <a:custGeom>
              <a:avLst/>
              <a:gdLst/>
              <a:ahLst/>
              <a:cxnLst/>
              <a:rect l="0" t="0" r="0" b="0"/>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Shape 97"/>
            <p:cNvSpPr/>
            <p:nvPr/>
          </p:nvSpPr>
          <p:spPr>
            <a:xfrm>
              <a:off x="1476375" y="2262188"/>
              <a:ext cx="176100" cy="723900"/>
            </a:xfrm>
            <a:custGeom>
              <a:avLst/>
              <a:gdLst/>
              <a:ahLst/>
              <a:cxnLst/>
              <a:rect l="0" t="0" r="0" b="0"/>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Shape 98"/>
            <p:cNvSpPr/>
            <p:nvPr/>
          </p:nvSpPr>
          <p:spPr>
            <a:xfrm>
              <a:off x="207963" y="855663"/>
              <a:ext cx="711300" cy="1701900"/>
            </a:xfrm>
            <a:custGeom>
              <a:avLst/>
              <a:gdLst/>
              <a:ahLst/>
              <a:cxnLst/>
              <a:rect l="0" t="0" r="0" b="0"/>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Shape 99"/>
          <p:cNvGrpSpPr/>
          <p:nvPr/>
        </p:nvGrpSpPr>
        <p:grpSpPr>
          <a:xfrm>
            <a:off x="7106138" y="2674863"/>
            <a:ext cx="1551087" cy="2468625"/>
            <a:chOff x="715963" y="3538538"/>
            <a:chExt cx="1551087" cy="2468625"/>
          </a:xfrm>
        </p:grpSpPr>
        <p:sp>
          <p:nvSpPr>
            <p:cNvPr id="100" name="Shape 100"/>
            <p:cNvSpPr/>
            <p:nvPr/>
          </p:nvSpPr>
          <p:spPr>
            <a:xfrm>
              <a:off x="785813" y="4429125"/>
              <a:ext cx="15900" cy="33300"/>
            </a:xfrm>
            <a:custGeom>
              <a:avLst/>
              <a:gdLst/>
              <a:ahLst/>
              <a:cxnLst/>
              <a:rect l="0" t="0" r="0" b="0"/>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Shape 101"/>
            <p:cNvSpPr/>
            <p:nvPr/>
          </p:nvSpPr>
          <p:spPr>
            <a:xfrm>
              <a:off x="817563" y="4429125"/>
              <a:ext cx="15900" cy="33300"/>
            </a:xfrm>
            <a:custGeom>
              <a:avLst/>
              <a:gdLst/>
              <a:ahLst/>
              <a:cxnLst/>
              <a:rect l="0" t="0" r="0" b="0"/>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Shape 102"/>
            <p:cNvSpPr/>
            <p:nvPr/>
          </p:nvSpPr>
          <p:spPr>
            <a:xfrm>
              <a:off x="715963" y="4392613"/>
              <a:ext cx="187200" cy="401700"/>
            </a:xfrm>
            <a:custGeom>
              <a:avLst/>
              <a:gdLst/>
              <a:ahLst/>
              <a:cxnLst/>
              <a:rect l="0" t="0" r="0" b="0"/>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Shape 103"/>
            <p:cNvSpPr/>
            <p:nvPr/>
          </p:nvSpPr>
          <p:spPr>
            <a:xfrm>
              <a:off x="758825" y="4521200"/>
              <a:ext cx="101700" cy="27000"/>
            </a:xfrm>
            <a:custGeom>
              <a:avLst/>
              <a:gdLst/>
              <a:ahLst/>
              <a:cxnLst/>
              <a:rect l="0" t="0" r="0" b="0"/>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Shape 104"/>
            <p:cNvSpPr/>
            <p:nvPr/>
          </p:nvSpPr>
          <p:spPr>
            <a:xfrm>
              <a:off x="1293813" y="4230688"/>
              <a:ext cx="523800" cy="371400"/>
            </a:xfrm>
            <a:custGeom>
              <a:avLst/>
              <a:gdLst/>
              <a:ahLst/>
              <a:cxnLst/>
              <a:rect l="0" t="0" r="0" b="0"/>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Shape 105"/>
            <p:cNvSpPr/>
            <p:nvPr/>
          </p:nvSpPr>
          <p:spPr>
            <a:xfrm>
              <a:off x="1106488" y="3538538"/>
              <a:ext cx="936600" cy="1255800"/>
            </a:xfrm>
            <a:custGeom>
              <a:avLst/>
              <a:gdLst/>
              <a:ahLst/>
              <a:cxnLst/>
              <a:rect l="0" t="0" r="0" b="0"/>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Shape 106"/>
            <p:cNvSpPr/>
            <p:nvPr/>
          </p:nvSpPr>
          <p:spPr>
            <a:xfrm>
              <a:off x="1293813" y="3748088"/>
              <a:ext cx="250800" cy="22200"/>
            </a:xfrm>
            <a:custGeom>
              <a:avLst/>
              <a:gdLst/>
              <a:ahLst/>
              <a:cxnLst/>
              <a:rect l="0" t="0" r="0" b="0"/>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Shape 107"/>
            <p:cNvSpPr/>
            <p:nvPr/>
          </p:nvSpPr>
          <p:spPr>
            <a:xfrm>
              <a:off x="1293813" y="3919538"/>
              <a:ext cx="250800" cy="27000"/>
            </a:xfrm>
            <a:custGeom>
              <a:avLst/>
              <a:gdLst/>
              <a:ahLst/>
              <a:cxnLst/>
              <a:rect l="0" t="0" r="0" b="0"/>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Shape 108"/>
            <p:cNvSpPr/>
            <p:nvPr/>
          </p:nvSpPr>
          <p:spPr>
            <a:xfrm>
              <a:off x="1325563" y="4048125"/>
              <a:ext cx="480900" cy="301500"/>
            </a:xfrm>
            <a:custGeom>
              <a:avLst/>
              <a:gdLst/>
              <a:ahLst/>
              <a:cxnLst/>
              <a:rect l="0" t="0" r="0" b="0"/>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Shape 109"/>
            <p:cNvSpPr/>
            <p:nvPr/>
          </p:nvSpPr>
          <p:spPr>
            <a:xfrm>
              <a:off x="1293813" y="3833813"/>
              <a:ext cx="250800" cy="22200"/>
            </a:xfrm>
            <a:custGeom>
              <a:avLst/>
              <a:gdLst/>
              <a:ahLst/>
              <a:cxnLst/>
              <a:rect l="0" t="0" r="0" b="0"/>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Shape 110"/>
            <p:cNvSpPr/>
            <p:nvPr/>
          </p:nvSpPr>
          <p:spPr>
            <a:xfrm>
              <a:off x="1555750" y="4462463"/>
              <a:ext cx="711300" cy="1544700"/>
            </a:xfrm>
            <a:custGeom>
              <a:avLst/>
              <a:gdLst/>
              <a:ahLst/>
              <a:cxnLst/>
              <a:rect l="0" t="0" r="0" b="0"/>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Shape 112"/>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Shape 115"/>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Shape 11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Shape 11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grpSp>
        <p:nvGrpSpPr>
          <p:cNvPr id="118" name="Shape 118"/>
          <p:cNvGrpSpPr/>
          <p:nvPr/>
        </p:nvGrpSpPr>
        <p:grpSpPr>
          <a:xfrm>
            <a:off x="6489150" y="0"/>
            <a:ext cx="1882725" cy="2446200"/>
            <a:chOff x="3357563" y="850900"/>
            <a:chExt cx="1882725" cy="2446200"/>
          </a:xfrm>
        </p:grpSpPr>
        <p:sp>
          <p:nvSpPr>
            <p:cNvPr id="119" name="Shape 119"/>
            <p:cNvSpPr/>
            <p:nvPr/>
          </p:nvSpPr>
          <p:spPr>
            <a:xfrm>
              <a:off x="3833813" y="2476500"/>
              <a:ext cx="27000" cy="27000"/>
            </a:xfrm>
            <a:custGeom>
              <a:avLst/>
              <a:gdLst/>
              <a:ahLst/>
              <a:cxnLst/>
              <a:rect l="0" t="0" r="0" b="0"/>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Shape 120"/>
            <p:cNvSpPr/>
            <p:nvPr/>
          </p:nvSpPr>
          <p:spPr>
            <a:xfrm>
              <a:off x="3736975" y="2476500"/>
              <a:ext cx="577800" cy="579300"/>
            </a:xfrm>
            <a:custGeom>
              <a:avLst/>
              <a:gdLst/>
              <a:ahLst/>
              <a:cxnLst/>
              <a:rect l="0" t="0" r="0" b="0"/>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Shape 121"/>
            <p:cNvSpPr/>
            <p:nvPr/>
          </p:nvSpPr>
          <p:spPr>
            <a:xfrm>
              <a:off x="4829175" y="2943225"/>
              <a:ext cx="250800" cy="252300"/>
            </a:xfrm>
            <a:custGeom>
              <a:avLst/>
              <a:gdLst/>
              <a:ahLst/>
              <a:cxnLst/>
              <a:rect l="0" t="0" r="0" b="0"/>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Shape 122"/>
            <p:cNvSpPr/>
            <p:nvPr/>
          </p:nvSpPr>
          <p:spPr>
            <a:xfrm>
              <a:off x="4887913" y="2825750"/>
              <a:ext cx="250800" cy="252300"/>
            </a:xfrm>
            <a:custGeom>
              <a:avLst/>
              <a:gdLst/>
              <a:ahLst/>
              <a:cxnLst/>
              <a:rect l="0" t="0" r="0" b="0"/>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Shape 123"/>
            <p:cNvSpPr/>
            <p:nvPr/>
          </p:nvSpPr>
          <p:spPr>
            <a:xfrm>
              <a:off x="4770438" y="2825750"/>
              <a:ext cx="250800" cy="252300"/>
            </a:xfrm>
            <a:custGeom>
              <a:avLst/>
              <a:gdLst/>
              <a:ahLst/>
              <a:cxnLst/>
              <a:rect l="0" t="0" r="0" b="0"/>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Shape 124"/>
            <p:cNvSpPr/>
            <p:nvPr/>
          </p:nvSpPr>
          <p:spPr>
            <a:xfrm>
              <a:off x="4448175" y="1768475"/>
              <a:ext cx="577800" cy="579300"/>
            </a:xfrm>
            <a:custGeom>
              <a:avLst/>
              <a:gdLst/>
              <a:ahLst/>
              <a:cxnLst/>
              <a:rect l="0" t="0" r="0" b="0"/>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Shape 125"/>
            <p:cNvSpPr/>
            <p:nvPr/>
          </p:nvSpPr>
          <p:spPr>
            <a:xfrm>
              <a:off x="4829175" y="1779588"/>
              <a:ext cx="180900" cy="182700"/>
            </a:xfrm>
            <a:custGeom>
              <a:avLst/>
              <a:gdLst/>
              <a:ahLst/>
              <a:cxnLst/>
              <a:rect l="0" t="0" r="0" b="0"/>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Shape 126"/>
            <p:cNvSpPr/>
            <p:nvPr/>
          </p:nvSpPr>
          <p:spPr>
            <a:xfrm>
              <a:off x="4662488" y="2717800"/>
              <a:ext cx="577800" cy="579300"/>
            </a:xfrm>
            <a:custGeom>
              <a:avLst/>
              <a:gdLst/>
              <a:ahLst/>
              <a:cxnLst/>
              <a:rect l="0" t="0" r="0" b="0"/>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Shape 127"/>
            <p:cNvSpPr/>
            <p:nvPr/>
          </p:nvSpPr>
          <p:spPr>
            <a:xfrm>
              <a:off x="5048250" y="2733675"/>
              <a:ext cx="180900" cy="182700"/>
            </a:xfrm>
            <a:custGeom>
              <a:avLst/>
              <a:gdLst/>
              <a:ahLst/>
              <a:cxnLst/>
              <a:rect l="0" t="0" r="0" b="0"/>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Shape 128"/>
            <p:cNvSpPr/>
            <p:nvPr/>
          </p:nvSpPr>
          <p:spPr>
            <a:xfrm>
              <a:off x="4529138" y="2149475"/>
              <a:ext cx="379500" cy="81000"/>
            </a:xfrm>
            <a:custGeom>
              <a:avLst/>
              <a:gdLst/>
              <a:ahLst/>
              <a:cxnLst/>
              <a:rect l="0" t="0" r="0" b="0"/>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Shape 129"/>
            <p:cNvSpPr/>
            <p:nvPr/>
          </p:nvSpPr>
          <p:spPr>
            <a:xfrm>
              <a:off x="4529138" y="2063750"/>
              <a:ext cx="401700" cy="63600"/>
            </a:xfrm>
            <a:custGeom>
              <a:avLst/>
              <a:gdLst/>
              <a:ahLst/>
              <a:cxnLst/>
              <a:rect l="0" t="0" r="0" b="0"/>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Shape 130"/>
            <p:cNvSpPr/>
            <p:nvPr/>
          </p:nvSpPr>
          <p:spPr>
            <a:xfrm>
              <a:off x="4540250" y="1982788"/>
              <a:ext cx="203100" cy="54000"/>
            </a:xfrm>
            <a:custGeom>
              <a:avLst/>
              <a:gdLst/>
              <a:ahLst/>
              <a:cxnLst/>
              <a:rect l="0" t="0" r="0" b="0"/>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Shape 131"/>
            <p:cNvSpPr/>
            <p:nvPr/>
          </p:nvSpPr>
          <p:spPr>
            <a:xfrm>
              <a:off x="3357563" y="850900"/>
              <a:ext cx="807900" cy="1830300"/>
            </a:xfrm>
            <a:custGeom>
              <a:avLst/>
              <a:gdLst/>
              <a:ahLst/>
              <a:cxnLst/>
              <a:rect l="0" t="0" r="0" b="0"/>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Shape 132"/>
          <p:cNvGrpSpPr/>
          <p:nvPr/>
        </p:nvGrpSpPr>
        <p:grpSpPr>
          <a:xfrm>
            <a:off x="6488950" y="3281388"/>
            <a:ext cx="2149388" cy="1862100"/>
            <a:chOff x="3305175" y="4144963"/>
            <a:chExt cx="2149388" cy="1862100"/>
          </a:xfrm>
        </p:grpSpPr>
        <p:sp>
          <p:nvSpPr>
            <p:cNvPr id="133" name="Shape 133"/>
            <p:cNvSpPr/>
            <p:nvPr/>
          </p:nvSpPr>
          <p:spPr>
            <a:xfrm>
              <a:off x="5224463" y="4338638"/>
              <a:ext cx="230100" cy="155700"/>
            </a:xfrm>
            <a:custGeom>
              <a:avLst/>
              <a:gdLst/>
              <a:ahLst/>
              <a:cxnLst/>
              <a:rect l="0" t="0" r="0" b="0"/>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Shape 134"/>
            <p:cNvSpPr/>
            <p:nvPr/>
          </p:nvSpPr>
          <p:spPr>
            <a:xfrm>
              <a:off x="4395788" y="4338638"/>
              <a:ext cx="347700" cy="155700"/>
            </a:xfrm>
            <a:custGeom>
              <a:avLst/>
              <a:gdLst/>
              <a:ahLst/>
              <a:cxnLst/>
              <a:rect l="0" t="0" r="0" b="0"/>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Shape 135"/>
            <p:cNvSpPr/>
            <p:nvPr/>
          </p:nvSpPr>
          <p:spPr>
            <a:xfrm>
              <a:off x="3305175" y="4622800"/>
              <a:ext cx="1106400" cy="831900"/>
            </a:xfrm>
            <a:custGeom>
              <a:avLst/>
              <a:gdLst/>
              <a:ahLst/>
              <a:cxnLst/>
              <a:rect l="0" t="0" r="0" b="0"/>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Shape 136"/>
            <p:cNvSpPr/>
            <p:nvPr/>
          </p:nvSpPr>
          <p:spPr>
            <a:xfrm>
              <a:off x="3517900" y="4938713"/>
              <a:ext cx="381000" cy="381000"/>
            </a:xfrm>
            <a:custGeom>
              <a:avLst/>
              <a:gdLst/>
              <a:ahLst/>
              <a:cxnLst/>
              <a:rect l="0" t="0" r="0" b="0"/>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Shape 137"/>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Shape 138"/>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Shape 139"/>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Shape 140"/>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Shape 141"/>
            <p:cNvSpPr/>
            <p:nvPr/>
          </p:nvSpPr>
          <p:spPr>
            <a:xfrm>
              <a:off x="4630738" y="4144963"/>
              <a:ext cx="593700" cy="1862100"/>
            </a:xfrm>
            <a:custGeom>
              <a:avLst/>
              <a:gdLst/>
              <a:ahLst/>
              <a:cxnLst/>
              <a:rect l="0" t="0" r="0" b="0"/>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Shape 143"/>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Shape 146"/>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Shape 14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Shape 148"/>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Shape 14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grpSp>
        <p:nvGrpSpPr>
          <p:cNvPr id="150" name="Shape 150"/>
          <p:cNvGrpSpPr/>
          <p:nvPr/>
        </p:nvGrpSpPr>
        <p:grpSpPr>
          <a:xfrm>
            <a:off x="6405913" y="-12"/>
            <a:ext cx="2347900" cy="2270150"/>
            <a:chOff x="6545263" y="855663"/>
            <a:chExt cx="2347900" cy="2270150"/>
          </a:xfrm>
        </p:grpSpPr>
        <p:sp>
          <p:nvSpPr>
            <p:cNvPr id="151" name="Shape 151"/>
            <p:cNvSpPr/>
            <p:nvPr/>
          </p:nvSpPr>
          <p:spPr>
            <a:xfrm>
              <a:off x="6913563" y="2535238"/>
              <a:ext cx="176100" cy="27000"/>
            </a:xfrm>
            <a:custGeom>
              <a:avLst/>
              <a:gdLst/>
              <a:ahLst/>
              <a:cxnLst/>
              <a:rect l="0" t="0" r="0" b="0"/>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Shape 152"/>
            <p:cNvSpPr/>
            <p:nvPr/>
          </p:nvSpPr>
          <p:spPr>
            <a:xfrm>
              <a:off x="6913563" y="2636838"/>
              <a:ext cx="176100" cy="27000"/>
            </a:xfrm>
            <a:custGeom>
              <a:avLst/>
              <a:gdLst/>
              <a:ahLst/>
              <a:cxnLst/>
              <a:rect l="0" t="0" r="0" b="0"/>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Shape 153"/>
            <p:cNvSpPr/>
            <p:nvPr/>
          </p:nvSpPr>
          <p:spPr>
            <a:xfrm>
              <a:off x="6721475" y="2084388"/>
              <a:ext cx="1112700" cy="960300"/>
            </a:xfrm>
            <a:custGeom>
              <a:avLst/>
              <a:gdLst/>
              <a:ahLst/>
              <a:cxnLst/>
              <a:rect l="0" t="0" r="0" b="0"/>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Shape 154"/>
            <p:cNvSpPr/>
            <p:nvPr/>
          </p:nvSpPr>
          <p:spPr>
            <a:xfrm>
              <a:off x="6913563" y="2740025"/>
              <a:ext cx="176100" cy="27000"/>
            </a:xfrm>
            <a:custGeom>
              <a:avLst/>
              <a:gdLst/>
              <a:ahLst/>
              <a:cxnLst/>
              <a:rect l="0" t="0" r="0" b="0"/>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Shape 155"/>
            <p:cNvSpPr/>
            <p:nvPr/>
          </p:nvSpPr>
          <p:spPr>
            <a:xfrm>
              <a:off x="7854950" y="2519363"/>
              <a:ext cx="96900" cy="96900"/>
            </a:xfrm>
            <a:custGeom>
              <a:avLst/>
              <a:gdLst/>
              <a:ahLst/>
              <a:cxnLst/>
              <a:rect l="0" t="0" r="0" b="0"/>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Shape 156"/>
            <p:cNvSpPr/>
            <p:nvPr/>
          </p:nvSpPr>
          <p:spPr>
            <a:xfrm>
              <a:off x="6635750" y="2417763"/>
              <a:ext cx="27000" cy="300000"/>
            </a:xfrm>
            <a:custGeom>
              <a:avLst/>
              <a:gdLst/>
              <a:ahLst/>
              <a:cxnLst/>
              <a:rect l="0" t="0" r="0" b="0"/>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Shape 157"/>
            <p:cNvSpPr/>
            <p:nvPr/>
          </p:nvSpPr>
          <p:spPr>
            <a:xfrm>
              <a:off x="7218363" y="2325688"/>
              <a:ext cx="444600" cy="441300"/>
            </a:xfrm>
            <a:custGeom>
              <a:avLst/>
              <a:gdLst/>
              <a:ahLst/>
              <a:cxnLst/>
              <a:rect l="0" t="0" r="0" b="0"/>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Shape 158"/>
            <p:cNvSpPr/>
            <p:nvPr/>
          </p:nvSpPr>
          <p:spPr>
            <a:xfrm>
              <a:off x="6550025" y="2005013"/>
              <a:ext cx="1465200" cy="1120800"/>
            </a:xfrm>
            <a:custGeom>
              <a:avLst/>
              <a:gdLst/>
              <a:ahLst/>
              <a:cxnLst/>
              <a:rect l="0" t="0" r="0" b="0"/>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Shape 159"/>
            <p:cNvSpPr/>
            <p:nvPr/>
          </p:nvSpPr>
          <p:spPr>
            <a:xfrm>
              <a:off x="8234363" y="2009775"/>
              <a:ext cx="658800" cy="547800"/>
            </a:xfrm>
            <a:custGeom>
              <a:avLst/>
              <a:gdLst/>
              <a:ahLst/>
              <a:cxnLst/>
              <a:rect l="0" t="0" r="0" b="0"/>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Shape 160"/>
            <p:cNvSpPr/>
            <p:nvPr/>
          </p:nvSpPr>
          <p:spPr>
            <a:xfrm>
              <a:off x="8320088" y="2133600"/>
              <a:ext cx="27000" cy="327000"/>
            </a:xfrm>
            <a:custGeom>
              <a:avLst/>
              <a:gdLst/>
              <a:ahLst/>
              <a:cxnLst/>
              <a:rect l="0" t="0" r="0" b="0"/>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Shape 161"/>
            <p:cNvSpPr/>
            <p:nvPr/>
          </p:nvSpPr>
          <p:spPr>
            <a:xfrm>
              <a:off x="8389938" y="2620963"/>
              <a:ext cx="81000" cy="430200"/>
            </a:xfrm>
            <a:custGeom>
              <a:avLst/>
              <a:gdLst/>
              <a:ahLst/>
              <a:cxnLst/>
              <a:rect l="0" t="0" r="0" b="0"/>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Shape 162"/>
            <p:cNvSpPr/>
            <p:nvPr/>
          </p:nvSpPr>
          <p:spPr>
            <a:xfrm>
              <a:off x="8518525" y="2620963"/>
              <a:ext cx="58800" cy="258900"/>
            </a:xfrm>
            <a:custGeom>
              <a:avLst/>
              <a:gdLst/>
              <a:ahLst/>
              <a:cxnLst/>
              <a:rect l="0" t="0" r="0" b="0"/>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Shape 163"/>
            <p:cNvSpPr/>
            <p:nvPr/>
          </p:nvSpPr>
          <p:spPr>
            <a:xfrm>
              <a:off x="6545263" y="855663"/>
              <a:ext cx="765300" cy="1444500"/>
            </a:xfrm>
            <a:custGeom>
              <a:avLst/>
              <a:gdLst/>
              <a:ahLst/>
              <a:cxnLst/>
              <a:rect l="0" t="0" r="0" b="0"/>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Shape 164"/>
          <p:cNvGrpSpPr/>
          <p:nvPr/>
        </p:nvGrpSpPr>
        <p:grpSpPr>
          <a:xfrm>
            <a:off x="6707938" y="2948000"/>
            <a:ext cx="1732075" cy="2195488"/>
            <a:chOff x="6662738" y="3806825"/>
            <a:chExt cx="1732075" cy="2195488"/>
          </a:xfrm>
        </p:grpSpPr>
        <p:sp>
          <p:nvSpPr>
            <p:cNvPr id="165" name="Shape 165"/>
            <p:cNvSpPr/>
            <p:nvPr/>
          </p:nvSpPr>
          <p:spPr>
            <a:xfrm>
              <a:off x="7839075" y="4194175"/>
              <a:ext cx="74700" cy="52500"/>
            </a:xfrm>
            <a:custGeom>
              <a:avLst/>
              <a:gdLst/>
              <a:ahLst/>
              <a:cxnLst/>
              <a:rect l="0" t="0" r="0" b="0"/>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Shape 166"/>
            <p:cNvSpPr/>
            <p:nvPr/>
          </p:nvSpPr>
          <p:spPr>
            <a:xfrm>
              <a:off x="7800975" y="4070350"/>
              <a:ext cx="327000" cy="219000"/>
            </a:xfrm>
            <a:custGeom>
              <a:avLst/>
              <a:gdLst/>
              <a:ahLst/>
              <a:cxnLst/>
              <a:rect l="0" t="0" r="0" b="0"/>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Shape 167"/>
            <p:cNvSpPr/>
            <p:nvPr/>
          </p:nvSpPr>
          <p:spPr>
            <a:xfrm>
              <a:off x="7839075" y="4117975"/>
              <a:ext cx="250800" cy="103200"/>
            </a:xfrm>
            <a:custGeom>
              <a:avLst/>
              <a:gdLst/>
              <a:ahLst/>
              <a:cxnLst/>
              <a:rect l="0" t="0" r="0" b="0"/>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Shape 168"/>
            <p:cNvSpPr/>
            <p:nvPr/>
          </p:nvSpPr>
          <p:spPr>
            <a:xfrm>
              <a:off x="8015288" y="4194175"/>
              <a:ext cx="74700" cy="52500"/>
            </a:xfrm>
            <a:custGeom>
              <a:avLst/>
              <a:gdLst/>
              <a:ahLst/>
              <a:cxnLst/>
              <a:rect l="0" t="0" r="0" b="0"/>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Shape 169"/>
            <p:cNvSpPr/>
            <p:nvPr/>
          </p:nvSpPr>
          <p:spPr>
            <a:xfrm>
              <a:off x="7699375" y="4440238"/>
              <a:ext cx="525600" cy="273000"/>
            </a:xfrm>
            <a:custGeom>
              <a:avLst/>
              <a:gdLst/>
              <a:ahLst/>
              <a:cxnLst/>
              <a:rect l="0" t="0" r="0" b="0"/>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Shape 170"/>
            <p:cNvSpPr/>
            <p:nvPr/>
          </p:nvSpPr>
          <p:spPr>
            <a:xfrm>
              <a:off x="7699375" y="3806825"/>
              <a:ext cx="525600" cy="365100"/>
            </a:xfrm>
            <a:custGeom>
              <a:avLst/>
              <a:gdLst/>
              <a:ahLst/>
              <a:cxnLst/>
              <a:rect l="0" t="0" r="0" b="0"/>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Shape 171"/>
            <p:cNvSpPr/>
            <p:nvPr/>
          </p:nvSpPr>
          <p:spPr>
            <a:xfrm>
              <a:off x="7854950" y="4611688"/>
              <a:ext cx="219000" cy="27000"/>
            </a:xfrm>
            <a:custGeom>
              <a:avLst/>
              <a:gdLst/>
              <a:ahLst/>
              <a:cxnLst/>
              <a:rect l="0" t="0" r="0" b="0"/>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Shape 172"/>
            <p:cNvSpPr/>
            <p:nvPr/>
          </p:nvSpPr>
          <p:spPr>
            <a:xfrm>
              <a:off x="7929563" y="3865563"/>
              <a:ext cx="65100" cy="65100"/>
            </a:xfrm>
            <a:custGeom>
              <a:avLst/>
              <a:gdLst/>
              <a:ahLst/>
              <a:cxnLst/>
              <a:rect l="0" t="0" r="0" b="0"/>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Shape 173"/>
            <p:cNvSpPr/>
            <p:nvPr/>
          </p:nvSpPr>
          <p:spPr>
            <a:xfrm>
              <a:off x="6662738" y="4949825"/>
              <a:ext cx="566700" cy="681000"/>
            </a:xfrm>
            <a:custGeom>
              <a:avLst/>
              <a:gdLst/>
              <a:ahLst/>
              <a:cxnLst/>
              <a:rect l="0" t="0" r="0" b="0"/>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Shape 174"/>
            <p:cNvSpPr/>
            <p:nvPr/>
          </p:nvSpPr>
          <p:spPr>
            <a:xfrm>
              <a:off x="6764338" y="5132388"/>
              <a:ext cx="101700" cy="85800"/>
            </a:xfrm>
            <a:custGeom>
              <a:avLst/>
              <a:gdLst/>
              <a:ahLst/>
              <a:cxnLst/>
              <a:rect l="0" t="0" r="0" b="0"/>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Shape 175"/>
            <p:cNvSpPr/>
            <p:nvPr/>
          </p:nvSpPr>
          <p:spPr>
            <a:xfrm>
              <a:off x="6764338" y="5245100"/>
              <a:ext cx="101700" cy="85800"/>
            </a:xfrm>
            <a:custGeom>
              <a:avLst/>
              <a:gdLst/>
              <a:ahLst/>
              <a:cxnLst/>
              <a:rect l="0" t="0" r="0" b="0"/>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Shape 176"/>
            <p:cNvSpPr/>
            <p:nvPr/>
          </p:nvSpPr>
          <p:spPr>
            <a:xfrm>
              <a:off x="6892925" y="5154613"/>
              <a:ext cx="246000" cy="52500"/>
            </a:xfrm>
            <a:custGeom>
              <a:avLst/>
              <a:gdLst/>
              <a:ahLst/>
              <a:cxnLst/>
              <a:rect l="0" t="0" r="0" b="0"/>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Shape 177"/>
            <p:cNvSpPr/>
            <p:nvPr/>
          </p:nvSpPr>
          <p:spPr>
            <a:xfrm>
              <a:off x="6881813" y="5256213"/>
              <a:ext cx="273000" cy="63600"/>
            </a:xfrm>
            <a:custGeom>
              <a:avLst/>
              <a:gdLst/>
              <a:ahLst/>
              <a:cxnLst/>
              <a:rect l="0" t="0" r="0" b="0"/>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Shape 178"/>
            <p:cNvSpPr/>
            <p:nvPr/>
          </p:nvSpPr>
          <p:spPr>
            <a:xfrm>
              <a:off x="6753225" y="5400675"/>
              <a:ext cx="406500" cy="92100"/>
            </a:xfrm>
            <a:custGeom>
              <a:avLst/>
              <a:gdLst/>
              <a:ahLst/>
              <a:cxnLst/>
              <a:rect l="0" t="0" r="0" b="0"/>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Shape 179"/>
            <p:cNvSpPr/>
            <p:nvPr/>
          </p:nvSpPr>
          <p:spPr>
            <a:xfrm>
              <a:off x="7326313" y="4976813"/>
              <a:ext cx="165000" cy="611100"/>
            </a:xfrm>
            <a:custGeom>
              <a:avLst/>
              <a:gdLst/>
              <a:ahLst/>
              <a:cxnLst/>
              <a:rect l="0" t="0" r="0" b="0"/>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Shape 180"/>
            <p:cNvSpPr/>
            <p:nvPr/>
          </p:nvSpPr>
          <p:spPr>
            <a:xfrm>
              <a:off x="7556500" y="3984625"/>
              <a:ext cx="282600" cy="638100"/>
            </a:xfrm>
            <a:custGeom>
              <a:avLst/>
              <a:gdLst/>
              <a:ahLst/>
              <a:cxnLst/>
              <a:rect l="0" t="0" r="0" b="0"/>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Shape 181"/>
            <p:cNvSpPr/>
            <p:nvPr/>
          </p:nvSpPr>
          <p:spPr>
            <a:xfrm>
              <a:off x="7732713" y="4075113"/>
              <a:ext cx="662100" cy="1927200"/>
            </a:xfrm>
            <a:custGeom>
              <a:avLst/>
              <a:gdLst/>
              <a:ahLst/>
              <a:cxnLst/>
              <a:rect l="0" t="0" r="0" b="0"/>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Shape 182"/>
            <p:cNvSpPr/>
            <p:nvPr/>
          </p:nvSpPr>
          <p:spPr>
            <a:xfrm>
              <a:off x="7886700" y="5111750"/>
              <a:ext cx="65100" cy="58800"/>
            </a:xfrm>
            <a:custGeom>
              <a:avLst/>
              <a:gdLst/>
              <a:ahLst/>
              <a:cxnLst/>
              <a:rect l="0" t="0" r="0" b="0"/>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Shape 184"/>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Shape 18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grpSp>
        <p:nvGrpSpPr>
          <p:cNvPr id="188" name="Shape 188"/>
          <p:cNvGrpSpPr/>
          <p:nvPr/>
        </p:nvGrpSpPr>
        <p:grpSpPr>
          <a:xfrm>
            <a:off x="6707938" y="2948000"/>
            <a:ext cx="1732075" cy="2195488"/>
            <a:chOff x="6662738" y="3806825"/>
            <a:chExt cx="1732075" cy="2195488"/>
          </a:xfrm>
        </p:grpSpPr>
        <p:sp>
          <p:nvSpPr>
            <p:cNvPr id="189" name="Shape 189"/>
            <p:cNvSpPr/>
            <p:nvPr/>
          </p:nvSpPr>
          <p:spPr>
            <a:xfrm>
              <a:off x="7839075" y="4194175"/>
              <a:ext cx="74700" cy="52500"/>
            </a:xfrm>
            <a:custGeom>
              <a:avLst/>
              <a:gdLst/>
              <a:ahLst/>
              <a:cxnLst/>
              <a:rect l="0" t="0" r="0" b="0"/>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Shape 190"/>
            <p:cNvSpPr/>
            <p:nvPr/>
          </p:nvSpPr>
          <p:spPr>
            <a:xfrm>
              <a:off x="7800975" y="4070350"/>
              <a:ext cx="327000" cy="219000"/>
            </a:xfrm>
            <a:custGeom>
              <a:avLst/>
              <a:gdLst/>
              <a:ahLst/>
              <a:cxnLst/>
              <a:rect l="0" t="0" r="0" b="0"/>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Shape 191"/>
            <p:cNvSpPr/>
            <p:nvPr/>
          </p:nvSpPr>
          <p:spPr>
            <a:xfrm>
              <a:off x="7839075" y="4117975"/>
              <a:ext cx="250800" cy="103200"/>
            </a:xfrm>
            <a:custGeom>
              <a:avLst/>
              <a:gdLst/>
              <a:ahLst/>
              <a:cxnLst/>
              <a:rect l="0" t="0" r="0" b="0"/>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Shape 192"/>
            <p:cNvSpPr/>
            <p:nvPr/>
          </p:nvSpPr>
          <p:spPr>
            <a:xfrm>
              <a:off x="8015288" y="4194175"/>
              <a:ext cx="74700" cy="52500"/>
            </a:xfrm>
            <a:custGeom>
              <a:avLst/>
              <a:gdLst/>
              <a:ahLst/>
              <a:cxnLst/>
              <a:rect l="0" t="0" r="0" b="0"/>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Shape 193"/>
            <p:cNvSpPr/>
            <p:nvPr/>
          </p:nvSpPr>
          <p:spPr>
            <a:xfrm>
              <a:off x="7699375" y="4440238"/>
              <a:ext cx="525600" cy="273000"/>
            </a:xfrm>
            <a:custGeom>
              <a:avLst/>
              <a:gdLst/>
              <a:ahLst/>
              <a:cxnLst/>
              <a:rect l="0" t="0" r="0" b="0"/>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Shape 194"/>
            <p:cNvSpPr/>
            <p:nvPr/>
          </p:nvSpPr>
          <p:spPr>
            <a:xfrm>
              <a:off x="7699375" y="3806825"/>
              <a:ext cx="525600" cy="365100"/>
            </a:xfrm>
            <a:custGeom>
              <a:avLst/>
              <a:gdLst/>
              <a:ahLst/>
              <a:cxnLst/>
              <a:rect l="0" t="0" r="0" b="0"/>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Shape 195"/>
            <p:cNvSpPr/>
            <p:nvPr/>
          </p:nvSpPr>
          <p:spPr>
            <a:xfrm>
              <a:off x="7854950" y="4611688"/>
              <a:ext cx="219000" cy="27000"/>
            </a:xfrm>
            <a:custGeom>
              <a:avLst/>
              <a:gdLst/>
              <a:ahLst/>
              <a:cxnLst/>
              <a:rect l="0" t="0" r="0" b="0"/>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Shape 196"/>
            <p:cNvSpPr/>
            <p:nvPr/>
          </p:nvSpPr>
          <p:spPr>
            <a:xfrm>
              <a:off x="7929563" y="3865563"/>
              <a:ext cx="65100" cy="65100"/>
            </a:xfrm>
            <a:custGeom>
              <a:avLst/>
              <a:gdLst/>
              <a:ahLst/>
              <a:cxnLst/>
              <a:rect l="0" t="0" r="0" b="0"/>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Shape 197"/>
            <p:cNvSpPr/>
            <p:nvPr/>
          </p:nvSpPr>
          <p:spPr>
            <a:xfrm>
              <a:off x="6662738" y="4949825"/>
              <a:ext cx="566700" cy="681000"/>
            </a:xfrm>
            <a:custGeom>
              <a:avLst/>
              <a:gdLst/>
              <a:ahLst/>
              <a:cxnLst/>
              <a:rect l="0" t="0" r="0" b="0"/>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Shape 198"/>
            <p:cNvSpPr/>
            <p:nvPr/>
          </p:nvSpPr>
          <p:spPr>
            <a:xfrm>
              <a:off x="6764338" y="5132388"/>
              <a:ext cx="101700" cy="85800"/>
            </a:xfrm>
            <a:custGeom>
              <a:avLst/>
              <a:gdLst/>
              <a:ahLst/>
              <a:cxnLst/>
              <a:rect l="0" t="0" r="0" b="0"/>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Shape 199"/>
            <p:cNvSpPr/>
            <p:nvPr/>
          </p:nvSpPr>
          <p:spPr>
            <a:xfrm>
              <a:off x="6764338" y="5245100"/>
              <a:ext cx="101700" cy="85800"/>
            </a:xfrm>
            <a:custGeom>
              <a:avLst/>
              <a:gdLst/>
              <a:ahLst/>
              <a:cxnLst/>
              <a:rect l="0" t="0" r="0" b="0"/>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Shape 200"/>
            <p:cNvSpPr/>
            <p:nvPr/>
          </p:nvSpPr>
          <p:spPr>
            <a:xfrm>
              <a:off x="6892925" y="5154613"/>
              <a:ext cx="246000" cy="52500"/>
            </a:xfrm>
            <a:custGeom>
              <a:avLst/>
              <a:gdLst/>
              <a:ahLst/>
              <a:cxnLst/>
              <a:rect l="0" t="0" r="0" b="0"/>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Shape 201"/>
            <p:cNvSpPr/>
            <p:nvPr/>
          </p:nvSpPr>
          <p:spPr>
            <a:xfrm>
              <a:off x="6881813" y="5256213"/>
              <a:ext cx="273000" cy="63600"/>
            </a:xfrm>
            <a:custGeom>
              <a:avLst/>
              <a:gdLst/>
              <a:ahLst/>
              <a:cxnLst/>
              <a:rect l="0" t="0" r="0" b="0"/>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Shape 202"/>
            <p:cNvSpPr/>
            <p:nvPr/>
          </p:nvSpPr>
          <p:spPr>
            <a:xfrm>
              <a:off x="6753225" y="5400675"/>
              <a:ext cx="406500" cy="92100"/>
            </a:xfrm>
            <a:custGeom>
              <a:avLst/>
              <a:gdLst/>
              <a:ahLst/>
              <a:cxnLst/>
              <a:rect l="0" t="0" r="0" b="0"/>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Shape 203"/>
            <p:cNvSpPr/>
            <p:nvPr/>
          </p:nvSpPr>
          <p:spPr>
            <a:xfrm>
              <a:off x="7326313" y="4976813"/>
              <a:ext cx="165000" cy="611100"/>
            </a:xfrm>
            <a:custGeom>
              <a:avLst/>
              <a:gdLst/>
              <a:ahLst/>
              <a:cxnLst/>
              <a:rect l="0" t="0" r="0" b="0"/>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Shape 204"/>
            <p:cNvSpPr/>
            <p:nvPr/>
          </p:nvSpPr>
          <p:spPr>
            <a:xfrm>
              <a:off x="7556500" y="3984625"/>
              <a:ext cx="282600" cy="638100"/>
            </a:xfrm>
            <a:custGeom>
              <a:avLst/>
              <a:gdLst/>
              <a:ahLst/>
              <a:cxnLst/>
              <a:rect l="0" t="0" r="0" b="0"/>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Shape 205"/>
            <p:cNvSpPr/>
            <p:nvPr/>
          </p:nvSpPr>
          <p:spPr>
            <a:xfrm>
              <a:off x="7732713" y="4075113"/>
              <a:ext cx="662100" cy="1927200"/>
            </a:xfrm>
            <a:custGeom>
              <a:avLst/>
              <a:gdLst/>
              <a:ahLst/>
              <a:cxnLst/>
              <a:rect l="0" t="0" r="0" b="0"/>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Shape 206"/>
            <p:cNvSpPr/>
            <p:nvPr/>
          </p:nvSpPr>
          <p:spPr>
            <a:xfrm>
              <a:off x="7886700" y="5111750"/>
              <a:ext cx="65100" cy="58800"/>
            </a:xfrm>
            <a:custGeom>
              <a:avLst/>
              <a:gdLst/>
              <a:ahLst/>
              <a:cxnLst/>
              <a:rect l="0" t="0" r="0" b="0"/>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Shape 207"/>
          <p:cNvGrpSpPr/>
          <p:nvPr/>
        </p:nvGrpSpPr>
        <p:grpSpPr>
          <a:xfrm rot="10800000">
            <a:off x="6518888" y="-12"/>
            <a:ext cx="1551087" cy="2468625"/>
            <a:chOff x="715963" y="3538538"/>
            <a:chExt cx="1551087" cy="2468625"/>
          </a:xfrm>
        </p:grpSpPr>
        <p:sp>
          <p:nvSpPr>
            <p:cNvPr id="208" name="Shape 208"/>
            <p:cNvSpPr/>
            <p:nvPr/>
          </p:nvSpPr>
          <p:spPr>
            <a:xfrm>
              <a:off x="785813" y="4429125"/>
              <a:ext cx="15900" cy="33300"/>
            </a:xfrm>
            <a:custGeom>
              <a:avLst/>
              <a:gdLst/>
              <a:ahLst/>
              <a:cxnLst/>
              <a:rect l="0" t="0" r="0" b="0"/>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Shape 209"/>
            <p:cNvSpPr/>
            <p:nvPr/>
          </p:nvSpPr>
          <p:spPr>
            <a:xfrm>
              <a:off x="817563" y="4429125"/>
              <a:ext cx="15900" cy="33300"/>
            </a:xfrm>
            <a:custGeom>
              <a:avLst/>
              <a:gdLst/>
              <a:ahLst/>
              <a:cxnLst/>
              <a:rect l="0" t="0" r="0" b="0"/>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Shape 210"/>
            <p:cNvSpPr/>
            <p:nvPr/>
          </p:nvSpPr>
          <p:spPr>
            <a:xfrm>
              <a:off x="715963" y="4392613"/>
              <a:ext cx="187200" cy="401700"/>
            </a:xfrm>
            <a:custGeom>
              <a:avLst/>
              <a:gdLst/>
              <a:ahLst/>
              <a:cxnLst/>
              <a:rect l="0" t="0" r="0" b="0"/>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Shape 211"/>
            <p:cNvSpPr/>
            <p:nvPr/>
          </p:nvSpPr>
          <p:spPr>
            <a:xfrm>
              <a:off x="758825" y="4521200"/>
              <a:ext cx="101700" cy="27000"/>
            </a:xfrm>
            <a:custGeom>
              <a:avLst/>
              <a:gdLst/>
              <a:ahLst/>
              <a:cxnLst/>
              <a:rect l="0" t="0" r="0" b="0"/>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Shape 212"/>
            <p:cNvSpPr/>
            <p:nvPr/>
          </p:nvSpPr>
          <p:spPr>
            <a:xfrm>
              <a:off x="1293813" y="4230688"/>
              <a:ext cx="523800" cy="371400"/>
            </a:xfrm>
            <a:custGeom>
              <a:avLst/>
              <a:gdLst/>
              <a:ahLst/>
              <a:cxnLst/>
              <a:rect l="0" t="0" r="0" b="0"/>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Shape 213"/>
            <p:cNvSpPr/>
            <p:nvPr/>
          </p:nvSpPr>
          <p:spPr>
            <a:xfrm>
              <a:off x="1106488" y="3538538"/>
              <a:ext cx="936600" cy="1255800"/>
            </a:xfrm>
            <a:custGeom>
              <a:avLst/>
              <a:gdLst/>
              <a:ahLst/>
              <a:cxnLst/>
              <a:rect l="0" t="0" r="0" b="0"/>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Shape 214"/>
            <p:cNvSpPr/>
            <p:nvPr/>
          </p:nvSpPr>
          <p:spPr>
            <a:xfrm>
              <a:off x="1293813" y="3748088"/>
              <a:ext cx="250800" cy="22200"/>
            </a:xfrm>
            <a:custGeom>
              <a:avLst/>
              <a:gdLst/>
              <a:ahLst/>
              <a:cxnLst/>
              <a:rect l="0" t="0" r="0" b="0"/>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Shape 215"/>
            <p:cNvSpPr/>
            <p:nvPr/>
          </p:nvSpPr>
          <p:spPr>
            <a:xfrm>
              <a:off x="1293813" y="3919538"/>
              <a:ext cx="250800" cy="27000"/>
            </a:xfrm>
            <a:custGeom>
              <a:avLst/>
              <a:gdLst/>
              <a:ahLst/>
              <a:cxnLst/>
              <a:rect l="0" t="0" r="0" b="0"/>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Shape 216"/>
            <p:cNvSpPr/>
            <p:nvPr/>
          </p:nvSpPr>
          <p:spPr>
            <a:xfrm>
              <a:off x="1325563" y="4048125"/>
              <a:ext cx="480900" cy="301500"/>
            </a:xfrm>
            <a:custGeom>
              <a:avLst/>
              <a:gdLst/>
              <a:ahLst/>
              <a:cxnLst/>
              <a:rect l="0" t="0" r="0" b="0"/>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Shape 217"/>
            <p:cNvSpPr/>
            <p:nvPr/>
          </p:nvSpPr>
          <p:spPr>
            <a:xfrm>
              <a:off x="1293813" y="3833813"/>
              <a:ext cx="250800" cy="22200"/>
            </a:xfrm>
            <a:custGeom>
              <a:avLst/>
              <a:gdLst/>
              <a:ahLst/>
              <a:cxnLst/>
              <a:rect l="0" t="0" r="0" b="0"/>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Shape 218"/>
            <p:cNvSpPr/>
            <p:nvPr/>
          </p:nvSpPr>
          <p:spPr>
            <a:xfrm>
              <a:off x="1555750" y="4462463"/>
              <a:ext cx="711300" cy="1544700"/>
            </a:xfrm>
            <a:custGeom>
              <a:avLst/>
              <a:gdLst/>
              <a:ahLst/>
              <a:cxnLst/>
              <a:rect l="0" t="0" r="0" b="0"/>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Shape 22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Shape 223"/>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Shape 22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A5B0FE"/>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1pPr>
            <a:lvl2pPr lvl="1">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a:endParaRPr/>
          </a:p>
        </p:txBody>
      </p:sp>
      <p:sp>
        <p:nvSpPr>
          <p:cNvPr id="7" name="Shape 7"/>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5B0FE"/>
              </a:buClr>
              <a:buSzPts val="2400"/>
              <a:buFont typeface="Barlow Light"/>
              <a:buChar char="▹"/>
              <a:defRPr sz="2400">
                <a:latin typeface="Barlow Light"/>
                <a:ea typeface="Barlow Light"/>
                <a:cs typeface="Barlow Light"/>
                <a:sym typeface="Barlow Light"/>
              </a:defRPr>
            </a:lvl1pPr>
            <a:lvl2pPr marL="914400" lvl="1"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2pPr>
            <a:lvl3pPr marL="1371600" lvl="2"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3pPr>
            <a:lvl4pPr marL="1828800" lvl="3" indent="-381000">
              <a:spcBef>
                <a:spcPts val="0"/>
              </a:spcBef>
              <a:spcAft>
                <a:spcPts val="0"/>
              </a:spcAft>
              <a:buSzPts val="2400"/>
              <a:buFont typeface="Barlow Light"/>
              <a:buChar char="●"/>
              <a:defRPr sz="2400">
                <a:latin typeface="Barlow Light"/>
                <a:ea typeface="Barlow Light"/>
                <a:cs typeface="Barlow Light"/>
                <a:sym typeface="Barlow Light"/>
              </a:defRPr>
            </a:lvl4pPr>
            <a:lvl5pPr marL="2286000" lvl="4" indent="-381000">
              <a:spcBef>
                <a:spcPts val="0"/>
              </a:spcBef>
              <a:spcAft>
                <a:spcPts val="0"/>
              </a:spcAft>
              <a:buSzPts val="2400"/>
              <a:buFont typeface="Barlow Light"/>
              <a:buChar char="○"/>
              <a:defRPr sz="2400">
                <a:latin typeface="Barlow Light"/>
                <a:ea typeface="Barlow Light"/>
                <a:cs typeface="Barlow Light"/>
                <a:sym typeface="Barlow Light"/>
              </a:defRPr>
            </a:lvl5pPr>
            <a:lvl6pPr marL="2743200" lvl="5" indent="-381000">
              <a:spcBef>
                <a:spcPts val="0"/>
              </a:spcBef>
              <a:spcAft>
                <a:spcPts val="0"/>
              </a:spcAft>
              <a:buSzPts val="2400"/>
              <a:buFont typeface="Barlow Light"/>
              <a:buChar char="■"/>
              <a:defRPr sz="2400">
                <a:latin typeface="Barlow Light"/>
                <a:ea typeface="Barlow Light"/>
                <a:cs typeface="Barlow Light"/>
                <a:sym typeface="Barlow Light"/>
              </a:defRPr>
            </a:lvl6pPr>
            <a:lvl7pPr marL="3200400" lvl="6" indent="-381000">
              <a:spcBef>
                <a:spcPts val="0"/>
              </a:spcBef>
              <a:spcAft>
                <a:spcPts val="0"/>
              </a:spcAft>
              <a:buSzPts val="2400"/>
              <a:buFont typeface="Barlow Light"/>
              <a:buChar char="●"/>
              <a:defRPr sz="2400">
                <a:latin typeface="Barlow Light"/>
                <a:ea typeface="Barlow Light"/>
                <a:cs typeface="Barlow Light"/>
                <a:sym typeface="Barlow Light"/>
              </a:defRPr>
            </a:lvl7pPr>
            <a:lvl8pPr marL="3657600" lvl="7" indent="-381000">
              <a:spcBef>
                <a:spcPts val="0"/>
              </a:spcBef>
              <a:spcAft>
                <a:spcPts val="0"/>
              </a:spcAft>
              <a:buSzPts val="2400"/>
              <a:buFont typeface="Barlow Light"/>
              <a:buChar char="○"/>
              <a:defRPr sz="2400">
                <a:latin typeface="Barlow Light"/>
                <a:ea typeface="Barlow Light"/>
                <a:cs typeface="Barlow Light"/>
                <a:sym typeface="Barlow Light"/>
              </a:defRPr>
            </a:lvl8pPr>
            <a:lvl9pPr marL="4114800" lvl="8" indent="-381000">
              <a:spcBef>
                <a:spcPts val="0"/>
              </a:spcBef>
              <a:spcAft>
                <a:spcPts val="0"/>
              </a:spcAft>
              <a:buSzPts val="2400"/>
              <a:buFont typeface="Barlow Light"/>
              <a:buChar char="■"/>
              <a:defRPr sz="2400">
                <a:latin typeface="Barlow Light"/>
                <a:ea typeface="Barlow Light"/>
                <a:cs typeface="Barlow Light"/>
                <a:sym typeface="Barlow Light"/>
              </a:defRPr>
            </a:lvl9pPr>
          </a:lstStyle>
          <a:p>
            <a:endParaRPr/>
          </a:p>
        </p:txBody>
      </p:sp>
      <p:sp>
        <p:nvSpPr>
          <p:cNvPr id="8" name="Shape 8"/>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spcBef>
                <a:spcPts val="0"/>
              </a:spcBef>
              <a:buNone/>
              <a:defRPr sz="1000">
                <a:solidFill>
                  <a:srgbClr val="FFFFFF"/>
                </a:solidFill>
                <a:latin typeface="Barlow"/>
                <a:ea typeface="Barlow"/>
                <a:cs typeface="Barlow"/>
                <a:sym typeface="Barlow"/>
              </a:defRPr>
            </a:lvl1pPr>
            <a:lvl2pPr lvl="1" algn="ctr">
              <a:spcBef>
                <a:spcPts val="0"/>
              </a:spcBef>
              <a:buNone/>
              <a:defRPr sz="1000">
                <a:solidFill>
                  <a:srgbClr val="FFFFFF"/>
                </a:solidFill>
                <a:latin typeface="Barlow"/>
                <a:ea typeface="Barlow"/>
                <a:cs typeface="Barlow"/>
                <a:sym typeface="Barlow"/>
              </a:defRPr>
            </a:lvl2pPr>
            <a:lvl3pPr lvl="2" algn="ctr">
              <a:spcBef>
                <a:spcPts val="0"/>
              </a:spcBef>
              <a:buNone/>
              <a:defRPr sz="1000">
                <a:solidFill>
                  <a:srgbClr val="FFFFFF"/>
                </a:solidFill>
                <a:latin typeface="Barlow"/>
                <a:ea typeface="Barlow"/>
                <a:cs typeface="Barlow"/>
                <a:sym typeface="Barlow"/>
              </a:defRPr>
            </a:lvl3pPr>
            <a:lvl4pPr lvl="3" algn="ctr">
              <a:spcBef>
                <a:spcPts val="0"/>
              </a:spcBef>
              <a:buNone/>
              <a:defRPr sz="1000">
                <a:solidFill>
                  <a:srgbClr val="FFFFFF"/>
                </a:solidFill>
                <a:latin typeface="Barlow"/>
                <a:ea typeface="Barlow"/>
                <a:cs typeface="Barlow"/>
                <a:sym typeface="Barlow"/>
              </a:defRPr>
            </a:lvl4pPr>
            <a:lvl5pPr lvl="4" algn="ctr">
              <a:spcBef>
                <a:spcPts val="0"/>
              </a:spcBef>
              <a:buNone/>
              <a:defRPr sz="1000">
                <a:solidFill>
                  <a:srgbClr val="FFFFFF"/>
                </a:solidFill>
                <a:latin typeface="Barlow"/>
                <a:ea typeface="Barlow"/>
                <a:cs typeface="Barlow"/>
                <a:sym typeface="Barlow"/>
              </a:defRPr>
            </a:lvl5pPr>
            <a:lvl6pPr lvl="5" algn="ctr">
              <a:spcBef>
                <a:spcPts val="0"/>
              </a:spcBef>
              <a:buNone/>
              <a:defRPr sz="1000">
                <a:solidFill>
                  <a:srgbClr val="FFFFFF"/>
                </a:solidFill>
                <a:latin typeface="Barlow"/>
                <a:ea typeface="Barlow"/>
                <a:cs typeface="Barlow"/>
                <a:sym typeface="Barlow"/>
              </a:defRPr>
            </a:lvl6pPr>
            <a:lvl7pPr lvl="6" algn="ctr">
              <a:spcBef>
                <a:spcPts val="0"/>
              </a:spcBef>
              <a:buNone/>
              <a:defRPr sz="1000">
                <a:solidFill>
                  <a:srgbClr val="FFFFFF"/>
                </a:solidFill>
                <a:latin typeface="Barlow"/>
                <a:ea typeface="Barlow"/>
                <a:cs typeface="Barlow"/>
                <a:sym typeface="Barlow"/>
              </a:defRPr>
            </a:lvl7pPr>
            <a:lvl8pPr lvl="7" algn="ctr">
              <a:spcBef>
                <a:spcPts val="0"/>
              </a:spcBef>
              <a:buNone/>
              <a:defRPr sz="1000">
                <a:solidFill>
                  <a:srgbClr val="FFFFFF"/>
                </a:solidFill>
                <a:latin typeface="Barlow"/>
                <a:ea typeface="Barlow"/>
                <a:cs typeface="Barlow"/>
                <a:sym typeface="Barlow"/>
              </a:defRPr>
            </a:lvl8pPr>
            <a:lvl9pPr lvl="8" algn="ctr">
              <a:spcBef>
                <a:spcPts val="0"/>
              </a:spcBef>
              <a:buNone/>
              <a:defRPr sz="1000">
                <a:solidFill>
                  <a:srgbClr val="FFFFFF"/>
                </a:solidFill>
                <a:latin typeface="Barlow"/>
                <a:ea typeface="Barlow"/>
                <a:cs typeface="Barlow"/>
                <a:sym typeface="Barlow"/>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MichalSahar/Miriam-Libre/tree/master/fonts/ot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fontsquirrel.com/fonts/barlow"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2071670" y="1643056"/>
            <a:ext cx="4949805" cy="1508569"/>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ar-IQ" dirty="0" smtClean="0">
                <a:latin typeface="Microsoft Uighur" pitchFamily="2" charset="-78"/>
                <a:cs typeface="Microsoft Uighur" pitchFamily="2" charset="-78"/>
              </a:rPr>
              <a:t>تنظيم الرقابة القضائية في فرنسا</a:t>
            </a:r>
            <a:endParaRPr>
              <a:latin typeface="Microsoft Uighur" pitchFamily="2" charset="-78"/>
              <a:cs typeface="Microsoft Uighur"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Shape 316"/>
          <p:cNvSpPr txBox="1">
            <a:spLocks noGrp="1"/>
          </p:cNvSpPr>
          <p:nvPr>
            <p:ph type="title" idx="4294967295"/>
          </p:nvPr>
        </p:nvSpPr>
        <p:spPr>
          <a:xfrm>
            <a:off x="457200" y="1729975"/>
            <a:ext cx="35379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 PICTURE IS WORTH A THOUSAND WORDS</a:t>
            </a:r>
            <a:endParaRPr/>
          </a:p>
        </p:txBody>
      </p:sp>
      <p:sp>
        <p:nvSpPr>
          <p:cNvPr id="317" name="Shape 317"/>
          <p:cNvSpPr txBox="1">
            <a:spLocks noGrp="1"/>
          </p:cNvSpPr>
          <p:nvPr>
            <p:ph type="body" idx="4294967295"/>
          </p:nvPr>
        </p:nvSpPr>
        <p:spPr>
          <a:xfrm>
            <a:off x="457200" y="2800350"/>
            <a:ext cx="3537900" cy="1823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800"/>
              <a:t>A complex idea can be conveyed with just a single still image, namely making it possible to absorb large amounts of data quickly.</a:t>
            </a:r>
            <a:endParaRPr sz="1800"/>
          </a:p>
        </p:txBody>
      </p:sp>
      <p:sp>
        <p:nvSpPr>
          <p:cNvPr id="318" name="Shape 31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Shape 323"/>
          <p:cNvSpPr txBox="1">
            <a:spLocks noGrp="1"/>
          </p:cNvSpPr>
          <p:nvPr>
            <p:ph type="title" idx="4294967295"/>
          </p:nvPr>
        </p:nvSpPr>
        <p:spPr>
          <a:xfrm>
            <a:off x="500400" y="510775"/>
            <a:ext cx="81432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0">
                <a:solidFill>
                  <a:srgbClr val="FFFFFF"/>
                </a:solidFill>
              </a:rPr>
              <a:t>Want big impact?</a:t>
            </a:r>
            <a:endParaRPr sz="2400" b="0">
              <a:solidFill>
                <a:srgbClr val="FFFFFF"/>
              </a:solidFill>
            </a:endParaRPr>
          </a:p>
          <a:p>
            <a:pPr marL="0" lvl="0" indent="0" algn="ctr" rtl="0">
              <a:spcBef>
                <a:spcPts val="0"/>
              </a:spcBef>
              <a:spcAft>
                <a:spcPts val="0"/>
              </a:spcAft>
              <a:buNone/>
            </a:pPr>
            <a:r>
              <a:rPr lang="en" sz="2400">
                <a:solidFill>
                  <a:srgbClr val="FFFFFF"/>
                </a:solidFill>
              </a:rPr>
              <a:t>USE BIG IMAGE.</a:t>
            </a:r>
            <a:endParaRPr sz="2400">
              <a:solidFill>
                <a:srgbClr val="FFFFFF"/>
              </a:solidFill>
            </a:endParaRPr>
          </a:p>
        </p:txBody>
      </p:sp>
      <p:sp>
        <p:nvSpPr>
          <p:cNvPr id="324" name="Shape 324"/>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USE DIAGRAMS TO EXPLAIN YOUR IDEAS</a:t>
            </a:r>
            <a:endParaRPr/>
          </a:p>
        </p:txBody>
      </p:sp>
      <p:sp>
        <p:nvSpPr>
          <p:cNvPr id="337" name="Shape 33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13</a:t>
            </a:fld>
            <a:endParaRPr/>
          </a:p>
        </p:txBody>
      </p:sp>
      <p:sp>
        <p:nvSpPr>
          <p:cNvPr id="338" name="Shape 338"/>
          <p:cNvSpPr/>
          <p:nvPr/>
        </p:nvSpPr>
        <p:spPr>
          <a:xfrm>
            <a:off x="1512597" y="1850439"/>
            <a:ext cx="2993400" cy="2302200"/>
          </a:xfrm>
          <a:prstGeom prst="triangle">
            <a:avLst>
              <a:gd name="adj" fmla="val 50000"/>
            </a:avLst>
          </a:prstGeom>
          <a:solidFill>
            <a:srgbClr val="A5B0F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txBox="1"/>
          <p:nvPr/>
        </p:nvSpPr>
        <p:spPr>
          <a:xfrm>
            <a:off x="2178452" y="3079599"/>
            <a:ext cx="1662600" cy="926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r>
              <a:rPr lang="en" sz="1200">
                <a:latin typeface="Barlow Light"/>
                <a:ea typeface="Barlow Light"/>
                <a:cs typeface="Barlow Light"/>
                <a:sym typeface="Barlow Light"/>
              </a:rPr>
              <a:t>Vestibulum nec congue tempus</a:t>
            </a:r>
            <a:endParaRPr sz="1200">
              <a:latin typeface="Barlow Light"/>
              <a:ea typeface="Barlow Light"/>
              <a:cs typeface="Barlow Light"/>
              <a:sym typeface="Barlow Light"/>
            </a:endParaRPr>
          </a:p>
        </p:txBody>
      </p:sp>
      <p:grpSp>
        <p:nvGrpSpPr>
          <p:cNvPr id="340" name="Shape 340"/>
          <p:cNvGrpSpPr/>
          <p:nvPr/>
        </p:nvGrpSpPr>
        <p:grpSpPr>
          <a:xfrm>
            <a:off x="2004287" y="3804234"/>
            <a:ext cx="2821514" cy="908741"/>
            <a:chOff x="3698064" y="3159725"/>
            <a:chExt cx="2449869" cy="789043"/>
          </a:xfrm>
        </p:grpSpPr>
        <p:sp>
          <p:nvSpPr>
            <p:cNvPr id="341" name="Shape 341"/>
            <p:cNvSpPr/>
            <p:nvPr/>
          </p:nvSpPr>
          <p:spPr>
            <a:xfrm rot="10800000">
              <a:off x="3698064" y="3575617"/>
              <a:ext cx="1740900" cy="125400"/>
            </a:xfrm>
            <a:prstGeom prst="rightArrow">
              <a:avLst>
                <a:gd name="adj1" fmla="val 25514"/>
                <a:gd name="adj2" fmla="val 64322"/>
              </a:avLst>
            </a:prstGeom>
            <a:solidFill>
              <a:srgbClr val="8184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Barlow Light"/>
                <a:ea typeface="Barlow Light"/>
                <a:cs typeface="Barlow Light"/>
                <a:sym typeface="Barlow Light"/>
              </a:endParaRPr>
            </a:p>
          </p:txBody>
        </p:sp>
        <p:sp>
          <p:nvSpPr>
            <p:cNvPr id="342" name="Shape 342"/>
            <p:cNvSpPr txBox="1"/>
            <p:nvPr/>
          </p:nvSpPr>
          <p:spPr>
            <a:xfrm rot="620">
              <a:off x="3771608" y="3655818"/>
              <a:ext cx="1662900" cy="2928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r>
                <a:rPr lang="en" sz="800">
                  <a:latin typeface="Barlow Light"/>
                  <a:ea typeface="Barlow Light"/>
                  <a:cs typeface="Barlow Light"/>
                  <a:sym typeface="Barlow Light"/>
                </a:rPr>
                <a:t>Vestibulum nec congue tempus</a:t>
              </a:r>
              <a:endParaRPr sz="800">
                <a:latin typeface="Barlow Light"/>
                <a:ea typeface="Barlow Light"/>
                <a:cs typeface="Barlow Light"/>
                <a:sym typeface="Barlow Light"/>
              </a:endParaRPr>
            </a:p>
          </p:txBody>
        </p:sp>
        <p:sp>
          <p:nvSpPr>
            <p:cNvPr id="343" name="Shape 343"/>
            <p:cNvSpPr/>
            <p:nvPr/>
          </p:nvSpPr>
          <p:spPr>
            <a:xfrm>
              <a:off x="5582733" y="3159725"/>
              <a:ext cx="565200" cy="565500"/>
            </a:xfrm>
            <a:prstGeom prst="ellipse">
              <a:avLst/>
            </a:prstGeom>
            <a:solidFill>
              <a:srgbClr val="6463BD"/>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n" sz="1200">
                  <a:solidFill>
                    <a:srgbClr val="FFFFFF"/>
                  </a:solidFill>
                  <a:latin typeface="Barlow Light"/>
                  <a:ea typeface="Barlow Light"/>
                  <a:cs typeface="Barlow Light"/>
                  <a:sym typeface="Barlow Light"/>
                </a:rPr>
                <a:t>02</a:t>
              </a:r>
              <a:endParaRPr sz="1200">
                <a:solidFill>
                  <a:srgbClr val="FFFFFF"/>
                </a:solidFill>
                <a:latin typeface="Barlow Light"/>
                <a:ea typeface="Barlow Light"/>
                <a:cs typeface="Barlow Light"/>
                <a:sym typeface="Barlow Light"/>
              </a:endParaRPr>
            </a:p>
          </p:txBody>
        </p:sp>
      </p:grpSp>
      <p:grpSp>
        <p:nvGrpSpPr>
          <p:cNvPr id="344" name="Shape 344"/>
          <p:cNvGrpSpPr/>
          <p:nvPr/>
        </p:nvGrpSpPr>
        <p:grpSpPr>
          <a:xfrm>
            <a:off x="1238486" y="1922339"/>
            <a:ext cx="1439155" cy="2533181"/>
            <a:chOff x="3033133" y="1525710"/>
            <a:chExt cx="1249592" cy="2199515"/>
          </a:xfrm>
        </p:grpSpPr>
        <p:sp>
          <p:nvSpPr>
            <p:cNvPr id="345" name="Shape 345"/>
            <p:cNvSpPr/>
            <p:nvPr/>
          </p:nvSpPr>
          <p:spPr>
            <a:xfrm rot="-3360517">
              <a:off x="2960437" y="2297046"/>
              <a:ext cx="1629676" cy="125310"/>
            </a:xfrm>
            <a:prstGeom prst="rightArrow">
              <a:avLst>
                <a:gd name="adj1" fmla="val 25514"/>
                <a:gd name="adj2" fmla="val 64322"/>
              </a:avLst>
            </a:prstGeom>
            <a:solidFill>
              <a:srgbClr val="8184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Barlow Light"/>
                <a:ea typeface="Barlow Light"/>
                <a:cs typeface="Barlow Light"/>
                <a:sym typeface="Barlow Light"/>
              </a:endParaRPr>
            </a:p>
          </p:txBody>
        </p:sp>
        <p:sp>
          <p:nvSpPr>
            <p:cNvPr id="346" name="Shape 346"/>
            <p:cNvSpPr txBox="1"/>
            <p:nvPr/>
          </p:nvSpPr>
          <p:spPr>
            <a:xfrm rot="-3365016">
              <a:off x="2786718" y="2151658"/>
              <a:ext cx="1664030" cy="292803"/>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r>
                <a:rPr lang="en" sz="800">
                  <a:latin typeface="Barlow Light"/>
                  <a:ea typeface="Barlow Light"/>
                  <a:cs typeface="Barlow Light"/>
                  <a:sym typeface="Barlow Light"/>
                </a:rPr>
                <a:t>Vestibulum nec congue tempus</a:t>
              </a:r>
              <a:endParaRPr sz="800">
                <a:latin typeface="Barlow Light"/>
                <a:ea typeface="Barlow Light"/>
                <a:cs typeface="Barlow Light"/>
                <a:sym typeface="Barlow Light"/>
              </a:endParaRPr>
            </a:p>
          </p:txBody>
        </p:sp>
        <p:sp>
          <p:nvSpPr>
            <p:cNvPr id="347" name="Shape 347"/>
            <p:cNvSpPr/>
            <p:nvPr/>
          </p:nvSpPr>
          <p:spPr>
            <a:xfrm>
              <a:off x="3058183" y="3159725"/>
              <a:ext cx="565200" cy="565500"/>
            </a:xfrm>
            <a:prstGeom prst="ellipse">
              <a:avLst/>
            </a:prstGeom>
            <a:solidFill>
              <a:srgbClr val="8184D9"/>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n" sz="1200">
                  <a:solidFill>
                    <a:srgbClr val="FFFFFF"/>
                  </a:solidFill>
                  <a:latin typeface="Barlow Light"/>
                  <a:ea typeface="Barlow Light"/>
                  <a:cs typeface="Barlow Light"/>
                  <a:sym typeface="Barlow Light"/>
                </a:rPr>
                <a:t>03</a:t>
              </a:r>
              <a:endParaRPr sz="1200">
                <a:solidFill>
                  <a:srgbClr val="FFFFFF"/>
                </a:solidFill>
                <a:latin typeface="Barlow Light"/>
                <a:ea typeface="Barlow Light"/>
                <a:cs typeface="Barlow Light"/>
                <a:sym typeface="Barlow Light"/>
              </a:endParaRPr>
            </a:p>
          </p:txBody>
        </p:sp>
      </p:grpSp>
      <p:grpSp>
        <p:nvGrpSpPr>
          <p:cNvPr id="348" name="Shape 348"/>
          <p:cNvGrpSpPr/>
          <p:nvPr/>
        </p:nvGrpSpPr>
        <p:grpSpPr>
          <a:xfrm>
            <a:off x="2684532" y="1545030"/>
            <a:ext cx="2035553" cy="2144463"/>
            <a:chOff x="4288708" y="1198100"/>
            <a:chExt cx="1767434" cy="1861998"/>
          </a:xfrm>
        </p:grpSpPr>
        <p:sp>
          <p:nvSpPr>
            <p:cNvPr id="349" name="Shape 349"/>
            <p:cNvSpPr/>
            <p:nvPr/>
          </p:nvSpPr>
          <p:spPr>
            <a:xfrm rot="3420919">
              <a:off x="4575050" y="2300047"/>
              <a:ext cx="1581515" cy="125402"/>
            </a:xfrm>
            <a:prstGeom prst="rightArrow">
              <a:avLst>
                <a:gd name="adj1" fmla="val 25514"/>
                <a:gd name="adj2" fmla="val 64322"/>
              </a:avLst>
            </a:prstGeom>
            <a:solidFill>
              <a:srgbClr val="4F4A9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Barlow Light"/>
                <a:ea typeface="Barlow Light"/>
                <a:cs typeface="Barlow Light"/>
                <a:sym typeface="Barlow Light"/>
              </a:endParaRPr>
            </a:p>
          </p:txBody>
        </p:sp>
        <p:sp>
          <p:nvSpPr>
            <p:cNvPr id="350" name="Shape 350"/>
            <p:cNvSpPr/>
            <p:nvPr/>
          </p:nvSpPr>
          <p:spPr>
            <a:xfrm>
              <a:off x="4288708" y="1198100"/>
              <a:ext cx="565200" cy="565500"/>
            </a:xfrm>
            <a:prstGeom prst="ellipse">
              <a:avLst/>
            </a:prstGeom>
            <a:solidFill>
              <a:srgbClr val="4F4A9E"/>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n" sz="1200">
                  <a:solidFill>
                    <a:srgbClr val="FFFFFF"/>
                  </a:solidFill>
                  <a:latin typeface="Barlow Light"/>
                  <a:ea typeface="Barlow Light"/>
                  <a:cs typeface="Barlow Light"/>
                  <a:sym typeface="Barlow Light"/>
                </a:rPr>
                <a:t>01</a:t>
              </a:r>
              <a:endParaRPr sz="1200">
                <a:solidFill>
                  <a:srgbClr val="FFFFFF"/>
                </a:solidFill>
                <a:latin typeface="Barlow Light"/>
                <a:ea typeface="Barlow Light"/>
                <a:cs typeface="Barlow Light"/>
                <a:sym typeface="Barlow Light"/>
              </a:endParaRPr>
            </a:p>
          </p:txBody>
        </p:sp>
        <p:sp>
          <p:nvSpPr>
            <p:cNvPr id="351" name="Shape 351"/>
            <p:cNvSpPr txBox="1"/>
            <p:nvPr/>
          </p:nvSpPr>
          <p:spPr>
            <a:xfrm rot="3420634">
              <a:off x="4640653" y="2101762"/>
              <a:ext cx="1673878" cy="292822"/>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r>
                <a:rPr lang="en" sz="800">
                  <a:latin typeface="Barlow Light"/>
                  <a:ea typeface="Barlow Light"/>
                  <a:cs typeface="Barlow Light"/>
                  <a:sym typeface="Barlow Light"/>
                </a:rPr>
                <a:t>Vestibulum nec congue tempus</a:t>
              </a:r>
              <a:endParaRPr sz="800">
                <a:latin typeface="Barlow Light"/>
                <a:ea typeface="Barlow Light"/>
                <a:cs typeface="Barlow Light"/>
                <a:sym typeface="Barlow Light"/>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AND TABLES TO COMPARE DATA</a:t>
            </a:r>
            <a:endParaRPr/>
          </a:p>
        </p:txBody>
      </p:sp>
      <p:graphicFrame>
        <p:nvGraphicFramePr>
          <p:cNvPr id="357" name="Shape 357"/>
          <p:cNvGraphicFramePr/>
          <p:nvPr/>
        </p:nvGraphicFramePr>
        <p:xfrm>
          <a:off x="593650" y="1648206"/>
          <a:ext cx="4912500" cy="2907200"/>
        </p:xfrm>
        <a:graphic>
          <a:graphicData uri="http://schemas.openxmlformats.org/drawingml/2006/table">
            <a:tbl>
              <a:tblPr>
                <a:noFill/>
                <a:tableStyleId>{D09B8AE1-0F9B-4410-BB65-10838526F9A2}</a:tableStyleId>
              </a:tblPr>
              <a:tblGrid>
                <a:gridCol w="1228125"/>
                <a:gridCol w="1228125"/>
                <a:gridCol w="1228125"/>
                <a:gridCol w="1228125"/>
              </a:tblGrid>
              <a:tr h="726800">
                <a:tc>
                  <a:txBody>
                    <a:bodyPr/>
                    <a:lstStyle/>
                    <a:p>
                      <a:pPr marL="0" lvl="0" indent="0">
                        <a:spcBef>
                          <a:spcPts val="0"/>
                        </a:spcBef>
                        <a:spcAft>
                          <a:spcPts val="0"/>
                        </a:spcAft>
                        <a:buNone/>
                      </a:pPr>
                      <a:endParaRPr>
                        <a:latin typeface="Barlow Light"/>
                        <a:ea typeface="Barlow Light"/>
                        <a:cs typeface="Barlow Light"/>
                        <a:sym typeface="Barlow Light"/>
                      </a:endParaRPr>
                    </a:p>
                  </a:txBody>
                  <a:tcPr marL="91425" marR="91425" marT="68575" marB="68575" anchor="ctr">
                    <a:lnL w="9525" cap="flat" cmpd="sng">
                      <a:solidFill>
                        <a:srgbClr val="A5B0FE"/>
                      </a:solidFill>
                      <a:prstDash val="solid"/>
                      <a:round/>
                      <a:headEnd type="none" w="sm" len="sm"/>
                      <a:tailEnd type="none" w="sm" len="sm"/>
                    </a:lnL>
                    <a:lnR w="9525" cap="flat" cmpd="sng">
                      <a:solidFill>
                        <a:srgbClr val="A5B0FE"/>
                      </a:solidFill>
                      <a:prstDash val="dash"/>
                      <a:round/>
                      <a:headEnd type="none" w="sm" len="sm"/>
                      <a:tailEnd type="none" w="sm" len="sm"/>
                    </a:lnR>
                    <a:lnT w="2857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lvl="0" indent="0" algn="ctr">
                        <a:spcBef>
                          <a:spcPts val="0"/>
                        </a:spcBef>
                        <a:spcAft>
                          <a:spcPts val="0"/>
                        </a:spcAft>
                        <a:buNone/>
                      </a:pPr>
                      <a:r>
                        <a:rPr lang="en" sz="1100">
                          <a:latin typeface="Barlow Light"/>
                          <a:ea typeface="Barlow Light"/>
                          <a:cs typeface="Barlow Light"/>
                          <a:sym typeface="Barlow Light"/>
                        </a:rPr>
                        <a:t>A</a:t>
                      </a:r>
                      <a:endParaRPr sz="11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2857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lvl="0" indent="0" algn="ctr">
                        <a:spcBef>
                          <a:spcPts val="0"/>
                        </a:spcBef>
                        <a:spcAft>
                          <a:spcPts val="0"/>
                        </a:spcAft>
                        <a:buNone/>
                      </a:pPr>
                      <a:r>
                        <a:rPr lang="en" sz="1100">
                          <a:latin typeface="Barlow Light"/>
                          <a:ea typeface="Barlow Light"/>
                          <a:cs typeface="Barlow Light"/>
                          <a:sym typeface="Barlow Light"/>
                        </a:rPr>
                        <a:t>B</a:t>
                      </a:r>
                      <a:endParaRPr sz="11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2857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lvl="0" indent="0" algn="ctr">
                        <a:spcBef>
                          <a:spcPts val="0"/>
                        </a:spcBef>
                        <a:spcAft>
                          <a:spcPts val="0"/>
                        </a:spcAft>
                        <a:buNone/>
                      </a:pPr>
                      <a:r>
                        <a:rPr lang="en" sz="1100">
                          <a:latin typeface="Barlow Light"/>
                          <a:ea typeface="Barlow Light"/>
                          <a:cs typeface="Barlow Light"/>
                          <a:sym typeface="Barlow Light"/>
                        </a:rPr>
                        <a:t>C</a:t>
                      </a:r>
                      <a:endParaRPr sz="11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solid"/>
                      <a:round/>
                      <a:headEnd type="none" w="sm" len="sm"/>
                      <a:tailEnd type="none" w="sm" len="sm"/>
                    </a:lnR>
                    <a:lnT w="2857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726800">
                <a:tc>
                  <a:txBody>
                    <a:bodyPr/>
                    <a:lstStyle/>
                    <a:p>
                      <a:pPr marL="0" lvl="0" indent="0" algn="r">
                        <a:spcBef>
                          <a:spcPts val="0"/>
                        </a:spcBef>
                        <a:spcAft>
                          <a:spcPts val="0"/>
                        </a:spcAft>
                        <a:buNone/>
                      </a:pPr>
                      <a:r>
                        <a:rPr lang="en" sz="1100">
                          <a:latin typeface="Barlow Light"/>
                          <a:ea typeface="Barlow Light"/>
                          <a:cs typeface="Barlow Light"/>
                          <a:sym typeface="Barlow Light"/>
                        </a:rPr>
                        <a:t>Yellow</a:t>
                      </a:r>
                      <a:endParaRPr sz="1100">
                        <a:latin typeface="Barlow Light"/>
                        <a:ea typeface="Barlow Light"/>
                        <a:cs typeface="Barlow Light"/>
                        <a:sym typeface="Barlow Light"/>
                      </a:endParaRPr>
                    </a:p>
                  </a:txBody>
                  <a:tcPr marL="91425" marR="91425" marT="68575" marB="68575" anchor="ctr">
                    <a:lnL w="9525" cap="flat" cmpd="sng">
                      <a:solidFill>
                        <a:srgbClr val="A5B0FE"/>
                      </a:solidFill>
                      <a:prstDash val="solid"/>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lvl="0" indent="0" algn="ctr">
                        <a:spcBef>
                          <a:spcPts val="0"/>
                        </a:spcBef>
                        <a:spcAft>
                          <a:spcPts val="0"/>
                        </a:spcAft>
                        <a:buNone/>
                      </a:pPr>
                      <a:r>
                        <a:rPr lang="en" sz="1800">
                          <a:latin typeface="Barlow Light"/>
                          <a:ea typeface="Barlow Light"/>
                          <a:cs typeface="Barlow Light"/>
                          <a:sym typeface="Barlow Light"/>
                        </a:rPr>
                        <a:t>10</a:t>
                      </a:r>
                      <a:endParaRPr sz="18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lvl="0" indent="0" algn="ctr">
                        <a:spcBef>
                          <a:spcPts val="0"/>
                        </a:spcBef>
                        <a:spcAft>
                          <a:spcPts val="0"/>
                        </a:spcAft>
                        <a:buNone/>
                      </a:pPr>
                      <a:r>
                        <a:rPr lang="en" sz="1800">
                          <a:latin typeface="Barlow Light"/>
                          <a:ea typeface="Barlow Light"/>
                          <a:cs typeface="Barlow Light"/>
                          <a:sym typeface="Barlow Light"/>
                        </a:rPr>
                        <a:t>20</a:t>
                      </a:r>
                      <a:endParaRPr sz="18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lvl="0" indent="0" algn="ctr">
                        <a:spcBef>
                          <a:spcPts val="0"/>
                        </a:spcBef>
                        <a:spcAft>
                          <a:spcPts val="0"/>
                        </a:spcAft>
                        <a:buNone/>
                      </a:pPr>
                      <a:r>
                        <a:rPr lang="en" sz="1800">
                          <a:latin typeface="Barlow Light"/>
                          <a:ea typeface="Barlow Light"/>
                          <a:cs typeface="Barlow Light"/>
                          <a:sym typeface="Barlow Light"/>
                        </a:rPr>
                        <a:t>7</a:t>
                      </a:r>
                      <a:endParaRPr sz="18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solid"/>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726800">
                <a:tc>
                  <a:txBody>
                    <a:bodyPr/>
                    <a:lstStyle/>
                    <a:p>
                      <a:pPr marL="0" lvl="0" indent="0" algn="r">
                        <a:spcBef>
                          <a:spcPts val="0"/>
                        </a:spcBef>
                        <a:spcAft>
                          <a:spcPts val="0"/>
                        </a:spcAft>
                        <a:buNone/>
                      </a:pPr>
                      <a:r>
                        <a:rPr lang="en" sz="1100">
                          <a:latin typeface="Barlow Light"/>
                          <a:ea typeface="Barlow Light"/>
                          <a:cs typeface="Barlow Light"/>
                          <a:sym typeface="Barlow Light"/>
                        </a:rPr>
                        <a:t>Blue</a:t>
                      </a:r>
                      <a:endParaRPr sz="1100">
                        <a:latin typeface="Barlow Light"/>
                        <a:ea typeface="Barlow Light"/>
                        <a:cs typeface="Barlow Light"/>
                        <a:sym typeface="Barlow Light"/>
                      </a:endParaRPr>
                    </a:p>
                  </a:txBody>
                  <a:tcPr marL="91425" marR="91425" marT="68575" marB="68575" anchor="ctr">
                    <a:lnL w="9525" cap="flat" cmpd="sng">
                      <a:solidFill>
                        <a:srgbClr val="A5B0FE"/>
                      </a:solidFill>
                      <a:prstDash val="solid"/>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lvl="0" indent="0" algn="ctr">
                        <a:spcBef>
                          <a:spcPts val="0"/>
                        </a:spcBef>
                        <a:spcAft>
                          <a:spcPts val="0"/>
                        </a:spcAft>
                        <a:buNone/>
                      </a:pPr>
                      <a:r>
                        <a:rPr lang="en" sz="1800">
                          <a:latin typeface="Barlow Light"/>
                          <a:ea typeface="Barlow Light"/>
                          <a:cs typeface="Barlow Light"/>
                          <a:sym typeface="Barlow Light"/>
                        </a:rPr>
                        <a:t>30</a:t>
                      </a:r>
                      <a:endParaRPr sz="18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lvl="0" indent="0" algn="ctr">
                        <a:spcBef>
                          <a:spcPts val="0"/>
                        </a:spcBef>
                        <a:spcAft>
                          <a:spcPts val="0"/>
                        </a:spcAft>
                        <a:buNone/>
                      </a:pPr>
                      <a:r>
                        <a:rPr lang="en" sz="1800">
                          <a:latin typeface="Barlow Light"/>
                          <a:ea typeface="Barlow Light"/>
                          <a:cs typeface="Barlow Light"/>
                          <a:sym typeface="Barlow Light"/>
                        </a:rPr>
                        <a:t>15</a:t>
                      </a:r>
                      <a:endParaRPr sz="18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lvl="0" indent="0" algn="ctr">
                        <a:spcBef>
                          <a:spcPts val="0"/>
                        </a:spcBef>
                        <a:spcAft>
                          <a:spcPts val="0"/>
                        </a:spcAft>
                        <a:buNone/>
                      </a:pPr>
                      <a:r>
                        <a:rPr lang="en" sz="1800">
                          <a:latin typeface="Barlow Light"/>
                          <a:ea typeface="Barlow Light"/>
                          <a:cs typeface="Barlow Light"/>
                          <a:sym typeface="Barlow Light"/>
                        </a:rPr>
                        <a:t>10</a:t>
                      </a:r>
                      <a:endParaRPr sz="18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solid"/>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726800">
                <a:tc>
                  <a:txBody>
                    <a:bodyPr/>
                    <a:lstStyle/>
                    <a:p>
                      <a:pPr marL="0" lvl="0" indent="0" algn="r" rtl="0">
                        <a:spcBef>
                          <a:spcPts val="0"/>
                        </a:spcBef>
                        <a:spcAft>
                          <a:spcPts val="0"/>
                        </a:spcAft>
                        <a:buNone/>
                      </a:pPr>
                      <a:r>
                        <a:rPr lang="en" sz="1100">
                          <a:latin typeface="Barlow Light"/>
                          <a:ea typeface="Barlow Light"/>
                          <a:cs typeface="Barlow Light"/>
                          <a:sym typeface="Barlow Light"/>
                        </a:rPr>
                        <a:t>Orange</a:t>
                      </a:r>
                      <a:endParaRPr sz="1100">
                        <a:latin typeface="Barlow Light"/>
                        <a:ea typeface="Barlow Light"/>
                        <a:cs typeface="Barlow Light"/>
                        <a:sym typeface="Barlow Light"/>
                      </a:endParaRPr>
                    </a:p>
                  </a:txBody>
                  <a:tcPr marL="91425" marR="91425" marT="68575" marB="68575" anchor="ctr">
                    <a:lnL w="9525" cap="flat" cmpd="sng">
                      <a:solidFill>
                        <a:srgbClr val="A5B0FE"/>
                      </a:solidFill>
                      <a:prstDash val="solid"/>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28575" cap="flat" cmpd="sng">
                      <a:solidFill>
                        <a:srgbClr val="A5B0FE"/>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Barlow Light"/>
                          <a:ea typeface="Barlow Light"/>
                          <a:cs typeface="Barlow Light"/>
                          <a:sym typeface="Barlow Light"/>
                        </a:rPr>
                        <a:t>5</a:t>
                      </a:r>
                      <a:endParaRPr sz="18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28575" cap="flat" cmpd="sng">
                      <a:solidFill>
                        <a:srgbClr val="A5B0FE"/>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Barlow Light"/>
                          <a:ea typeface="Barlow Light"/>
                          <a:cs typeface="Barlow Light"/>
                          <a:sym typeface="Barlow Light"/>
                        </a:rPr>
                        <a:t>24</a:t>
                      </a:r>
                      <a:endParaRPr sz="18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28575" cap="flat" cmpd="sng">
                      <a:solidFill>
                        <a:srgbClr val="A5B0FE"/>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Barlow Light"/>
                          <a:ea typeface="Barlow Light"/>
                          <a:cs typeface="Barlow Light"/>
                          <a:sym typeface="Barlow Light"/>
                        </a:rPr>
                        <a:t>16</a:t>
                      </a:r>
                      <a:endParaRPr sz="18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solid"/>
                      <a:round/>
                      <a:headEnd type="none" w="sm" len="sm"/>
                      <a:tailEnd type="none" w="sm" len="sm"/>
                    </a:lnR>
                    <a:lnT w="9525" cap="flat" cmpd="sng">
                      <a:solidFill>
                        <a:srgbClr val="A5B0FE"/>
                      </a:solidFill>
                      <a:prstDash val="solid"/>
                      <a:round/>
                      <a:headEnd type="none" w="sm" len="sm"/>
                      <a:tailEnd type="none" w="sm" len="sm"/>
                    </a:lnT>
                    <a:lnB w="28575" cap="flat" cmpd="sng">
                      <a:solidFill>
                        <a:srgbClr val="A5B0FE"/>
                      </a:solidFill>
                      <a:prstDash val="solid"/>
                      <a:round/>
                      <a:headEnd type="none" w="sm" len="sm"/>
                      <a:tailEnd type="none" w="sm" len="sm"/>
                    </a:lnB>
                  </a:tcPr>
                </a:tc>
              </a:tr>
            </a:tbl>
          </a:graphicData>
        </a:graphic>
      </p:graphicFrame>
      <p:sp>
        <p:nvSpPr>
          <p:cNvPr id="358" name="Shape 35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p:nvPr/>
        </p:nvSpPr>
        <p:spPr>
          <a:xfrm>
            <a:off x="514725" y="866384"/>
            <a:ext cx="8171736" cy="3892835"/>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txBox="1">
            <a:spLocks noGrp="1"/>
          </p:cNvSpPr>
          <p:nvPr>
            <p:ph type="title" idx="4294967295"/>
          </p:nvPr>
        </p:nvSpPr>
        <p:spPr>
          <a:xfrm>
            <a:off x="239225" y="228125"/>
            <a:ext cx="8672100" cy="7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000000"/>
                </a:solidFill>
              </a:rPr>
              <a:t>MAPS</a:t>
            </a:r>
            <a:endParaRPr sz="2400">
              <a:solidFill>
                <a:srgbClr val="000000"/>
              </a:solidFill>
            </a:endParaRPr>
          </a:p>
        </p:txBody>
      </p:sp>
      <p:sp>
        <p:nvSpPr>
          <p:cNvPr id="365" name="Shape 365"/>
          <p:cNvSpPr/>
          <p:nvPr/>
        </p:nvSpPr>
        <p:spPr>
          <a:xfrm>
            <a:off x="1985850" y="1754300"/>
            <a:ext cx="726300" cy="202500"/>
          </a:xfrm>
          <a:prstGeom prst="wedgeRectCallout">
            <a:avLst>
              <a:gd name="adj1" fmla="val -21428"/>
              <a:gd name="adj2" fmla="val 84287"/>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sz="1000">
                <a:solidFill>
                  <a:srgbClr val="FFFFFF"/>
                </a:solidFill>
                <a:latin typeface="Barlow Light"/>
                <a:ea typeface="Barlow Light"/>
                <a:cs typeface="Barlow Light"/>
                <a:sym typeface="Barlow Light"/>
              </a:rPr>
              <a:t>our office</a:t>
            </a:r>
            <a:endParaRPr sz="1000">
              <a:solidFill>
                <a:srgbClr val="FFFFFF"/>
              </a:solidFill>
              <a:latin typeface="Barlow Light"/>
              <a:ea typeface="Barlow Light"/>
              <a:cs typeface="Barlow Light"/>
              <a:sym typeface="Barlow Light"/>
            </a:endParaRPr>
          </a:p>
        </p:txBody>
      </p:sp>
      <p:sp>
        <p:nvSpPr>
          <p:cNvPr id="366" name="Shape 366"/>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15</a:t>
            </a:fld>
            <a:endParaRPr/>
          </a:p>
        </p:txBody>
      </p:sp>
      <p:sp>
        <p:nvSpPr>
          <p:cNvPr id="367" name="Shape 367"/>
          <p:cNvSpPr/>
          <p:nvPr/>
        </p:nvSpPr>
        <p:spPr>
          <a:xfrm>
            <a:off x="1016750" y="2117200"/>
            <a:ext cx="231900" cy="202500"/>
          </a:xfrm>
          <a:prstGeom prst="rightArrow">
            <a:avLst>
              <a:gd name="adj1" fmla="val 50000"/>
              <a:gd name="adj2"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2712150" y="3669100"/>
            <a:ext cx="231900" cy="202500"/>
          </a:xfrm>
          <a:prstGeom prst="rightArrow">
            <a:avLst>
              <a:gd name="adj1" fmla="val 50000"/>
              <a:gd name="adj2"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4323900" y="4012875"/>
            <a:ext cx="231900" cy="202500"/>
          </a:xfrm>
          <a:prstGeom prst="rightArrow">
            <a:avLst>
              <a:gd name="adj1" fmla="val 50000"/>
              <a:gd name="adj2"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rot="10800000">
            <a:off x="7538500" y="4148425"/>
            <a:ext cx="231900" cy="202500"/>
          </a:xfrm>
          <a:prstGeom prst="rightArrow">
            <a:avLst>
              <a:gd name="adj1" fmla="val 50000"/>
              <a:gd name="adj2"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rot="10800000">
            <a:off x="6781800" y="2410900"/>
            <a:ext cx="231900" cy="202500"/>
          </a:xfrm>
          <a:prstGeom prst="rightArrow">
            <a:avLst>
              <a:gd name="adj1" fmla="val 50000"/>
              <a:gd name="adj2"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rot="10800000">
            <a:off x="3943800" y="1881460"/>
            <a:ext cx="231900" cy="202500"/>
          </a:xfrm>
          <a:prstGeom prst="rightArrow">
            <a:avLst>
              <a:gd name="adj1" fmla="val 50000"/>
              <a:gd name="adj2" fmla="val 50000"/>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ctrTitle" idx="4294967295"/>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a:solidFill>
                  <a:srgbClr val="FFFFFF"/>
                </a:solidFill>
              </a:rPr>
              <a:t>89,526,124</a:t>
            </a:r>
            <a:endParaRPr sz="9600">
              <a:solidFill>
                <a:srgbClr val="FFFFFF"/>
              </a:solidFill>
            </a:endParaRPr>
          </a:p>
        </p:txBody>
      </p:sp>
      <p:sp>
        <p:nvSpPr>
          <p:cNvPr id="378" name="Shape 378"/>
          <p:cNvSpPr txBox="1">
            <a:spLocks noGrp="1"/>
          </p:cNvSpPr>
          <p:nvPr>
            <p:ph type="subTitle" idx="4294967295"/>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Whoa! That’s a big number, aren’t you proud?</a:t>
            </a:r>
            <a:endParaRPr/>
          </a:p>
        </p:txBody>
      </p:sp>
      <p:sp>
        <p:nvSpPr>
          <p:cNvPr id="379" name="Shape 379"/>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ctrTitle" idx="4294967295"/>
          </p:nvPr>
        </p:nvSpPr>
        <p:spPr>
          <a:xfrm>
            <a:off x="3552600" y="648000"/>
            <a:ext cx="49056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FFFFFF"/>
                </a:solidFill>
              </a:rPr>
              <a:t>89,526,124$</a:t>
            </a:r>
            <a:endParaRPr sz="4800">
              <a:solidFill>
                <a:srgbClr val="FFFFFF"/>
              </a:solidFill>
            </a:endParaRPr>
          </a:p>
        </p:txBody>
      </p:sp>
      <p:sp>
        <p:nvSpPr>
          <p:cNvPr id="385" name="Shape 385"/>
          <p:cNvSpPr txBox="1">
            <a:spLocks noGrp="1"/>
          </p:cNvSpPr>
          <p:nvPr>
            <p:ph type="subTitle" idx="4294967295"/>
          </p:nvPr>
        </p:nvSpPr>
        <p:spPr>
          <a:xfrm>
            <a:off x="3552600" y="1182708"/>
            <a:ext cx="49056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That’s a lot of money</a:t>
            </a:r>
            <a:endParaRPr sz="2400"/>
          </a:p>
        </p:txBody>
      </p:sp>
      <p:sp>
        <p:nvSpPr>
          <p:cNvPr id="386" name="Shape 386"/>
          <p:cNvSpPr txBox="1">
            <a:spLocks noGrp="1"/>
          </p:cNvSpPr>
          <p:nvPr>
            <p:ph type="ctrTitle" idx="4294967295"/>
          </p:nvPr>
        </p:nvSpPr>
        <p:spPr>
          <a:xfrm>
            <a:off x="3552600" y="3276893"/>
            <a:ext cx="49056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FFFFFF"/>
                </a:solidFill>
              </a:rPr>
              <a:t>100%</a:t>
            </a:r>
            <a:endParaRPr sz="4800">
              <a:solidFill>
                <a:srgbClr val="FFFFFF"/>
              </a:solidFill>
            </a:endParaRPr>
          </a:p>
        </p:txBody>
      </p:sp>
      <p:sp>
        <p:nvSpPr>
          <p:cNvPr id="387" name="Shape 387"/>
          <p:cNvSpPr txBox="1">
            <a:spLocks noGrp="1"/>
          </p:cNvSpPr>
          <p:nvPr>
            <p:ph type="subTitle" idx="4294967295"/>
          </p:nvPr>
        </p:nvSpPr>
        <p:spPr>
          <a:xfrm>
            <a:off x="3552600" y="3811601"/>
            <a:ext cx="49056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Total success!</a:t>
            </a:r>
            <a:endParaRPr sz="2400"/>
          </a:p>
        </p:txBody>
      </p:sp>
      <p:sp>
        <p:nvSpPr>
          <p:cNvPr id="388" name="Shape 388"/>
          <p:cNvSpPr txBox="1">
            <a:spLocks noGrp="1"/>
          </p:cNvSpPr>
          <p:nvPr>
            <p:ph type="ctrTitle" idx="4294967295"/>
          </p:nvPr>
        </p:nvSpPr>
        <p:spPr>
          <a:xfrm>
            <a:off x="3552600" y="1962447"/>
            <a:ext cx="49056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FFFFFF"/>
                </a:solidFill>
              </a:rPr>
              <a:t>185,244 USERS</a:t>
            </a:r>
            <a:endParaRPr sz="4800">
              <a:solidFill>
                <a:srgbClr val="FFFFFF"/>
              </a:solidFill>
            </a:endParaRPr>
          </a:p>
        </p:txBody>
      </p:sp>
      <p:sp>
        <p:nvSpPr>
          <p:cNvPr id="389" name="Shape 389"/>
          <p:cNvSpPr txBox="1">
            <a:spLocks noGrp="1"/>
          </p:cNvSpPr>
          <p:nvPr>
            <p:ph type="subTitle" idx="4294967295"/>
          </p:nvPr>
        </p:nvSpPr>
        <p:spPr>
          <a:xfrm>
            <a:off x="3552600" y="2497155"/>
            <a:ext cx="49056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And a lot of users</a:t>
            </a:r>
            <a:endParaRPr sz="2400"/>
          </a:p>
        </p:txBody>
      </p:sp>
      <p:sp>
        <p:nvSpPr>
          <p:cNvPr id="390" name="Shape 39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17</a:t>
            </a:fld>
            <a:endParaRPr/>
          </a:p>
        </p:txBody>
      </p:sp>
      <p:grpSp>
        <p:nvGrpSpPr>
          <p:cNvPr id="391" name="Shape 391"/>
          <p:cNvGrpSpPr/>
          <p:nvPr/>
        </p:nvGrpSpPr>
        <p:grpSpPr>
          <a:xfrm flipH="1">
            <a:off x="125036" y="2932502"/>
            <a:ext cx="2792552" cy="2221397"/>
            <a:chOff x="9925050" y="4203700"/>
            <a:chExt cx="2267050" cy="1803375"/>
          </a:xfrm>
        </p:grpSpPr>
        <p:sp>
          <p:nvSpPr>
            <p:cNvPr id="392" name="Shape 392"/>
            <p:cNvSpPr/>
            <p:nvPr/>
          </p:nvSpPr>
          <p:spPr>
            <a:xfrm>
              <a:off x="11336338" y="4922838"/>
              <a:ext cx="139800" cy="119100"/>
            </a:xfrm>
            <a:custGeom>
              <a:avLst/>
              <a:gdLst/>
              <a:ahLst/>
              <a:cxnLst/>
              <a:rect l="0" t="0" r="0" b="0"/>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Shape 393"/>
            <p:cNvSpPr/>
            <p:nvPr/>
          </p:nvSpPr>
          <p:spPr>
            <a:xfrm>
              <a:off x="11137900" y="4498975"/>
              <a:ext cx="1054200" cy="1508100"/>
            </a:xfrm>
            <a:custGeom>
              <a:avLst/>
              <a:gdLst/>
              <a:ahLst/>
              <a:cxnLst/>
              <a:rect l="0" t="0" r="0" b="0"/>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Shape 394"/>
            <p:cNvSpPr/>
            <p:nvPr/>
          </p:nvSpPr>
          <p:spPr>
            <a:xfrm>
              <a:off x="9925050" y="4203700"/>
              <a:ext cx="1133400" cy="1073100"/>
            </a:xfrm>
            <a:custGeom>
              <a:avLst/>
              <a:gdLst/>
              <a:ahLst/>
              <a:cxnLst/>
              <a:rect l="0" t="0" r="0" b="0"/>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Shape 395"/>
            <p:cNvSpPr/>
            <p:nvPr/>
          </p:nvSpPr>
          <p:spPr>
            <a:xfrm>
              <a:off x="10421938" y="4832350"/>
              <a:ext cx="139800" cy="27000"/>
            </a:xfrm>
            <a:custGeom>
              <a:avLst/>
              <a:gdLst/>
              <a:ahLst/>
              <a:cxnLst/>
              <a:rect l="0" t="0" r="0" b="0"/>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Shape 396"/>
            <p:cNvSpPr/>
            <p:nvPr/>
          </p:nvSpPr>
          <p:spPr>
            <a:xfrm>
              <a:off x="10421938" y="4875213"/>
              <a:ext cx="139800" cy="20700"/>
            </a:xfrm>
            <a:custGeom>
              <a:avLst/>
              <a:gdLst/>
              <a:ahLst/>
              <a:cxnLst/>
              <a:rect l="0" t="0" r="0" b="0"/>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Shape 397"/>
            <p:cNvSpPr/>
            <p:nvPr/>
          </p:nvSpPr>
          <p:spPr>
            <a:xfrm>
              <a:off x="10442575" y="4913313"/>
              <a:ext cx="96900" cy="25500"/>
            </a:xfrm>
            <a:custGeom>
              <a:avLst/>
              <a:gdLst/>
              <a:ahLst/>
              <a:cxnLst/>
              <a:rect l="0" t="0" r="0" b="0"/>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Shape 398"/>
            <p:cNvSpPr/>
            <p:nvPr/>
          </p:nvSpPr>
          <p:spPr>
            <a:xfrm>
              <a:off x="10480675" y="4333875"/>
              <a:ext cx="22200" cy="90600"/>
            </a:xfrm>
            <a:custGeom>
              <a:avLst/>
              <a:gdLst/>
              <a:ahLst/>
              <a:cxnLst/>
              <a:rect l="0" t="0" r="0" b="0"/>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Shape 399"/>
            <p:cNvSpPr/>
            <p:nvPr/>
          </p:nvSpPr>
          <p:spPr>
            <a:xfrm>
              <a:off x="10679113" y="4602163"/>
              <a:ext cx="74700" cy="20700"/>
            </a:xfrm>
            <a:custGeom>
              <a:avLst/>
              <a:gdLst/>
              <a:ahLst/>
              <a:cxnLst/>
              <a:rect l="0" t="0" r="0" b="0"/>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Shape 400"/>
            <p:cNvSpPr/>
            <p:nvPr/>
          </p:nvSpPr>
          <p:spPr>
            <a:xfrm>
              <a:off x="10229850" y="4602163"/>
              <a:ext cx="74700" cy="20700"/>
            </a:xfrm>
            <a:custGeom>
              <a:avLst/>
              <a:gdLst/>
              <a:ahLst/>
              <a:cxnLst/>
              <a:rect l="0" t="0" r="0" b="0"/>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Shape 401"/>
            <p:cNvSpPr/>
            <p:nvPr/>
          </p:nvSpPr>
          <p:spPr>
            <a:xfrm>
              <a:off x="10282238" y="4402138"/>
              <a:ext cx="81000" cy="81000"/>
            </a:xfrm>
            <a:custGeom>
              <a:avLst/>
              <a:gdLst/>
              <a:ahLst/>
              <a:cxnLst/>
              <a:rect l="0" t="0" r="0" b="0"/>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Shape 402"/>
            <p:cNvSpPr/>
            <p:nvPr/>
          </p:nvSpPr>
          <p:spPr>
            <a:xfrm>
              <a:off x="10620375" y="4402138"/>
              <a:ext cx="79500" cy="81000"/>
            </a:xfrm>
            <a:custGeom>
              <a:avLst/>
              <a:gdLst/>
              <a:ahLst/>
              <a:cxnLst/>
              <a:rect l="0" t="0" r="0" b="0"/>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Shape 403"/>
            <p:cNvSpPr/>
            <p:nvPr/>
          </p:nvSpPr>
          <p:spPr>
            <a:xfrm>
              <a:off x="10347325" y="4478338"/>
              <a:ext cx="288900" cy="331800"/>
            </a:xfrm>
            <a:custGeom>
              <a:avLst/>
              <a:gdLst/>
              <a:ahLst/>
              <a:cxnLst/>
              <a:rect l="0" t="0" r="0" b="0"/>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OUR PROCESS IS EASY</a:t>
            </a:r>
            <a:endParaRPr/>
          </a:p>
        </p:txBody>
      </p:sp>
      <p:sp>
        <p:nvSpPr>
          <p:cNvPr id="409" name="Shape 40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18</a:t>
            </a:fld>
            <a:endParaRPr/>
          </a:p>
        </p:txBody>
      </p:sp>
      <p:sp>
        <p:nvSpPr>
          <p:cNvPr id="410" name="Shape 410"/>
          <p:cNvSpPr/>
          <p:nvPr/>
        </p:nvSpPr>
        <p:spPr>
          <a:xfrm>
            <a:off x="592500" y="1753750"/>
            <a:ext cx="1960800" cy="2313300"/>
          </a:xfrm>
          <a:prstGeom prst="homePlate">
            <a:avLst>
              <a:gd name="adj" fmla="val 30129"/>
            </a:avLst>
          </a:prstGeom>
          <a:solidFill>
            <a:srgbClr val="8184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Barlow Light"/>
                <a:ea typeface="Barlow Light"/>
                <a:cs typeface="Barlow Light"/>
                <a:sym typeface="Barlow Light"/>
              </a:rPr>
              <a:t>first</a:t>
            </a:r>
            <a:endParaRPr>
              <a:solidFill>
                <a:srgbClr val="FFFFFF"/>
              </a:solidFill>
              <a:latin typeface="Barlow Light"/>
              <a:ea typeface="Barlow Light"/>
              <a:cs typeface="Barlow Light"/>
              <a:sym typeface="Barlow Light"/>
            </a:endParaRPr>
          </a:p>
        </p:txBody>
      </p:sp>
      <p:sp>
        <p:nvSpPr>
          <p:cNvPr id="411" name="Shape 411"/>
          <p:cNvSpPr/>
          <p:nvPr/>
        </p:nvSpPr>
        <p:spPr>
          <a:xfrm>
            <a:off x="1999365" y="1753750"/>
            <a:ext cx="1998600" cy="2313300"/>
          </a:xfrm>
          <a:prstGeom prst="chevron">
            <a:avLst>
              <a:gd name="adj" fmla="val 29853"/>
            </a:avLst>
          </a:prstGeom>
          <a:solidFill>
            <a:srgbClr val="6463BD"/>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Barlow Light"/>
                <a:ea typeface="Barlow Light"/>
                <a:cs typeface="Barlow Light"/>
                <a:sym typeface="Barlow Light"/>
              </a:rPr>
              <a:t>second</a:t>
            </a:r>
            <a:endParaRPr>
              <a:solidFill>
                <a:srgbClr val="FFFFFF"/>
              </a:solidFill>
              <a:latin typeface="Barlow Light"/>
              <a:ea typeface="Barlow Light"/>
              <a:cs typeface="Barlow Light"/>
              <a:sym typeface="Barlow Light"/>
            </a:endParaRPr>
          </a:p>
        </p:txBody>
      </p:sp>
      <p:sp>
        <p:nvSpPr>
          <p:cNvPr id="412" name="Shape 412"/>
          <p:cNvSpPr/>
          <p:nvPr/>
        </p:nvSpPr>
        <p:spPr>
          <a:xfrm>
            <a:off x="3443940" y="1753750"/>
            <a:ext cx="1998600" cy="2313300"/>
          </a:xfrm>
          <a:prstGeom prst="chevron">
            <a:avLst>
              <a:gd name="adj" fmla="val 29853"/>
            </a:avLst>
          </a:prstGeom>
          <a:solidFill>
            <a:srgbClr val="4F4A9E"/>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Barlow Light"/>
                <a:ea typeface="Barlow Light"/>
                <a:cs typeface="Barlow Light"/>
                <a:sym typeface="Barlow Light"/>
              </a:rPr>
              <a:t>last</a:t>
            </a:r>
            <a:endParaRPr>
              <a:solidFill>
                <a:srgbClr val="FFFFFF"/>
              </a:solidFill>
              <a:latin typeface="Barlow Light"/>
              <a:ea typeface="Barlow Light"/>
              <a:cs typeface="Barlow Light"/>
              <a:sym typeface="Barlow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LET’S REVIEW SOME CONCEPTS</a:t>
            </a:r>
            <a:endParaRPr/>
          </a:p>
        </p:txBody>
      </p:sp>
      <p:sp>
        <p:nvSpPr>
          <p:cNvPr id="418" name="Shape 418"/>
          <p:cNvSpPr txBox="1">
            <a:spLocks noGrp="1"/>
          </p:cNvSpPr>
          <p:nvPr>
            <p:ph type="body" idx="1"/>
          </p:nvPr>
        </p:nvSpPr>
        <p:spPr>
          <a:xfrm>
            <a:off x="457200" y="1356775"/>
            <a:ext cx="1656300" cy="1735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419" name="Shape 419"/>
          <p:cNvSpPr txBox="1">
            <a:spLocks noGrp="1"/>
          </p:cNvSpPr>
          <p:nvPr>
            <p:ph type="body" idx="2"/>
          </p:nvPr>
        </p:nvSpPr>
        <p:spPr>
          <a:xfrm>
            <a:off x="2198350" y="1356775"/>
            <a:ext cx="1656300" cy="1735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420" name="Shape 420"/>
          <p:cNvSpPr txBox="1">
            <a:spLocks noGrp="1"/>
          </p:cNvSpPr>
          <p:nvPr>
            <p:ph type="body" idx="3"/>
          </p:nvPr>
        </p:nvSpPr>
        <p:spPr>
          <a:xfrm>
            <a:off x="3939500" y="1356775"/>
            <a:ext cx="1656300" cy="1735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
        <p:nvSpPr>
          <p:cNvPr id="421" name="Shape 4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19</a:t>
            </a:fld>
            <a:endParaRPr/>
          </a:p>
        </p:txBody>
      </p:sp>
      <p:sp>
        <p:nvSpPr>
          <p:cNvPr id="422" name="Shape 422"/>
          <p:cNvSpPr txBox="1">
            <a:spLocks noGrp="1"/>
          </p:cNvSpPr>
          <p:nvPr>
            <p:ph type="body" idx="1"/>
          </p:nvPr>
        </p:nvSpPr>
        <p:spPr>
          <a:xfrm>
            <a:off x="457200" y="3109375"/>
            <a:ext cx="1656300" cy="1735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423" name="Shape 423"/>
          <p:cNvSpPr txBox="1">
            <a:spLocks noGrp="1"/>
          </p:cNvSpPr>
          <p:nvPr>
            <p:ph type="body" idx="2"/>
          </p:nvPr>
        </p:nvSpPr>
        <p:spPr>
          <a:xfrm>
            <a:off x="2198350" y="3109375"/>
            <a:ext cx="1656300" cy="1735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424" name="Shape 424"/>
          <p:cNvSpPr txBox="1">
            <a:spLocks noGrp="1"/>
          </p:cNvSpPr>
          <p:nvPr>
            <p:ph type="body" idx="3"/>
          </p:nvPr>
        </p:nvSpPr>
        <p:spPr>
          <a:xfrm>
            <a:off x="3939500" y="3109375"/>
            <a:ext cx="1656300" cy="1735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142844" y="142858"/>
            <a:ext cx="6429420" cy="4714908"/>
          </a:xfrm>
          <a:prstGeom prst="rect">
            <a:avLst/>
          </a:prstGeom>
        </p:spPr>
        <p:txBody>
          <a:bodyPr spcFirstLastPara="1" wrap="square" lIns="91425" tIns="91425" rIns="91425" bIns="91425" anchor="b" anchorCtr="0">
            <a:noAutofit/>
          </a:bodyPr>
          <a:lstStyle/>
          <a:p>
            <a:pPr lvl="0" algn="r"/>
            <a:r>
              <a:rPr lang="ar-IQ" sz="2800" dirty="0" smtClean="0">
                <a:solidFill>
                  <a:schemeClr val="tx1"/>
                </a:solidFill>
                <a:cs typeface="PT Bold Arch" pitchFamily="2" charset="-78"/>
              </a:rPr>
              <a:t>تنظيم القضاء </a:t>
            </a:r>
            <a:r>
              <a:rPr lang="ar-IQ" sz="2800" dirty="0" err="1" smtClean="0">
                <a:solidFill>
                  <a:schemeClr val="tx1"/>
                </a:solidFill>
                <a:cs typeface="PT Bold Arch" pitchFamily="2" charset="-78"/>
              </a:rPr>
              <a:t>الاداري</a:t>
            </a:r>
            <a:r>
              <a:rPr lang="ar-IQ" sz="2800" dirty="0" smtClean="0">
                <a:solidFill>
                  <a:schemeClr val="tx1"/>
                </a:solidFill>
                <a:cs typeface="PT Bold Arch" pitchFamily="2" charset="-78"/>
              </a:rPr>
              <a:t> في فرنسا : </a:t>
            </a:r>
            <a:r>
              <a:rPr lang="en-US" sz="2800" dirty="0" smtClean="0">
                <a:solidFill>
                  <a:schemeClr val="tx1"/>
                </a:solidFill>
              </a:rPr>
              <a:t/>
            </a:r>
            <a:br>
              <a:rPr lang="en-US" sz="2800" dirty="0" smtClean="0">
                <a:solidFill>
                  <a:schemeClr val="tx1"/>
                </a:solidFill>
              </a:rPr>
            </a:br>
            <a:r>
              <a:rPr lang="ar-IQ" sz="2800" dirty="0" smtClean="0">
                <a:solidFill>
                  <a:schemeClr val="tx1"/>
                </a:solidFill>
              </a:rPr>
              <a:t>بمقتضى القانون الصادر في عام 1790 منعت المحاكم الاعتيادية من النظر في المنازعات </a:t>
            </a:r>
            <a:r>
              <a:rPr lang="ar-IQ" sz="2800" dirty="0" err="1" smtClean="0">
                <a:solidFill>
                  <a:schemeClr val="tx1"/>
                </a:solidFill>
              </a:rPr>
              <a:t>الادارية</a:t>
            </a:r>
            <a:r>
              <a:rPr lang="ar-IQ" sz="2800" dirty="0" smtClean="0">
                <a:solidFill>
                  <a:schemeClr val="tx1"/>
                </a:solidFill>
              </a:rPr>
              <a:t>، وتولت </a:t>
            </a:r>
            <a:r>
              <a:rPr lang="ar-IQ" sz="2800" dirty="0" err="1" smtClean="0">
                <a:solidFill>
                  <a:schemeClr val="tx1"/>
                </a:solidFill>
              </a:rPr>
              <a:t>الادارة</a:t>
            </a:r>
            <a:r>
              <a:rPr lang="ar-IQ" sz="2800" dirty="0" smtClean="0">
                <a:solidFill>
                  <a:schemeClr val="tx1"/>
                </a:solidFill>
              </a:rPr>
              <a:t> بنفسها الفصل فيها فنشأ نظام </a:t>
            </a:r>
            <a:r>
              <a:rPr lang="ar-IQ" sz="2800" dirty="0" err="1" smtClean="0">
                <a:solidFill>
                  <a:schemeClr val="tx1"/>
                </a:solidFill>
              </a:rPr>
              <a:t>الادارة</a:t>
            </a:r>
            <a:r>
              <a:rPr lang="ar-IQ" sz="2800" dirty="0" smtClean="0">
                <a:solidFill>
                  <a:schemeClr val="tx1"/>
                </a:solidFill>
              </a:rPr>
              <a:t> القاضية، </a:t>
            </a:r>
            <a:r>
              <a:rPr lang="ar-IQ" sz="2800" dirty="0" err="1" smtClean="0">
                <a:solidFill>
                  <a:schemeClr val="tx1"/>
                </a:solidFill>
              </a:rPr>
              <a:t>اذ</a:t>
            </a:r>
            <a:r>
              <a:rPr lang="ar-IQ" sz="2800" dirty="0" smtClean="0">
                <a:solidFill>
                  <a:schemeClr val="tx1"/>
                </a:solidFill>
              </a:rPr>
              <a:t> يقدم </a:t>
            </a:r>
            <a:r>
              <a:rPr lang="ar-IQ" sz="2800" dirty="0" err="1" smtClean="0">
                <a:solidFill>
                  <a:schemeClr val="tx1"/>
                </a:solidFill>
              </a:rPr>
              <a:t>الافراد</a:t>
            </a:r>
            <a:r>
              <a:rPr lang="ar-IQ" sz="2800" dirty="0" smtClean="0">
                <a:solidFill>
                  <a:schemeClr val="tx1"/>
                </a:solidFill>
              </a:rPr>
              <a:t> تظلماتهم </a:t>
            </a:r>
            <a:r>
              <a:rPr lang="ar-IQ" sz="2800" dirty="0" err="1" smtClean="0">
                <a:solidFill>
                  <a:schemeClr val="tx1"/>
                </a:solidFill>
              </a:rPr>
              <a:t>الى</a:t>
            </a:r>
            <a:r>
              <a:rPr lang="ar-IQ" sz="2800" dirty="0" smtClean="0">
                <a:solidFill>
                  <a:schemeClr val="tx1"/>
                </a:solidFill>
              </a:rPr>
              <a:t> الرئيس </a:t>
            </a:r>
            <a:r>
              <a:rPr lang="ar-IQ" sz="2800" dirty="0" err="1" smtClean="0">
                <a:solidFill>
                  <a:schemeClr val="tx1"/>
                </a:solidFill>
              </a:rPr>
              <a:t>الاداري</a:t>
            </a:r>
            <a:r>
              <a:rPr lang="ar-IQ" sz="2800" dirty="0" smtClean="0">
                <a:solidFill>
                  <a:schemeClr val="tx1"/>
                </a:solidFill>
              </a:rPr>
              <a:t> للموظف الذي اصدر القرار غير المشروع. لقد كان النظر في هذه التظلمات محصوراً ببعض رجال الدولة مثل الوزراء </a:t>
            </a:r>
            <a:r>
              <a:rPr lang="ar-IQ" sz="3200" dirty="0" smtClean="0">
                <a:solidFill>
                  <a:schemeClr val="tx1"/>
                </a:solidFill>
              </a:rPr>
              <a:t>وحكام </a:t>
            </a:r>
            <a:r>
              <a:rPr lang="ar-IQ" sz="3200" dirty="0" err="1" smtClean="0">
                <a:solidFill>
                  <a:schemeClr val="tx1"/>
                </a:solidFill>
              </a:rPr>
              <a:t>الاقاليم</a:t>
            </a:r>
            <a:r>
              <a:rPr lang="ar-IQ" sz="3200" dirty="0" smtClean="0">
                <a:solidFill>
                  <a:schemeClr val="tx1"/>
                </a:solidFill>
              </a:rPr>
              <a:t>.</a:t>
            </a:r>
            <a:endParaRPr/>
          </a:p>
        </p:txBody>
      </p:sp>
      <p:sp>
        <p:nvSpPr>
          <p:cNvPr id="249" name="Shape 24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p:nvPr/>
        </p:nvSpPr>
        <p:spPr>
          <a:xfrm>
            <a:off x="5819140" y="489800"/>
            <a:ext cx="2075120" cy="41639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000000"/>
          </a:solidFill>
          <a:ln w="9525"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Shape 430"/>
          <p:cNvSpPr txBox="1">
            <a:spLocks noGrp="1"/>
          </p:cNvSpPr>
          <p:nvPr>
            <p:ph type="body" idx="4294967295"/>
          </p:nvPr>
        </p:nvSpPr>
        <p:spPr>
          <a:xfrm>
            <a:off x="485850" y="671150"/>
            <a:ext cx="3609600" cy="3742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solidFill>
                  <a:srgbClr val="A5B0FE"/>
                </a:solidFill>
                <a:latin typeface="Miriam Libre"/>
                <a:ea typeface="Miriam Libre"/>
                <a:cs typeface="Miriam Libre"/>
                <a:sym typeface="Miriam Libre"/>
              </a:rPr>
              <a:t>ANDROID PROJECT</a:t>
            </a:r>
            <a:endParaRPr>
              <a:solidFill>
                <a:srgbClr val="A5B0FE"/>
              </a:solidFill>
              <a:latin typeface="Miriam Libre"/>
              <a:ea typeface="Miriam Libre"/>
              <a:cs typeface="Miriam Libre"/>
              <a:sym typeface="Miriam Libre"/>
            </a:endParaRPr>
          </a:p>
          <a:p>
            <a:pPr marL="0" lvl="0" indent="0" rtl="0">
              <a:spcBef>
                <a:spcPts val="600"/>
              </a:spcBef>
              <a:spcAft>
                <a:spcPts val="0"/>
              </a:spcAft>
              <a:buNone/>
            </a:pPr>
            <a:r>
              <a:rPr lang="en" sz="1800"/>
              <a:t>Show and explain your web, app or software projects using these gadget templates.</a:t>
            </a:r>
            <a:endParaRPr sz="1800"/>
          </a:p>
        </p:txBody>
      </p:sp>
      <p:sp>
        <p:nvSpPr>
          <p:cNvPr id="431" name="Shape 431"/>
          <p:cNvSpPr/>
          <p:nvPr/>
        </p:nvSpPr>
        <p:spPr>
          <a:xfrm>
            <a:off x="5912450" y="839000"/>
            <a:ext cx="1888500" cy="3356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FFFFFF"/>
                </a:solidFill>
                <a:latin typeface="Barlow Light"/>
                <a:ea typeface="Barlow Light"/>
                <a:cs typeface="Barlow Light"/>
                <a:sym typeface="Barlow Light"/>
              </a:rPr>
              <a:t>Place your screenshot here</a:t>
            </a:r>
            <a:endParaRPr sz="1000">
              <a:solidFill>
                <a:srgbClr val="FFFFFF"/>
              </a:solidFill>
              <a:latin typeface="Barlow Light"/>
              <a:ea typeface="Barlow Light"/>
              <a:cs typeface="Barlow Light"/>
              <a:sym typeface="Barlow Light"/>
            </a:endParaRPr>
          </a:p>
        </p:txBody>
      </p:sp>
      <p:sp>
        <p:nvSpPr>
          <p:cNvPr id="432" name="Shape 43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20</a:t>
            </a:fld>
            <a:endParaRPr/>
          </a:p>
        </p:txBody>
      </p:sp>
      <p:grpSp>
        <p:nvGrpSpPr>
          <p:cNvPr id="433" name="Shape 433"/>
          <p:cNvGrpSpPr/>
          <p:nvPr/>
        </p:nvGrpSpPr>
        <p:grpSpPr>
          <a:xfrm>
            <a:off x="1670220" y="2692244"/>
            <a:ext cx="936061" cy="2451262"/>
            <a:chOff x="7556500" y="3806825"/>
            <a:chExt cx="838313" cy="2195488"/>
          </a:xfrm>
        </p:grpSpPr>
        <p:sp>
          <p:nvSpPr>
            <p:cNvPr id="434" name="Shape 434"/>
            <p:cNvSpPr/>
            <p:nvPr/>
          </p:nvSpPr>
          <p:spPr>
            <a:xfrm>
              <a:off x="7699375" y="4440238"/>
              <a:ext cx="525600" cy="273000"/>
            </a:xfrm>
            <a:custGeom>
              <a:avLst/>
              <a:gdLst/>
              <a:ahLst/>
              <a:cxnLst/>
              <a:rect l="0" t="0" r="0" b="0"/>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Shape 435"/>
            <p:cNvSpPr/>
            <p:nvPr/>
          </p:nvSpPr>
          <p:spPr>
            <a:xfrm>
              <a:off x="7699375" y="3806825"/>
              <a:ext cx="525600" cy="365100"/>
            </a:xfrm>
            <a:custGeom>
              <a:avLst/>
              <a:gdLst/>
              <a:ahLst/>
              <a:cxnLst/>
              <a:rect l="0" t="0" r="0" b="0"/>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Shape 436"/>
            <p:cNvSpPr/>
            <p:nvPr/>
          </p:nvSpPr>
          <p:spPr>
            <a:xfrm>
              <a:off x="7854950" y="4611688"/>
              <a:ext cx="219000" cy="27000"/>
            </a:xfrm>
            <a:custGeom>
              <a:avLst/>
              <a:gdLst/>
              <a:ahLst/>
              <a:cxnLst/>
              <a:rect l="0" t="0" r="0" b="0"/>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Shape 437"/>
            <p:cNvSpPr/>
            <p:nvPr/>
          </p:nvSpPr>
          <p:spPr>
            <a:xfrm>
              <a:off x="7929563" y="3865563"/>
              <a:ext cx="65100" cy="65100"/>
            </a:xfrm>
            <a:custGeom>
              <a:avLst/>
              <a:gdLst/>
              <a:ahLst/>
              <a:cxnLst/>
              <a:rect l="0" t="0" r="0" b="0"/>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Shape 438"/>
            <p:cNvSpPr/>
            <p:nvPr/>
          </p:nvSpPr>
          <p:spPr>
            <a:xfrm>
              <a:off x="7556500" y="3984625"/>
              <a:ext cx="282600" cy="638100"/>
            </a:xfrm>
            <a:custGeom>
              <a:avLst/>
              <a:gdLst/>
              <a:ahLst/>
              <a:cxnLst/>
              <a:rect l="0" t="0" r="0" b="0"/>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Shape 439"/>
            <p:cNvSpPr/>
            <p:nvPr/>
          </p:nvSpPr>
          <p:spPr>
            <a:xfrm>
              <a:off x="7732713" y="4075113"/>
              <a:ext cx="662100" cy="1927200"/>
            </a:xfrm>
            <a:custGeom>
              <a:avLst/>
              <a:gdLst/>
              <a:ahLst/>
              <a:cxnLst/>
              <a:rect l="0" t="0" r="0" b="0"/>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Shape 440"/>
            <p:cNvSpPr/>
            <p:nvPr/>
          </p:nvSpPr>
          <p:spPr>
            <a:xfrm>
              <a:off x="7886700" y="5111750"/>
              <a:ext cx="65100" cy="58800"/>
            </a:xfrm>
            <a:custGeom>
              <a:avLst/>
              <a:gdLst/>
              <a:ahLst/>
              <a:cxnLst/>
              <a:rect l="0" t="0" r="0" b="0"/>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p:nvPr/>
        </p:nvSpPr>
        <p:spPr>
          <a:xfrm>
            <a:off x="5924896" y="623036"/>
            <a:ext cx="1863608" cy="3921828"/>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000000"/>
          </a:solidFill>
          <a:ln w="9525"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p:nvPr/>
        </p:nvSpPr>
        <p:spPr>
          <a:xfrm>
            <a:off x="6061850" y="1188850"/>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Barlow Light"/>
                <a:ea typeface="Barlow Light"/>
                <a:cs typeface="Barlow Light"/>
                <a:sym typeface="Barlow Light"/>
              </a:rPr>
              <a:t>Place your screenshot here</a:t>
            </a:r>
            <a:endParaRPr sz="1000">
              <a:solidFill>
                <a:srgbClr val="999999"/>
              </a:solidFill>
            </a:endParaRPr>
          </a:p>
        </p:txBody>
      </p:sp>
      <p:sp>
        <p:nvSpPr>
          <p:cNvPr id="447" name="Shape 44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21</a:t>
            </a:fld>
            <a:endParaRPr/>
          </a:p>
        </p:txBody>
      </p:sp>
      <p:grpSp>
        <p:nvGrpSpPr>
          <p:cNvPr id="448" name="Shape 448"/>
          <p:cNvGrpSpPr/>
          <p:nvPr/>
        </p:nvGrpSpPr>
        <p:grpSpPr>
          <a:xfrm>
            <a:off x="1670220" y="2692244"/>
            <a:ext cx="936061" cy="2451262"/>
            <a:chOff x="7556500" y="3806825"/>
            <a:chExt cx="838313" cy="2195488"/>
          </a:xfrm>
        </p:grpSpPr>
        <p:sp>
          <p:nvSpPr>
            <p:cNvPr id="449" name="Shape 449"/>
            <p:cNvSpPr/>
            <p:nvPr/>
          </p:nvSpPr>
          <p:spPr>
            <a:xfrm>
              <a:off x="7699375" y="4440238"/>
              <a:ext cx="525600" cy="273000"/>
            </a:xfrm>
            <a:custGeom>
              <a:avLst/>
              <a:gdLst/>
              <a:ahLst/>
              <a:cxnLst/>
              <a:rect l="0" t="0" r="0" b="0"/>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Shape 450"/>
            <p:cNvSpPr/>
            <p:nvPr/>
          </p:nvSpPr>
          <p:spPr>
            <a:xfrm>
              <a:off x="7699375" y="3806825"/>
              <a:ext cx="525600" cy="365100"/>
            </a:xfrm>
            <a:custGeom>
              <a:avLst/>
              <a:gdLst/>
              <a:ahLst/>
              <a:cxnLst/>
              <a:rect l="0" t="0" r="0" b="0"/>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Shape 451"/>
            <p:cNvSpPr/>
            <p:nvPr/>
          </p:nvSpPr>
          <p:spPr>
            <a:xfrm>
              <a:off x="7854950" y="4611688"/>
              <a:ext cx="219000" cy="27000"/>
            </a:xfrm>
            <a:custGeom>
              <a:avLst/>
              <a:gdLst/>
              <a:ahLst/>
              <a:cxnLst/>
              <a:rect l="0" t="0" r="0" b="0"/>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Shape 452"/>
            <p:cNvSpPr/>
            <p:nvPr/>
          </p:nvSpPr>
          <p:spPr>
            <a:xfrm>
              <a:off x="7929563" y="3865563"/>
              <a:ext cx="65100" cy="65100"/>
            </a:xfrm>
            <a:custGeom>
              <a:avLst/>
              <a:gdLst/>
              <a:ahLst/>
              <a:cxnLst/>
              <a:rect l="0" t="0" r="0" b="0"/>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Shape 453"/>
            <p:cNvSpPr/>
            <p:nvPr/>
          </p:nvSpPr>
          <p:spPr>
            <a:xfrm>
              <a:off x="7556500" y="3984625"/>
              <a:ext cx="282600" cy="638100"/>
            </a:xfrm>
            <a:custGeom>
              <a:avLst/>
              <a:gdLst/>
              <a:ahLst/>
              <a:cxnLst/>
              <a:rect l="0" t="0" r="0" b="0"/>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Shape 454"/>
            <p:cNvSpPr/>
            <p:nvPr/>
          </p:nvSpPr>
          <p:spPr>
            <a:xfrm>
              <a:off x="7732713" y="4075113"/>
              <a:ext cx="662100" cy="1927200"/>
            </a:xfrm>
            <a:custGeom>
              <a:avLst/>
              <a:gdLst/>
              <a:ahLst/>
              <a:cxnLst/>
              <a:rect l="0" t="0" r="0" b="0"/>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Shape 455"/>
            <p:cNvSpPr/>
            <p:nvPr/>
          </p:nvSpPr>
          <p:spPr>
            <a:xfrm>
              <a:off x="7886700" y="5111750"/>
              <a:ext cx="65100" cy="58800"/>
            </a:xfrm>
            <a:custGeom>
              <a:avLst/>
              <a:gdLst/>
              <a:ahLst/>
              <a:cxnLst/>
              <a:rect l="0" t="0" r="0" b="0"/>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6" name="Shape 456"/>
          <p:cNvSpPr txBox="1">
            <a:spLocks noGrp="1"/>
          </p:cNvSpPr>
          <p:nvPr>
            <p:ph type="body" idx="4294967295"/>
          </p:nvPr>
        </p:nvSpPr>
        <p:spPr>
          <a:xfrm>
            <a:off x="485850" y="671150"/>
            <a:ext cx="3609600" cy="3742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solidFill>
                  <a:srgbClr val="A5B0FE"/>
                </a:solidFill>
                <a:latin typeface="Miriam Libre"/>
                <a:ea typeface="Miriam Libre"/>
                <a:cs typeface="Miriam Libre"/>
                <a:sym typeface="Miriam Libre"/>
              </a:rPr>
              <a:t>iPHONE PROJECT</a:t>
            </a:r>
            <a:endParaRPr>
              <a:solidFill>
                <a:srgbClr val="A5B0FE"/>
              </a:solidFill>
              <a:latin typeface="Miriam Libre"/>
              <a:ea typeface="Miriam Libre"/>
              <a:cs typeface="Miriam Libre"/>
              <a:sym typeface="Miriam Libre"/>
            </a:endParaRPr>
          </a:p>
          <a:p>
            <a:pPr marL="0" lvl="0" indent="0" rtl="0">
              <a:spcBef>
                <a:spcPts val="600"/>
              </a:spcBef>
              <a:spcAft>
                <a:spcPts val="0"/>
              </a:spcAft>
              <a:buNone/>
            </a:pPr>
            <a:r>
              <a:rPr lang="en" sz="1800"/>
              <a:t>Show and explain your web, app or software projects using these gadget templates.</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p:nvPr/>
        </p:nvSpPr>
        <p:spPr>
          <a:xfrm>
            <a:off x="5416948" y="535613"/>
            <a:ext cx="2879504" cy="4072345"/>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000000"/>
          </a:solidFill>
          <a:ln w="9525"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p:nvPr/>
        </p:nvSpPr>
        <p:spPr>
          <a:xfrm>
            <a:off x="5610050" y="910325"/>
            <a:ext cx="2493300" cy="333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Barlow Light"/>
                <a:ea typeface="Barlow Light"/>
                <a:cs typeface="Barlow Light"/>
                <a:sym typeface="Barlow Light"/>
              </a:rPr>
              <a:t>Place your screenshot here</a:t>
            </a:r>
            <a:endParaRPr sz="1000">
              <a:solidFill>
                <a:srgbClr val="999999"/>
              </a:solidFill>
            </a:endParaRPr>
          </a:p>
        </p:txBody>
      </p:sp>
      <p:sp>
        <p:nvSpPr>
          <p:cNvPr id="463" name="Shape 463"/>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22</a:t>
            </a:fld>
            <a:endParaRPr/>
          </a:p>
        </p:txBody>
      </p:sp>
      <p:sp>
        <p:nvSpPr>
          <p:cNvPr id="464" name="Shape 464"/>
          <p:cNvSpPr txBox="1">
            <a:spLocks noGrp="1"/>
          </p:cNvSpPr>
          <p:nvPr>
            <p:ph type="body" idx="4294967295"/>
          </p:nvPr>
        </p:nvSpPr>
        <p:spPr>
          <a:xfrm>
            <a:off x="485850" y="671150"/>
            <a:ext cx="3609600" cy="3742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solidFill>
                  <a:srgbClr val="A5B0FE"/>
                </a:solidFill>
                <a:latin typeface="Miriam Libre"/>
                <a:ea typeface="Miriam Libre"/>
                <a:cs typeface="Miriam Libre"/>
                <a:sym typeface="Miriam Libre"/>
              </a:rPr>
              <a:t>TABLET PROJECT</a:t>
            </a:r>
            <a:endParaRPr>
              <a:solidFill>
                <a:srgbClr val="A5B0FE"/>
              </a:solidFill>
              <a:latin typeface="Miriam Libre"/>
              <a:ea typeface="Miriam Libre"/>
              <a:cs typeface="Miriam Libre"/>
              <a:sym typeface="Miriam Libre"/>
            </a:endParaRPr>
          </a:p>
          <a:p>
            <a:pPr marL="0" lvl="0" indent="0" rtl="0">
              <a:spcBef>
                <a:spcPts val="600"/>
              </a:spcBef>
              <a:spcAft>
                <a:spcPts val="0"/>
              </a:spcAft>
              <a:buNone/>
            </a:pPr>
            <a:r>
              <a:rPr lang="en" sz="1800"/>
              <a:t>Show and explain your web, app or software projects using these gadget templates.</a:t>
            </a:r>
            <a:endParaRPr sz="1800"/>
          </a:p>
        </p:txBody>
      </p:sp>
      <p:grpSp>
        <p:nvGrpSpPr>
          <p:cNvPr id="465" name="Shape 465"/>
          <p:cNvGrpSpPr/>
          <p:nvPr/>
        </p:nvGrpSpPr>
        <p:grpSpPr>
          <a:xfrm rot="10800000">
            <a:off x="1485915" y="2681443"/>
            <a:ext cx="1609462" cy="2485587"/>
            <a:chOff x="6545263" y="855663"/>
            <a:chExt cx="1469962" cy="2270150"/>
          </a:xfrm>
        </p:grpSpPr>
        <p:sp>
          <p:nvSpPr>
            <p:cNvPr id="466" name="Shape 466"/>
            <p:cNvSpPr/>
            <p:nvPr/>
          </p:nvSpPr>
          <p:spPr>
            <a:xfrm>
              <a:off x="6721475" y="2084388"/>
              <a:ext cx="1112700" cy="960300"/>
            </a:xfrm>
            <a:custGeom>
              <a:avLst/>
              <a:gdLst/>
              <a:ahLst/>
              <a:cxnLst/>
              <a:rect l="0" t="0" r="0" b="0"/>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Shape 467"/>
            <p:cNvSpPr/>
            <p:nvPr/>
          </p:nvSpPr>
          <p:spPr>
            <a:xfrm>
              <a:off x="7854950" y="2519363"/>
              <a:ext cx="96900" cy="96900"/>
            </a:xfrm>
            <a:custGeom>
              <a:avLst/>
              <a:gdLst/>
              <a:ahLst/>
              <a:cxnLst/>
              <a:rect l="0" t="0" r="0" b="0"/>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Shape 468"/>
            <p:cNvSpPr/>
            <p:nvPr/>
          </p:nvSpPr>
          <p:spPr>
            <a:xfrm>
              <a:off x="6635750" y="2417763"/>
              <a:ext cx="27000" cy="300000"/>
            </a:xfrm>
            <a:custGeom>
              <a:avLst/>
              <a:gdLst/>
              <a:ahLst/>
              <a:cxnLst/>
              <a:rect l="0" t="0" r="0" b="0"/>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Shape 469"/>
            <p:cNvSpPr/>
            <p:nvPr/>
          </p:nvSpPr>
          <p:spPr>
            <a:xfrm>
              <a:off x="6550025" y="2005013"/>
              <a:ext cx="1465200" cy="1120800"/>
            </a:xfrm>
            <a:custGeom>
              <a:avLst/>
              <a:gdLst/>
              <a:ahLst/>
              <a:cxnLst/>
              <a:rect l="0" t="0" r="0" b="0"/>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Shape 470"/>
            <p:cNvSpPr/>
            <p:nvPr/>
          </p:nvSpPr>
          <p:spPr>
            <a:xfrm>
              <a:off x="6545263" y="855663"/>
              <a:ext cx="765300" cy="1444500"/>
            </a:xfrm>
            <a:custGeom>
              <a:avLst/>
              <a:gdLst/>
              <a:ahLst/>
              <a:cxnLst/>
              <a:rect l="0" t="0" r="0" b="0"/>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p:nvPr/>
        </p:nvSpPr>
        <p:spPr>
          <a:xfrm>
            <a:off x="3693400" y="725225"/>
            <a:ext cx="4807549" cy="3742732"/>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9525"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3894425" y="923990"/>
            <a:ext cx="4405500" cy="28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Barlow Light"/>
                <a:ea typeface="Barlow Light"/>
                <a:cs typeface="Barlow Light"/>
                <a:sym typeface="Barlow Light"/>
              </a:rPr>
              <a:t>Place your screenshot here</a:t>
            </a:r>
            <a:endParaRPr sz="1000">
              <a:solidFill>
                <a:srgbClr val="999999"/>
              </a:solidFill>
            </a:endParaRPr>
          </a:p>
        </p:txBody>
      </p:sp>
      <p:sp>
        <p:nvSpPr>
          <p:cNvPr id="477" name="Shape 47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23</a:t>
            </a:fld>
            <a:endParaRPr/>
          </a:p>
        </p:txBody>
      </p:sp>
      <p:sp>
        <p:nvSpPr>
          <p:cNvPr id="478" name="Shape 478"/>
          <p:cNvSpPr txBox="1">
            <a:spLocks noGrp="1"/>
          </p:cNvSpPr>
          <p:nvPr>
            <p:ph type="body" idx="4294967295"/>
          </p:nvPr>
        </p:nvSpPr>
        <p:spPr>
          <a:xfrm>
            <a:off x="485850" y="671150"/>
            <a:ext cx="2097900" cy="3742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solidFill>
                  <a:srgbClr val="A5B0FE"/>
                </a:solidFill>
                <a:latin typeface="Miriam Libre"/>
                <a:ea typeface="Miriam Libre"/>
                <a:cs typeface="Miriam Libre"/>
                <a:sym typeface="Miriam Libre"/>
              </a:rPr>
              <a:t>DESKTOP PROJECT</a:t>
            </a:r>
            <a:endParaRPr>
              <a:solidFill>
                <a:srgbClr val="A5B0FE"/>
              </a:solidFill>
              <a:latin typeface="Miriam Libre"/>
              <a:ea typeface="Miriam Libre"/>
              <a:cs typeface="Miriam Libre"/>
              <a:sym typeface="Miriam Libre"/>
            </a:endParaRPr>
          </a:p>
          <a:p>
            <a:pPr marL="0" lvl="0" indent="0" rtl="0">
              <a:spcBef>
                <a:spcPts val="600"/>
              </a:spcBef>
              <a:spcAft>
                <a:spcPts val="0"/>
              </a:spcAft>
              <a:buNone/>
            </a:pPr>
            <a:r>
              <a:rPr lang="en" sz="1800"/>
              <a:t>Show and explain your web, app or software projects using these gadget templates.</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2"/>
        <p:cNvGrpSpPr/>
        <p:nvPr/>
      </p:nvGrpSpPr>
      <p:grpSpPr>
        <a:xfrm>
          <a:off x="0" y="0"/>
          <a:ext cx="0" cy="0"/>
          <a:chOff x="0" y="0"/>
          <a:chExt cx="0" cy="0"/>
        </a:xfrm>
      </p:grpSpPr>
      <p:sp>
        <p:nvSpPr>
          <p:cNvPr id="483" name="Shape 483"/>
          <p:cNvSpPr txBox="1">
            <a:spLocks noGrp="1"/>
          </p:cNvSpPr>
          <p:nvPr>
            <p:ph type="ctrTitle" idx="4294967295"/>
          </p:nvPr>
        </p:nvSpPr>
        <p:spPr>
          <a:xfrm>
            <a:off x="685800" y="440350"/>
            <a:ext cx="48639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a:t>THANKS!</a:t>
            </a:r>
            <a:endParaRPr sz="6000"/>
          </a:p>
        </p:txBody>
      </p:sp>
      <p:sp>
        <p:nvSpPr>
          <p:cNvPr id="484" name="Shape 484"/>
          <p:cNvSpPr txBox="1">
            <a:spLocks noGrp="1"/>
          </p:cNvSpPr>
          <p:nvPr>
            <p:ph type="subTitle" idx="4294967295"/>
          </p:nvPr>
        </p:nvSpPr>
        <p:spPr>
          <a:xfrm>
            <a:off x="685800" y="1639925"/>
            <a:ext cx="48639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3600" b="1"/>
              <a:t>Any questions?</a:t>
            </a:r>
            <a:endParaRPr sz="3600" b="1"/>
          </a:p>
        </p:txBody>
      </p:sp>
      <p:sp>
        <p:nvSpPr>
          <p:cNvPr id="485" name="Shape 485"/>
          <p:cNvSpPr txBox="1">
            <a:spLocks noGrp="1"/>
          </p:cNvSpPr>
          <p:nvPr>
            <p:ph type="body" idx="4294967295"/>
          </p:nvPr>
        </p:nvSpPr>
        <p:spPr>
          <a:xfrm>
            <a:off x="685800" y="2464406"/>
            <a:ext cx="4863900" cy="2461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You can find me at:</a:t>
            </a:r>
            <a:endParaRPr/>
          </a:p>
          <a:p>
            <a:pPr marL="0" lvl="0" indent="0" rtl="0">
              <a:spcBef>
                <a:spcPts val="600"/>
              </a:spcBef>
              <a:spcAft>
                <a:spcPts val="0"/>
              </a:spcAft>
              <a:buNone/>
            </a:pPr>
            <a:r>
              <a:rPr lang="en"/>
              <a:t>@username</a:t>
            </a:r>
            <a:endParaRPr/>
          </a:p>
          <a:p>
            <a:pPr marL="0" lvl="0" indent="0" rtl="0">
              <a:spcBef>
                <a:spcPts val="600"/>
              </a:spcBef>
              <a:spcAft>
                <a:spcPts val="0"/>
              </a:spcAft>
              <a:buNone/>
            </a:pPr>
            <a:r>
              <a:rPr lang="en"/>
              <a:t>user@mail.me</a:t>
            </a:r>
            <a:endParaRPr/>
          </a:p>
        </p:txBody>
      </p:sp>
      <p:sp>
        <p:nvSpPr>
          <p:cNvPr id="486" name="Shape 48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CREDITS</a:t>
            </a:r>
            <a:endParaRPr/>
          </a:p>
        </p:txBody>
      </p:sp>
      <p:sp>
        <p:nvSpPr>
          <p:cNvPr id="492" name="Shape 492"/>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Special thanks to all the people who made and released these awesome resources for free:</a:t>
            </a:r>
            <a:endParaRPr sz="2400"/>
          </a:p>
          <a:p>
            <a:pPr marL="457200" lvl="0" indent="-381000" rtl="0">
              <a:lnSpc>
                <a:spcPct val="115000"/>
              </a:lnSpc>
              <a:spcBef>
                <a:spcPts val="600"/>
              </a:spcBef>
              <a:spcAft>
                <a:spcPts val="0"/>
              </a:spcAft>
              <a:buSzPts val="2400"/>
              <a:buChar char="▹"/>
            </a:pPr>
            <a:r>
              <a:rPr lang="en" sz="2400"/>
              <a:t>Presentation template by </a:t>
            </a:r>
            <a:r>
              <a:rPr lang="en" sz="2400" u="sng">
                <a:solidFill>
                  <a:srgbClr val="6463BD"/>
                </a:solidFill>
                <a:hlinkClick r:id="rId3"/>
              </a:rPr>
              <a:t>SlidesCarnival</a:t>
            </a:r>
            <a:endParaRPr sz="2400">
              <a:solidFill>
                <a:srgbClr val="6463BD"/>
              </a:solidFill>
            </a:endParaRPr>
          </a:p>
          <a:p>
            <a:pPr marL="457200" lvl="0" indent="-381000" rtl="0">
              <a:lnSpc>
                <a:spcPct val="115000"/>
              </a:lnSpc>
              <a:spcBef>
                <a:spcPts val="0"/>
              </a:spcBef>
              <a:spcAft>
                <a:spcPts val="0"/>
              </a:spcAft>
              <a:buSzPts val="2400"/>
              <a:buChar char="▹"/>
            </a:pPr>
            <a:r>
              <a:rPr lang="en" sz="2400"/>
              <a:t>Photographs by </a:t>
            </a:r>
            <a:r>
              <a:rPr lang="en" sz="2400" u="sng">
                <a:solidFill>
                  <a:srgbClr val="6463BD"/>
                </a:solidFill>
                <a:hlinkClick r:id="rId4"/>
              </a:rPr>
              <a:t>Unsplash</a:t>
            </a:r>
            <a:endParaRPr sz="2400">
              <a:solidFill>
                <a:srgbClr val="6463BD"/>
              </a:solidFill>
            </a:endParaRPr>
          </a:p>
        </p:txBody>
      </p:sp>
      <p:sp>
        <p:nvSpPr>
          <p:cNvPr id="493" name="Shape 493"/>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PRESENTATION DESIGN</a:t>
            </a:r>
            <a:endParaRPr/>
          </a:p>
        </p:txBody>
      </p:sp>
      <p:sp>
        <p:nvSpPr>
          <p:cNvPr id="499" name="Shape 499"/>
          <p:cNvSpPr txBox="1">
            <a:spLocks noGrp="1"/>
          </p:cNvSpPr>
          <p:nvPr>
            <p:ph type="body" idx="1"/>
          </p:nvPr>
        </p:nvSpPr>
        <p:spPr>
          <a:xfrm>
            <a:off x="457200" y="1428750"/>
            <a:ext cx="5439900" cy="3180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400"/>
              <a:t>This presentation uses the following typographies and colors:</a:t>
            </a:r>
            <a:endParaRPr sz="1400"/>
          </a:p>
          <a:p>
            <a:pPr marL="457200" lvl="0" indent="-317500" rtl="0">
              <a:lnSpc>
                <a:spcPct val="115000"/>
              </a:lnSpc>
              <a:spcBef>
                <a:spcPts val="600"/>
              </a:spcBef>
              <a:spcAft>
                <a:spcPts val="0"/>
              </a:spcAft>
              <a:buSzPts val="1400"/>
              <a:buChar char="▹"/>
            </a:pPr>
            <a:r>
              <a:rPr lang="en" sz="1400"/>
              <a:t>Titles: Miriam Libre</a:t>
            </a:r>
            <a:endParaRPr sz="1400"/>
          </a:p>
          <a:p>
            <a:pPr marL="457200" lvl="0" indent="-317500" rtl="0">
              <a:lnSpc>
                <a:spcPct val="115000"/>
              </a:lnSpc>
              <a:spcBef>
                <a:spcPts val="0"/>
              </a:spcBef>
              <a:spcAft>
                <a:spcPts val="0"/>
              </a:spcAft>
              <a:buSzPts val="1400"/>
              <a:buChar char="▹"/>
            </a:pPr>
            <a:r>
              <a:rPr lang="en" sz="1400"/>
              <a:t>Body copy: Barlow Light</a:t>
            </a:r>
            <a:endParaRPr sz="1400"/>
          </a:p>
          <a:p>
            <a:pPr marL="0" lvl="0" indent="0" rtl="0">
              <a:lnSpc>
                <a:spcPct val="115000"/>
              </a:lnSpc>
              <a:spcBef>
                <a:spcPts val="600"/>
              </a:spcBef>
              <a:spcAft>
                <a:spcPts val="0"/>
              </a:spcAft>
              <a:buNone/>
            </a:pPr>
            <a:r>
              <a:rPr lang="en" sz="1400"/>
              <a:t>You can download the fonts on these pages:</a:t>
            </a:r>
            <a:endParaRPr sz="1400"/>
          </a:p>
          <a:p>
            <a:pPr marL="0" lvl="0" indent="0" rtl="0">
              <a:lnSpc>
                <a:spcPct val="115000"/>
              </a:lnSpc>
              <a:spcBef>
                <a:spcPts val="600"/>
              </a:spcBef>
              <a:spcAft>
                <a:spcPts val="0"/>
              </a:spcAft>
              <a:buNone/>
            </a:pPr>
            <a:r>
              <a:rPr lang="en" sz="1400" u="sng">
                <a:solidFill>
                  <a:srgbClr val="6463BD"/>
                </a:solidFill>
                <a:hlinkClick r:id="rId3"/>
              </a:rPr>
              <a:t>https://github.com/MichalSahar/Miriam-Libre/tree/master/fonts/otf</a:t>
            </a:r>
            <a:endParaRPr sz="1400">
              <a:solidFill>
                <a:srgbClr val="6463BD"/>
              </a:solidFill>
            </a:endParaRPr>
          </a:p>
          <a:p>
            <a:pPr marL="0" lvl="0" indent="0" rtl="0">
              <a:lnSpc>
                <a:spcPct val="115000"/>
              </a:lnSpc>
              <a:spcBef>
                <a:spcPts val="600"/>
              </a:spcBef>
              <a:spcAft>
                <a:spcPts val="0"/>
              </a:spcAft>
              <a:buNone/>
            </a:pPr>
            <a:r>
              <a:rPr lang="en" sz="1400" u="sng">
                <a:solidFill>
                  <a:srgbClr val="6463BD"/>
                </a:solidFill>
                <a:hlinkClick r:id="rId4"/>
              </a:rPr>
              <a:t>https://www.fontsquirrel.com/fonts/barlow</a:t>
            </a:r>
            <a:endParaRPr sz="1400">
              <a:solidFill>
                <a:srgbClr val="6463BD"/>
              </a:solidFill>
            </a:endParaRPr>
          </a:p>
          <a:p>
            <a:pPr marL="0" lvl="0" indent="0" rtl="0">
              <a:lnSpc>
                <a:spcPct val="115000"/>
              </a:lnSpc>
              <a:spcBef>
                <a:spcPts val="600"/>
              </a:spcBef>
              <a:spcAft>
                <a:spcPts val="0"/>
              </a:spcAft>
              <a:buNone/>
            </a:pPr>
            <a:endParaRPr sz="1400"/>
          </a:p>
          <a:p>
            <a:pPr marL="0" lvl="0" indent="0" rtl="0">
              <a:lnSpc>
                <a:spcPct val="115000"/>
              </a:lnSpc>
              <a:spcBef>
                <a:spcPts val="600"/>
              </a:spcBef>
              <a:spcAft>
                <a:spcPts val="0"/>
              </a:spcAft>
              <a:buNone/>
            </a:pPr>
            <a:r>
              <a:rPr lang="en" sz="1400"/>
              <a:t>Indigo </a:t>
            </a:r>
            <a:r>
              <a:rPr lang="en" sz="1400" b="1">
                <a:solidFill>
                  <a:srgbClr val="A5B0FE"/>
                </a:solidFill>
              </a:rPr>
              <a:t>#a5b0fe</a:t>
            </a:r>
            <a:endParaRPr sz="1400" b="1">
              <a:solidFill>
                <a:srgbClr val="A5B0FE"/>
              </a:solidFill>
            </a:endParaRPr>
          </a:p>
        </p:txBody>
      </p:sp>
      <p:sp>
        <p:nvSpPr>
          <p:cNvPr id="500" name="Shape 500"/>
          <p:cNvSpPr txBox="1"/>
          <p:nvPr/>
        </p:nvSpPr>
        <p:spPr>
          <a:xfrm>
            <a:off x="316275" y="4324050"/>
            <a:ext cx="5279700" cy="53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a:solidFill>
                  <a:srgbClr val="4F4A9E"/>
                </a:solidFill>
                <a:latin typeface="Barlow"/>
                <a:ea typeface="Barlow"/>
                <a:cs typeface="Barlow"/>
                <a:sym typeface="Barlow"/>
              </a:rPr>
              <a:t>You don’t need to keep this slide in your presentation. It’s only here to serve you as a design guide if you need to create new slides or download the fonts to edit the presentation in PowerPoint®</a:t>
            </a:r>
            <a:endParaRPr sz="1200">
              <a:solidFill>
                <a:srgbClr val="4F4A9E"/>
              </a:solidFill>
              <a:latin typeface="Barlow"/>
              <a:ea typeface="Barlow"/>
              <a:cs typeface="Barlow"/>
              <a:sym typeface="Barlow"/>
            </a:endParaRPr>
          </a:p>
          <a:p>
            <a:pPr marL="0" lvl="0" indent="0" rtl="0">
              <a:spcBef>
                <a:spcPts val="0"/>
              </a:spcBef>
              <a:spcAft>
                <a:spcPts val="0"/>
              </a:spcAft>
              <a:buClr>
                <a:schemeClr val="dk1"/>
              </a:buClr>
              <a:buSzPts val="1100"/>
              <a:buFont typeface="Arial"/>
              <a:buNone/>
            </a:pPr>
            <a:endParaRPr sz="1200">
              <a:solidFill>
                <a:srgbClr val="4F4A9E"/>
              </a:solidFill>
              <a:latin typeface="Barlow"/>
              <a:ea typeface="Barlow"/>
              <a:cs typeface="Barlow"/>
              <a:sym typeface="Barlow"/>
            </a:endParaRPr>
          </a:p>
          <a:p>
            <a:pPr marL="0" lvl="0" indent="0" rtl="0">
              <a:spcBef>
                <a:spcPts val="0"/>
              </a:spcBef>
              <a:spcAft>
                <a:spcPts val="0"/>
              </a:spcAft>
              <a:buNone/>
            </a:pPr>
            <a:endParaRPr sz="1200">
              <a:solidFill>
                <a:srgbClr val="4F4A9E"/>
              </a:solidFill>
              <a:latin typeface="Barlow"/>
              <a:ea typeface="Barlow"/>
              <a:cs typeface="Barlow"/>
              <a:sym typeface="Barlow"/>
            </a:endParaRPr>
          </a:p>
        </p:txBody>
      </p:sp>
      <p:sp>
        <p:nvSpPr>
          <p:cNvPr id="501" name="Shape 501"/>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27</a:t>
            </a:fld>
            <a:endParaRPr/>
          </a:p>
        </p:txBody>
      </p:sp>
      <p:sp>
        <p:nvSpPr>
          <p:cNvPr id="507" name="Shape 507"/>
          <p:cNvSpPr txBox="1">
            <a:spLocks noGrp="1"/>
          </p:cNvSpPr>
          <p:nvPr>
            <p:ph type="title" idx="4294967295"/>
          </p:nvPr>
        </p:nvSpPr>
        <p:spPr>
          <a:xfrm>
            <a:off x="241900" y="228125"/>
            <a:ext cx="86694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000000"/>
                </a:solidFill>
              </a:rPr>
              <a:t>EXTRA GRAPHICS</a:t>
            </a:r>
            <a:endParaRPr sz="2400">
              <a:solidFill>
                <a:srgbClr val="000000"/>
              </a:solidFill>
            </a:endParaRPr>
          </a:p>
        </p:txBody>
      </p:sp>
      <p:grpSp>
        <p:nvGrpSpPr>
          <p:cNvPr id="508" name="Shape 508"/>
          <p:cNvGrpSpPr/>
          <p:nvPr/>
        </p:nvGrpSpPr>
        <p:grpSpPr>
          <a:xfrm rot="10800000">
            <a:off x="5141199" y="1272662"/>
            <a:ext cx="1047339" cy="1438885"/>
            <a:chOff x="0" y="855663"/>
            <a:chExt cx="1652475" cy="2270250"/>
          </a:xfrm>
        </p:grpSpPr>
        <p:sp>
          <p:nvSpPr>
            <p:cNvPr id="509" name="Shape 509"/>
            <p:cNvSpPr/>
            <p:nvPr/>
          </p:nvSpPr>
          <p:spPr>
            <a:xfrm>
              <a:off x="277813" y="2616200"/>
              <a:ext cx="230100" cy="20700"/>
            </a:xfrm>
            <a:custGeom>
              <a:avLst/>
              <a:gdLst/>
              <a:ahLst/>
              <a:cxnLst/>
              <a:rect l="0" t="0" r="0" b="0"/>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Shape 510"/>
            <p:cNvSpPr/>
            <p:nvPr/>
          </p:nvSpPr>
          <p:spPr>
            <a:xfrm>
              <a:off x="0" y="2208213"/>
              <a:ext cx="1257300" cy="917700"/>
            </a:xfrm>
            <a:custGeom>
              <a:avLst/>
              <a:gdLst/>
              <a:ahLst/>
              <a:cxnLst/>
              <a:rect l="0" t="0" r="0" b="0"/>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Shape 511"/>
            <p:cNvSpPr/>
            <p:nvPr/>
          </p:nvSpPr>
          <p:spPr>
            <a:xfrm>
              <a:off x="133350" y="2701925"/>
              <a:ext cx="374700" cy="22200"/>
            </a:xfrm>
            <a:custGeom>
              <a:avLst/>
              <a:gdLst/>
              <a:ahLst/>
              <a:cxnLst/>
              <a:rect l="0" t="0" r="0" b="0"/>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Shape 512"/>
            <p:cNvSpPr/>
            <p:nvPr/>
          </p:nvSpPr>
          <p:spPr>
            <a:xfrm>
              <a:off x="133350" y="2959100"/>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Shape 513"/>
            <p:cNvSpPr/>
            <p:nvPr/>
          </p:nvSpPr>
          <p:spPr>
            <a:xfrm>
              <a:off x="133350" y="2787650"/>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Shape 514"/>
            <p:cNvSpPr/>
            <p:nvPr/>
          </p:nvSpPr>
          <p:spPr>
            <a:xfrm>
              <a:off x="133350" y="2873375"/>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Shape 515"/>
            <p:cNvSpPr/>
            <p:nvPr/>
          </p:nvSpPr>
          <p:spPr>
            <a:xfrm>
              <a:off x="598488" y="2616200"/>
              <a:ext cx="444600" cy="376200"/>
            </a:xfrm>
            <a:custGeom>
              <a:avLst/>
              <a:gdLst/>
              <a:ahLst/>
              <a:cxnLst/>
              <a:rect l="0" t="0" r="0" b="0"/>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Shape 516"/>
            <p:cNvSpPr/>
            <p:nvPr/>
          </p:nvSpPr>
          <p:spPr>
            <a:xfrm>
              <a:off x="1476375" y="2262188"/>
              <a:ext cx="176100" cy="723900"/>
            </a:xfrm>
            <a:custGeom>
              <a:avLst/>
              <a:gdLst/>
              <a:ahLst/>
              <a:cxnLst/>
              <a:rect l="0" t="0" r="0" b="0"/>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Shape 517"/>
            <p:cNvSpPr/>
            <p:nvPr/>
          </p:nvSpPr>
          <p:spPr>
            <a:xfrm>
              <a:off x="207963" y="855663"/>
              <a:ext cx="711300" cy="1701900"/>
            </a:xfrm>
            <a:custGeom>
              <a:avLst/>
              <a:gdLst/>
              <a:ahLst/>
              <a:cxnLst/>
              <a:rect l="0" t="0" r="0" b="0"/>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8" name="Shape 518"/>
          <p:cNvGrpSpPr/>
          <p:nvPr/>
        </p:nvGrpSpPr>
        <p:grpSpPr>
          <a:xfrm>
            <a:off x="3106235" y="3017102"/>
            <a:ext cx="983079" cy="1564615"/>
            <a:chOff x="715963" y="3538538"/>
            <a:chExt cx="1551087" cy="2468625"/>
          </a:xfrm>
        </p:grpSpPr>
        <p:sp>
          <p:nvSpPr>
            <p:cNvPr id="519" name="Shape 519"/>
            <p:cNvSpPr/>
            <p:nvPr/>
          </p:nvSpPr>
          <p:spPr>
            <a:xfrm>
              <a:off x="785813" y="4429125"/>
              <a:ext cx="15900" cy="33300"/>
            </a:xfrm>
            <a:custGeom>
              <a:avLst/>
              <a:gdLst/>
              <a:ahLst/>
              <a:cxnLst/>
              <a:rect l="0" t="0" r="0" b="0"/>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Shape 520"/>
            <p:cNvSpPr/>
            <p:nvPr/>
          </p:nvSpPr>
          <p:spPr>
            <a:xfrm>
              <a:off x="817563" y="4429125"/>
              <a:ext cx="15900" cy="33300"/>
            </a:xfrm>
            <a:custGeom>
              <a:avLst/>
              <a:gdLst/>
              <a:ahLst/>
              <a:cxnLst/>
              <a:rect l="0" t="0" r="0" b="0"/>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Shape 521"/>
            <p:cNvSpPr/>
            <p:nvPr/>
          </p:nvSpPr>
          <p:spPr>
            <a:xfrm>
              <a:off x="715963" y="4392613"/>
              <a:ext cx="187200" cy="401700"/>
            </a:xfrm>
            <a:custGeom>
              <a:avLst/>
              <a:gdLst/>
              <a:ahLst/>
              <a:cxnLst/>
              <a:rect l="0" t="0" r="0" b="0"/>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Shape 522"/>
            <p:cNvSpPr/>
            <p:nvPr/>
          </p:nvSpPr>
          <p:spPr>
            <a:xfrm>
              <a:off x="758825" y="4521200"/>
              <a:ext cx="101700" cy="27000"/>
            </a:xfrm>
            <a:custGeom>
              <a:avLst/>
              <a:gdLst/>
              <a:ahLst/>
              <a:cxnLst/>
              <a:rect l="0" t="0" r="0" b="0"/>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Shape 523"/>
            <p:cNvSpPr/>
            <p:nvPr/>
          </p:nvSpPr>
          <p:spPr>
            <a:xfrm>
              <a:off x="1293813" y="4230688"/>
              <a:ext cx="523800" cy="371400"/>
            </a:xfrm>
            <a:custGeom>
              <a:avLst/>
              <a:gdLst/>
              <a:ahLst/>
              <a:cxnLst/>
              <a:rect l="0" t="0" r="0" b="0"/>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Shape 524"/>
            <p:cNvSpPr/>
            <p:nvPr/>
          </p:nvSpPr>
          <p:spPr>
            <a:xfrm>
              <a:off x="1106488" y="3538538"/>
              <a:ext cx="936600" cy="1255800"/>
            </a:xfrm>
            <a:custGeom>
              <a:avLst/>
              <a:gdLst/>
              <a:ahLst/>
              <a:cxnLst/>
              <a:rect l="0" t="0" r="0" b="0"/>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Shape 525"/>
            <p:cNvSpPr/>
            <p:nvPr/>
          </p:nvSpPr>
          <p:spPr>
            <a:xfrm>
              <a:off x="1293813" y="3748088"/>
              <a:ext cx="250800" cy="22200"/>
            </a:xfrm>
            <a:custGeom>
              <a:avLst/>
              <a:gdLst/>
              <a:ahLst/>
              <a:cxnLst/>
              <a:rect l="0" t="0" r="0" b="0"/>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Shape 526"/>
            <p:cNvSpPr/>
            <p:nvPr/>
          </p:nvSpPr>
          <p:spPr>
            <a:xfrm>
              <a:off x="1293813" y="3919538"/>
              <a:ext cx="250800" cy="27000"/>
            </a:xfrm>
            <a:custGeom>
              <a:avLst/>
              <a:gdLst/>
              <a:ahLst/>
              <a:cxnLst/>
              <a:rect l="0" t="0" r="0" b="0"/>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Shape 527"/>
            <p:cNvSpPr/>
            <p:nvPr/>
          </p:nvSpPr>
          <p:spPr>
            <a:xfrm>
              <a:off x="1325563" y="4048125"/>
              <a:ext cx="480900" cy="301500"/>
            </a:xfrm>
            <a:custGeom>
              <a:avLst/>
              <a:gdLst/>
              <a:ahLst/>
              <a:cxnLst/>
              <a:rect l="0" t="0" r="0" b="0"/>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Shape 528"/>
            <p:cNvSpPr/>
            <p:nvPr/>
          </p:nvSpPr>
          <p:spPr>
            <a:xfrm>
              <a:off x="1293813" y="3833813"/>
              <a:ext cx="250800" cy="22200"/>
            </a:xfrm>
            <a:custGeom>
              <a:avLst/>
              <a:gdLst/>
              <a:ahLst/>
              <a:cxnLst/>
              <a:rect l="0" t="0" r="0" b="0"/>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Shape 529"/>
            <p:cNvSpPr/>
            <p:nvPr/>
          </p:nvSpPr>
          <p:spPr>
            <a:xfrm>
              <a:off x="1555750" y="4462463"/>
              <a:ext cx="711300" cy="1544700"/>
            </a:xfrm>
            <a:custGeom>
              <a:avLst/>
              <a:gdLst/>
              <a:ahLst/>
              <a:cxnLst/>
              <a:rect l="0" t="0" r="0" b="0"/>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0" name="Shape 530"/>
          <p:cNvGrpSpPr/>
          <p:nvPr/>
        </p:nvGrpSpPr>
        <p:grpSpPr>
          <a:xfrm>
            <a:off x="724990" y="3401518"/>
            <a:ext cx="1362282" cy="1180199"/>
            <a:chOff x="3305175" y="4144963"/>
            <a:chExt cx="2149388" cy="1862100"/>
          </a:xfrm>
        </p:grpSpPr>
        <p:sp>
          <p:nvSpPr>
            <p:cNvPr id="531" name="Shape 531"/>
            <p:cNvSpPr/>
            <p:nvPr/>
          </p:nvSpPr>
          <p:spPr>
            <a:xfrm>
              <a:off x="5224463" y="4338638"/>
              <a:ext cx="230100" cy="155700"/>
            </a:xfrm>
            <a:custGeom>
              <a:avLst/>
              <a:gdLst/>
              <a:ahLst/>
              <a:cxnLst/>
              <a:rect l="0" t="0" r="0" b="0"/>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Shape 532"/>
            <p:cNvSpPr/>
            <p:nvPr/>
          </p:nvSpPr>
          <p:spPr>
            <a:xfrm>
              <a:off x="4395788" y="4338638"/>
              <a:ext cx="347700" cy="155700"/>
            </a:xfrm>
            <a:custGeom>
              <a:avLst/>
              <a:gdLst/>
              <a:ahLst/>
              <a:cxnLst/>
              <a:rect l="0" t="0" r="0" b="0"/>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Shape 533"/>
            <p:cNvSpPr/>
            <p:nvPr/>
          </p:nvSpPr>
          <p:spPr>
            <a:xfrm>
              <a:off x="3305175" y="4622800"/>
              <a:ext cx="1106400" cy="831900"/>
            </a:xfrm>
            <a:custGeom>
              <a:avLst/>
              <a:gdLst/>
              <a:ahLst/>
              <a:cxnLst/>
              <a:rect l="0" t="0" r="0" b="0"/>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Shape 534"/>
            <p:cNvSpPr/>
            <p:nvPr/>
          </p:nvSpPr>
          <p:spPr>
            <a:xfrm>
              <a:off x="3517900" y="4938713"/>
              <a:ext cx="381000" cy="381000"/>
            </a:xfrm>
            <a:custGeom>
              <a:avLst/>
              <a:gdLst/>
              <a:ahLst/>
              <a:cxnLst/>
              <a:rect l="0" t="0" r="0" b="0"/>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Shape 535"/>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Shape 53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Shape 537"/>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Shape 538"/>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Shape 539"/>
            <p:cNvSpPr/>
            <p:nvPr/>
          </p:nvSpPr>
          <p:spPr>
            <a:xfrm>
              <a:off x="4630738" y="4144963"/>
              <a:ext cx="593700" cy="1862100"/>
            </a:xfrm>
            <a:custGeom>
              <a:avLst/>
              <a:gdLst/>
              <a:ahLst/>
              <a:cxnLst/>
              <a:rect l="0" t="0" r="0" b="0"/>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0" name="Shape 540"/>
          <p:cNvGrpSpPr/>
          <p:nvPr/>
        </p:nvGrpSpPr>
        <p:grpSpPr>
          <a:xfrm rot="10800000">
            <a:off x="3049043" y="1161145"/>
            <a:ext cx="1193271" cy="1550402"/>
            <a:chOff x="3357563" y="850900"/>
            <a:chExt cx="1882725" cy="2446200"/>
          </a:xfrm>
        </p:grpSpPr>
        <p:sp>
          <p:nvSpPr>
            <p:cNvPr id="541" name="Shape 541"/>
            <p:cNvSpPr/>
            <p:nvPr/>
          </p:nvSpPr>
          <p:spPr>
            <a:xfrm>
              <a:off x="3833813" y="2476500"/>
              <a:ext cx="27000" cy="27000"/>
            </a:xfrm>
            <a:custGeom>
              <a:avLst/>
              <a:gdLst/>
              <a:ahLst/>
              <a:cxnLst/>
              <a:rect l="0" t="0" r="0" b="0"/>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Shape 542"/>
            <p:cNvSpPr/>
            <p:nvPr/>
          </p:nvSpPr>
          <p:spPr>
            <a:xfrm>
              <a:off x="3736975" y="2476500"/>
              <a:ext cx="577800" cy="579300"/>
            </a:xfrm>
            <a:custGeom>
              <a:avLst/>
              <a:gdLst/>
              <a:ahLst/>
              <a:cxnLst/>
              <a:rect l="0" t="0" r="0" b="0"/>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Shape 543"/>
            <p:cNvSpPr/>
            <p:nvPr/>
          </p:nvSpPr>
          <p:spPr>
            <a:xfrm>
              <a:off x="4829175" y="2943225"/>
              <a:ext cx="250800" cy="252300"/>
            </a:xfrm>
            <a:custGeom>
              <a:avLst/>
              <a:gdLst/>
              <a:ahLst/>
              <a:cxnLst/>
              <a:rect l="0" t="0" r="0" b="0"/>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Shape 544"/>
            <p:cNvSpPr/>
            <p:nvPr/>
          </p:nvSpPr>
          <p:spPr>
            <a:xfrm>
              <a:off x="4887913" y="2825750"/>
              <a:ext cx="250800" cy="252300"/>
            </a:xfrm>
            <a:custGeom>
              <a:avLst/>
              <a:gdLst/>
              <a:ahLst/>
              <a:cxnLst/>
              <a:rect l="0" t="0" r="0" b="0"/>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Shape 545"/>
            <p:cNvSpPr/>
            <p:nvPr/>
          </p:nvSpPr>
          <p:spPr>
            <a:xfrm>
              <a:off x="4770438" y="2825750"/>
              <a:ext cx="250800" cy="252300"/>
            </a:xfrm>
            <a:custGeom>
              <a:avLst/>
              <a:gdLst/>
              <a:ahLst/>
              <a:cxnLst/>
              <a:rect l="0" t="0" r="0" b="0"/>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Shape 546"/>
            <p:cNvSpPr/>
            <p:nvPr/>
          </p:nvSpPr>
          <p:spPr>
            <a:xfrm>
              <a:off x="4448175" y="1768475"/>
              <a:ext cx="577800" cy="579300"/>
            </a:xfrm>
            <a:custGeom>
              <a:avLst/>
              <a:gdLst/>
              <a:ahLst/>
              <a:cxnLst/>
              <a:rect l="0" t="0" r="0" b="0"/>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Shape 547"/>
            <p:cNvSpPr/>
            <p:nvPr/>
          </p:nvSpPr>
          <p:spPr>
            <a:xfrm>
              <a:off x="4829175" y="1779588"/>
              <a:ext cx="180900" cy="182700"/>
            </a:xfrm>
            <a:custGeom>
              <a:avLst/>
              <a:gdLst/>
              <a:ahLst/>
              <a:cxnLst/>
              <a:rect l="0" t="0" r="0" b="0"/>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Shape 548"/>
            <p:cNvSpPr/>
            <p:nvPr/>
          </p:nvSpPr>
          <p:spPr>
            <a:xfrm>
              <a:off x="4662488" y="2717800"/>
              <a:ext cx="577800" cy="579300"/>
            </a:xfrm>
            <a:custGeom>
              <a:avLst/>
              <a:gdLst/>
              <a:ahLst/>
              <a:cxnLst/>
              <a:rect l="0" t="0" r="0" b="0"/>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Shape 549"/>
            <p:cNvSpPr/>
            <p:nvPr/>
          </p:nvSpPr>
          <p:spPr>
            <a:xfrm>
              <a:off x="5048250" y="2733675"/>
              <a:ext cx="180900" cy="182700"/>
            </a:xfrm>
            <a:custGeom>
              <a:avLst/>
              <a:gdLst/>
              <a:ahLst/>
              <a:cxnLst/>
              <a:rect l="0" t="0" r="0" b="0"/>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Shape 550"/>
            <p:cNvSpPr/>
            <p:nvPr/>
          </p:nvSpPr>
          <p:spPr>
            <a:xfrm>
              <a:off x="4529138" y="2149475"/>
              <a:ext cx="379500" cy="81000"/>
            </a:xfrm>
            <a:custGeom>
              <a:avLst/>
              <a:gdLst/>
              <a:ahLst/>
              <a:cxnLst/>
              <a:rect l="0" t="0" r="0" b="0"/>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Shape 551"/>
            <p:cNvSpPr/>
            <p:nvPr/>
          </p:nvSpPr>
          <p:spPr>
            <a:xfrm>
              <a:off x="4529138" y="2063750"/>
              <a:ext cx="401700" cy="63600"/>
            </a:xfrm>
            <a:custGeom>
              <a:avLst/>
              <a:gdLst/>
              <a:ahLst/>
              <a:cxnLst/>
              <a:rect l="0" t="0" r="0" b="0"/>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Shape 552"/>
            <p:cNvSpPr/>
            <p:nvPr/>
          </p:nvSpPr>
          <p:spPr>
            <a:xfrm>
              <a:off x="4540250" y="1982788"/>
              <a:ext cx="203100" cy="54000"/>
            </a:xfrm>
            <a:custGeom>
              <a:avLst/>
              <a:gdLst/>
              <a:ahLst/>
              <a:cxnLst/>
              <a:rect l="0" t="0" r="0" b="0"/>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Shape 553"/>
            <p:cNvSpPr/>
            <p:nvPr/>
          </p:nvSpPr>
          <p:spPr>
            <a:xfrm>
              <a:off x="3357563" y="850900"/>
              <a:ext cx="807900" cy="1830300"/>
            </a:xfrm>
            <a:custGeom>
              <a:avLst/>
              <a:gdLst/>
              <a:ahLst/>
              <a:cxnLst/>
              <a:rect l="0" t="0" r="0" b="0"/>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4" name="Shape 554"/>
          <p:cNvGrpSpPr/>
          <p:nvPr/>
        </p:nvGrpSpPr>
        <p:grpSpPr>
          <a:xfrm rot="10800000">
            <a:off x="662076" y="1272726"/>
            <a:ext cx="1488099" cy="1438821"/>
            <a:chOff x="6545263" y="855663"/>
            <a:chExt cx="2347900" cy="2270150"/>
          </a:xfrm>
        </p:grpSpPr>
        <p:sp>
          <p:nvSpPr>
            <p:cNvPr id="555" name="Shape 555"/>
            <p:cNvSpPr/>
            <p:nvPr/>
          </p:nvSpPr>
          <p:spPr>
            <a:xfrm>
              <a:off x="6913563" y="2535238"/>
              <a:ext cx="176100" cy="27000"/>
            </a:xfrm>
            <a:custGeom>
              <a:avLst/>
              <a:gdLst/>
              <a:ahLst/>
              <a:cxnLst/>
              <a:rect l="0" t="0" r="0" b="0"/>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Shape 556"/>
            <p:cNvSpPr/>
            <p:nvPr/>
          </p:nvSpPr>
          <p:spPr>
            <a:xfrm>
              <a:off x="6913563" y="2636838"/>
              <a:ext cx="176100" cy="27000"/>
            </a:xfrm>
            <a:custGeom>
              <a:avLst/>
              <a:gdLst/>
              <a:ahLst/>
              <a:cxnLst/>
              <a:rect l="0" t="0" r="0" b="0"/>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Shape 557"/>
            <p:cNvSpPr/>
            <p:nvPr/>
          </p:nvSpPr>
          <p:spPr>
            <a:xfrm>
              <a:off x="6721475" y="2084388"/>
              <a:ext cx="1112700" cy="960300"/>
            </a:xfrm>
            <a:custGeom>
              <a:avLst/>
              <a:gdLst/>
              <a:ahLst/>
              <a:cxnLst/>
              <a:rect l="0" t="0" r="0" b="0"/>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Shape 558"/>
            <p:cNvSpPr/>
            <p:nvPr/>
          </p:nvSpPr>
          <p:spPr>
            <a:xfrm>
              <a:off x="6913563" y="2740025"/>
              <a:ext cx="176100" cy="27000"/>
            </a:xfrm>
            <a:custGeom>
              <a:avLst/>
              <a:gdLst/>
              <a:ahLst/>
              <a:cxnLst/>
              <a:rect l="0" t="0" r="0" b="0"/>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Shape 559"/>
            <p:cNvSpPr/>
            <p:nvPr/>
          </p:nvSpPr>
          <p:spPr>
            <a:xfrm>
              <a:off x="7854950" y="2519363"/>
              <a:ext cx="96900" cy="96900"/>
            </a:xfrm>
            <a:custGeom>
              <a:avLst/>
              <a:gdLst/>
              <a:ahLst/>
              <a:cxnLst/>
              <a:rect l="0" t="0" r="0" b="0"/>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Shape 560"/>
            <p:cNvSpPr/>
            <p:nvPr/>
          </p:nvSpPr>
          <p:spPr>
            <a:xfrm>
              <a:off x="6635750" y="2417763"/>
              <a:ext cx="27000" cy="300000"/>
            </a:xfrm>
            <a:custGeom>
              <a:avLst/>
              <a:gdLst/>
              <a:ahLst/>
              <a:cxnLst/>
              <a:rect l="0" t="0" r="0" b="0"/>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Shape 561"/>
            <p:cNvSpPr/>
            <p:nvPr/>
          </p:nvSpPr>
          <p:spPr>
            <a:xfrm>
              <a:off x="7218363" y="2325688"/>
              <a:ext cx="444600" cy="441300"/>
            </a:xfrm>
            <a:custGeom>
              <a:avLst/>
              <a:gdLst/>
              <a:ahLst/>
              <a:cxnLst/>
              <a:rect l="0" t="0" r="0" b="0"/>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Shape 562"/>
            <p:cNvSpPr/>
            <p:nvPr/>
          </p:nvSpPr>
          <p:spPr>
            <a:xfrm>
              <a:off x="6550025" y="2005013"/>
              <a:ext cx="1465200" cy="1120800"/>
            </a:xfrm>
            <a:custGeom>
              <a:avLst/>
              <a:gdLst/>
              <a:ahLst/>
              <a:cxnLst/>
              <a:rect l="0" t="0" r="0" b="0"/>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Shape 563"/>
            <p:cNvSpPr/>
            <p:nvPr/>
          </p:nvSpPr>
          <p:spPr>
            <a:xfrm>
              <a:off x="8234363" y="2009775"/>
              <a:ext cx="658800" cy="547800"/>
            </a:xfrm>
            <a:custGeom>
              <a:avLst/>
              <a:gdLst/>
              <a:ahLst/>
              <a:cxnLst/>
              <a:rect l="0" t="0" r="0" b="0"/>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Shape 564"/>
            <p:cNvSpPr/>
            <p:nvPr/>
          </p:nvSpPr>
          <p:spPr>
            <a:xfrm>
              <a:off x="8320088" y="2133600"/>
              <a:ext cx="27000" cy="327000"/>
            </a:xfrm>
            <a:custGeom>
              <a:avLst/>
              <a:gdLst/>
              <a:ahLst/>
              <a:cxnLst/>
              <a:rect l="0" t="0" r="0" b="0"/>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Shape 565"/>
            <p:cNvSpPr/>
            <p:nvPr/>
          </p:nvSpPr>
          <p:spPr>
            <a:xfrm>
              <a:off x="8389938" y="2620963"/>
              <a:ext cx="81000" cy="430200"/>
            </a:xfrm>
            <a:custGeom>
              <a:avLst/>
              <a:gdLst/>
              <a:ahLst/>
              <a:cxnLst/>
              <a:rect l="0" t="0" r="0" b="0"/>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Shape 566"/>
            <p:cNvSpPr/>
            <p:nvPr/>
          </p:nvSpPr>
          <p:spPr>
            <a:xfrm>
              <a:off x="8518525" y="2620963"/>
              <a:ext cx="58800" cy="258900"/>
            </a:xfrm>
            <a:custGeom>
              <a:avLst/>
              <a:gdLst/>
              <a:ahLst/>
              <a:cxnLst/>
              <a:rect l="0" t="0" r="0" b="0"/>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Shape 567"/>
            <p:cNvSpPr/>
            <p:nvPr/>
          </p:nvSpPr>
          <p:spPr>
            <a:xfrm>
              <a:off x="6545263" y="855663"/>
              <a:ext cx="765300" cy="1444500"/>
            </a:xfrm>
            <a:custGeom>
              <a:avLst/>
              <a:gdLst/>
              <a:ahLst/>
              <a:cxnLst/>
              <a:rect l="0" t="0" r="0" b="0"/>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8" name="Shape 568"/>
          <p:cNvGrpSpPr/>
          <p:nvPr/>
        </p:nvGrpSpPr>
        <p:grpSpPr>
          <a:xfrm>
            <a:off x="5108276" y="3190217"/>
            <a:ext cx="1097789" cy="1391500"/>
            <a:chOff x="6662738" y="3806825"/>
            <a:chExt cx="1732075" cy="2195488"/>
          </a:xfrm>
        </p:grpSpPr>
        <p:sp>
          <p:nvSpPr>
            <p:cNvPr id="569" name="Shape 569"/>
            <p:cNvSpPr/>
            <p:nvPr/>
          </p:nvSpPr>
          <p:spPr>
            <a:xfrm>
              <a:off x="7839075" y="4194175"/>
              <a:ext cx="74700" cy="52500"/>
            </a:xfrm>
            <a:custGeom>
              <a:avLst/>
              <a:gdLst/>
              <a:ahLst/>
              <a:cxnLst/>
              <a:rect l="0" t="0" r="0" b="0"/>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Shape 570"/>
            <p:cNvSpPr/>
            <p:nvPr/>
          </p:nvSpPr>
          <p:spPr>
            <a:xfrm>
              <a:off x="7800975" y="4070350"/>
              <a:ext cx="327000" cy="219000"/>
            </a:xfrm>
            <a:custGeom>
              <a:avLst/>
              <a:gdLst/>
              <a:ahLst/>
              <a:cxnLst/>
              <a:rect l="0" t="0" r="0" b="0"/>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Shape 571"/>
            <p:cNvSpPr/>
            <p:nvPr/>
          </p:nvSpPr>
          <p:spPr>
            <a:xfrm>
              <a:off x="7839075" y="4117975"/>
              <a:ext cx="250800" cy="103200"/>
            </a:xfrm>
            <a:custGeom>
              <a:avLst/>
              <a:gdLst/>
              <a:ahLst/>
              <a:cxnLst/>
              <a:rect l="0" t="0" r="0" b="0"/>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Shape 572"/>
            <p:cNvSpPr/>
            <p:nvPr/>
          </p:nvSpPr>
          <p:spPr>
            <a:xfrm>
              <a:off x="8015288" y="4194175"/>
              <a:ext cx="74700" cy="52500"/>
            </a:xfrm>
            <a:custGeom>
              <a:avLst/>
              <a:gdLst/>
              <a:ahLst/>
              <a:cxnLst/>
              <a:rect l="0" t="0" r="0" b="0"/>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Shape 573"/>
            <p:cNvSpPr/>
            <p:nvPr/>
          </p:nvSpPr>
          <p:spPr>
            <a:xfrm>
              <a:off x="7699375" y="4440238"/>
              <a:ext cx="525600" cy="273000"/>
            </a:xfrm>
            <a:custGeom>
              <a:avLst/>
              <a:gdLst/>
              <a:ahLst/>
              <a:cxnLst/>
              <a:rect l="0" t="0" r="0" b="0"/>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Shape 574"/>
            <p:cNvSpPr/>
            <p:nvPr/>
          </p:nvSpPr>
          <p:spPr>
            <a:xfrm>
              <a:off x="7699375" y="3806825"/>
              <a:ext cx="525600" cy="365100"/>
            </a:xfrm>
            <a:custGeom>
              <a:avLst/>
              <a:gdLst/>
              <a:ahLst/>
              <a:cxnLst/>
              <a:rect l="0" t="0" r="0" b="0"/>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Shape 575"/>
            <p:cNvSpPr/>
            <p:nvPr/>
          </p:nvSpPr>
          <p:spPr>
            <a:xfrm>
              <a:off x="7854950" y="4611688"/>
              <a:ext cx="219000" cy="27000"/>
            </a:xfrm>
            <a:custGeom>
              <a:avLst/>
              <a:gdLst/>
              <a:ahLst/>
              <a:cxnLst/>
              <a:rect l="0" t="0" r="0" b="0"/>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Shape 576"/>
            <p:cNvSpPr/>
            <p:nvPr/>
          </p:nvSpPr>
          <p:spPr>
            <a:xfrm>
              <a:off x="7929563" y="3865563"/>
              <a:ext cx="65100" cy="65100"/>
            </a:xfrm>
            <a:custGeom>
              <a:avLst/>
              <a:gdLst/>
              <a:ahLst/>
              <a:cxnLst/>
              <a:rect l="0" t="0" r="0" b="0"/>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Shape 577"/>
            <p:cNvSpPr/>
            <p:nvPr/>
          </p:nvSpPr>
          <p:spPr>
            <a:xfrm>
              <a:off x="6662738" y="4949825"/>
              <a:ext cx="566700" cy="681000"/>
            </a:xfrm>
            <a:custGeom>
              <a:avLst/>
              <a:gdLst/>
              <a:ahLst/>
              <a:cxnLst/>
              <a:rect l="0" t="0" r="0" b="0"/>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Shape 578"/>
            <p:cNvSpPr/>
            <p:nvPr/>
          </p:nvSpPr>
          <p:spPr>
            <a:xfrm>
              <a:off x="6764338" y="5132388"/>
              <a:ext cx="101700" cy="85800"/>
            </a:xfrm>
            <a:custGeom>
              <a:avLst/>
              <a:gdLst/>
              <a:ahLst/>
              <a:cxnLst/>
              <a:rect l="0" t="0" r="0" b="0"/>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Shape 579"/>
            <p:cNvSpPr/>
            <p:nvPr/>
          </p:nvSpPr>
          <p:spPr>
            <a:xfrm>
              <a:off x="6764338" y="5245100"/>
              <a:ext cx="101700" cy="85800"/>
            </a:xfrm>
            <a:custGeom>
              <a:avLst/>
              <a:gdLst/>
              <a:ahLst/>
              <a:cxnLst/>
              <a:rect l="0" t="0" r="0" b="0"/>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Shape 580"/>
            <p:cNvSpPr/>
            <p:nvPr/>
          </p:nvSpPr>
          <p:spPr>
            <a:xfrm>
              <a:off x="6892925" y="5154613"/>
              <a:ext cx="246000" cy="52500"/>
            </a:xfrm>
            <a:custGeom>
              <a:avLst/>
              <a:gdLst/>
              <a:ahLst/>
              <a:cxnLst/>
              <a:rect l="0" t="0" r="0" b="0"/>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Shape 581"/>
            <p:cNvSpPr/>
            <p:nvPr/>
          </p:nvSpPr>
          <p:spPr>
            <a:xfrm>
              <a:off x="6881813" y="5256213"/>
              <a:ext cx="273000" cy="63600"/>
            </a:xfrm>
            <a:custGeom>
              <a:avLst/>
              <a:gdLst/>
              <a:ahLst/>
              <a:cxnLst/>
              <a:rect l="0" t="0" r="0" b="0"/>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Shape 582"/>
            <p:cNvSpPr/>
            <p:nvPr/>
          </p:nvSpPr>
          <p:spPr>
            <a:xfrm>
              <a:off x="6753225" y="5400675"/>
              <a:ext cx="406500" cy="92100"/>
            </a:xfrm>
            <a:custGeom>
              <a:avLst/>
              <a:gdLst/>
              <a:ahLst/>
              <a:cxnLst/>
              <a:rect l="0" t="0" r="0" b="0"/>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Shape 583"/>
            <p:cNvSpPr/>
            <p:nvPr/>
          </p:nvSpPr>
          <p:spPr>
            <a:xfrm>
              <a:off x="7326313" y="4976813"/>
              <a:ext cx="165000" cy="611100"/>
            </a:xfrm>
            <a:custGeom>
              <a:avLst/>
              <a:gdLst/>
              <a:ahLst/>
              <a:cxnLst/>
              <a:rect l="0" t="0" r="0" b="0"/>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Shape 584"/>
            <p:cNvSpPr/>
            <p:nvPr/>
          </p:nvSpPr>
          <p:spPr>
            <a:xfrm>
              <a:off x="7556500" y="3984625"/>
              <a:ext cx="282600" cy="638100"/>
            </a:xfrm>
            <a:custGeom>
              <a:avLst/>
              <a:gdLst/>
              <a:ahLst/>
              <a:cxnLst/>
              <a:rect l="0" t="0" r="0" b="0"/>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Shape 585"/>
            <p:cNvSpPr/>
            <p:nvPr/>
          </p:nvSpPr>
          <p:spPr>
            <a:xfrm>
              <a:off x="7732713" y="4075113"/>
              <a:ext cx="662100" cy="1927200"/>
            </a:xfrm>
            <a:custGeom>
              <a:avLst/>
              <a:gdLst/>
              <a:ahLst/>
              <a:cxnLst/>
              <a:rect l="0" t="0" r="0" b="0"/>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Shape 586"/>
            <p:cNvSpPr/>
            <p:nvPr/>
          </p:nvSpPr>
          <p:spPr>
            <a:xfrm>
              <a:off x="7886700" y="5111750"/>
              <a:ext cx="65100" cy="58800"/>
            </a:xfrm>
            <a:custGeom>
              <a:avLst/>
              <a:gdLst/>
              <a:ahLst/>
              <a:cxnLst/>
              <a:rect l="0" t="0" r="0" b="0"/>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7" name="Shape 587"/>
          <p:cNvGrpSpPr/>
          <p:nvPr/>
        </p:nvGrpSpPr>
        <p:grpSpPr>
          <a:xfrm rot="10800000" flipH="1">
            <a:off x="7087421" y="1599747"/>
            <a:ext cx="1436785" cy="1111812"/>
            <a:chOff x="9598025" y="882650"/>
            <a:chExt cx="2266938" cy="1754200"/>
          </a:xfrm>
        </p:grpSpPr>
        <p:sp>
          <p:nvSpPr>
            <p:cNvPr id="588" name="Shape 588"/>
            <p:cNvSpPr/>
            <p:nvPr/>
          </p:nvSpPr>
          <p:spPr>
            <a:xfrm>
              <a:off x="10239375" y="1881188"/>
              <a:ext cx="139800" cy="90600"/>
            </a:xfrm>
            <a:custGeom>
              <a:avLst/>
              <a:gdLst/>
              <a:ahLst/>
              <a:cxnLst/>
              <a:rect l="0" t="0" r="0" b="0"/>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Shape 589"/>
            <p:cNvSpPr/>
            <p:nvPr/>
          </p:nvSpPr>
          <p:spPr>
            <a:xfrm>
              <a:off x="9598025" y="882650"/>
              <a:ext cx="995400" cy="1546200"/>
            </a:xfrm>
            <a:custGeom>
              <a:avLst/>
              <a:gdLst/>
              <a:ahLst/>
              <a:cxnLst/>
              <a:rect l="0" t="0" r="0" b="0"/>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Shape 590"/>
            <p:cNvSpPr/>
            <p:nvPr/>
          </p:nvSpPr>
          <p:spPr>
            <a:xfrm>
              <a:off x="10672763" y="1581150"/>
              <a:ext cx="1192200" cy="1055700"/>
            </a:xfrm>
            <a:custGeom>
              <a:avLst/>
              <a:gdLst/>
              <a:ahLst/>
              <a:cxnLst/>
              <a:rect l="0" t="0" r="0" b="0"/>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Shape 591"/>
            <p:cNvSpPr/>
            <p:nvPr/>
          </p:nvSpPr>
          <p:spPr>
            <a:xfrm>
              <a:off x="10914063" y="1881188"/>
              <a:ext cx="679500" cy="531900"/>
            </a:xfrm>
            <a:custGeom>
              <a:avLst/>
              <a:gdLst/>
              <a:ahLst/>
              <a:cxnLst/>
              <a:rect l="0" t="0" r="0" b="0"/>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2" name="Shape 592"/>
          <p:cNvGrpSpPr/>
          <p:nvPr/>
        </p:nvGrpSpPr>
        <p:grpSpPr>
          <a:xfrm>
            <a:off x="7225029" y="3438757"/>
            <a:ext cx="1436856" cy="1142979"/>
            <a:chOff x="9925050" y="4203700"/>
            <a:chExt cx="2267050" cy="1803375"/>
          </a:xfrm>
        </p:grpSpPr>
        <p:sp>
          <p:nvSpPr>
            <p:cNvPr id="593" name="Shape 593"/>
            <p:cNvSpPr/>
            <p:nvPr/>
          </p:nvSpPr>
          <p:spPr>
            <a:xfrm>
              <a:off x="11336338" y="4922838"/>
              <a:ext cx="139800" cy="119100"/>
            </a:xfrm>
            <a:custGeom>
              <a:avLst/>
              <a:gdLst/>
              <a:ahLst/>
              <a:cxnLst/>
              <a:rect l="0" t="0" r="0" b="0"/>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Shape 594"/>
            <p:cNvSpPr/>
            <p:nvPr/>
          </p:nvSpPr>
          <p:spPr>
            <a:xfrm>
              <a:off x="11137900" y="4498975"/>
              <a:ext cx="1054200" cy="1508100"/>
            </a:xfrm>
            <a:custGeom>
              <a:avLst/>
              <a:gdLst/>
              <a:ahLst/>
              <a:cxnLst/>
              <a:rect l="0" t="0" r="0" b="0"/>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Shape 595"/>
            <p:cNvSpPr/>
            <p:nvPr/>
          </p:nvSpPr>
          <p:spPr>
            <a:xfrm>
              <a:off x="9925050" y="4203700"/>
              <a:ext cx="1133400" cy="1073100"/>
            </a:xfrm>
            <a:custGeom>
              <a:avLst/>
              <a:gdLst/>
              <a:ahLst/>
              <a:cxnLst/>
              <a:rect l="0" t="0" r="0" b="0"/>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Shape 596"/>
            <p:cNvSpPr/>
            <p:nvPr/>
          </p:nvSpPr>
          <p:spPr>
            <a:xfrm>
              <a:off x="10421938" y="4832350"/>
              <a:ext cx="139800" cy="27000"/>
            </a:xfrm>
            <a:custGeom>
              <a:avLst/>
              <a:gdLst/>
              <a:ahLst/>
              <a:cxnLst/>
              <a:rect l="0" t="0" r="0" b="0"/>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Shape 597"/>
            <p:cNvSpPr/>
            <p:nvPr/>
          </p:nvSpPr>
          <p:spPr>
            <a:xfrm>
              <a:off x="10421938" y="4875213"/>
              <a:ext cx="139800" cy="20700"/>
            </a:xfrm>
            <a:custGeom>
              <a:avLst/>
              <a:gdLst/>
              <a:ahLst/>
              <a:cxnLst/>
              <a:rect l="0" t="0" r="0" b="0"/>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Shape 598"/>
            <p:cNvSpPr/>
            <p:nvPr/>
          </p:nvSpPr>
          <p:spPr>
            <a:xfrm>
              <a:off x="10442575" y="4913313"/>
              <a:ext cx="96900" cy="25500"/>
            </a:xfrm>
            <a:custGeom>
              <a:avLst/>
              <a:gdLst/>
              <a:ahLst/>
              <a:cxnLst/>
              <a:rect l="0" t="0" r="0" b="0"/>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Shape 599"/>
            <p:cNvSpPr/>
            <p:nvPr/>
          </p:nvSpPr>
          <p:spPr>
            <a:xfrm>
              <a:off x="10480675" y="4333875"/>
              <a:ext cx="22200" cy="90600"/>
            </a:xfrm>
            <a:custGeom>
              <a:avLst/>
              <a:gdLst/>
              <a:ahLst/>
              <a:cxnLst/>
              <a:rect l="0" t="0" r="0" b="0"/>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Shape 600"/>
            <p:cNvSpPr/>
            <p:nvPr/>
          </p:nvSpPr>
          <p:spPr>
            <a:xfrm>
              <a:off x="10679113" y="4602163"/>
              <a:ext cx="74700" cy="20700"/>
            </a:xfrm>
            <a:custGeom>
              <a:avLst/>
              <a:gdLst/>
              <a:ahLst/>
              <a:cxnLst/>
              <a:rect l="0" t="0" r="0" b="0"/>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Shape 601"/>
            <p:cNvSpPr/>
            <p:nvPr/>
          </p:nvSpPr>
          <p:spPr>
            <a:xfrm>
              <a:off x="10229850" y="4602163"/>
              <a:ext cx="74700" cy="20700"/>
            </a:xfrm>
            <a:custGeom>
              <a:avLst/>
              <a:gdLst/>
              <a:ahLst/>
              <a:cxnLst/>
              <a:rect l="0" t="0" r="0" b="0"/>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Shape 602"/>
            <p:cNvSpPr/>
            <p:nvPr/>
          </p:nvSpPr>
          <p:spPr>
            <a:xfrm>
              <a:off x="10282238" y="4402138"/>
              <a:ext cx="81000" cy="81000"/>
            </a:xfrm>
            <a:custGeom>
              <a:avLst/>
              <a:gdLst/>
              <a:ahLst/>
              <a:cxnLst/>
              <a:rect l="0" t="0" r="0" b="0"/>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Shape 603"/>
            <p:cNvSpPr/>
            <p:nvPr/>
          </p:nvSpPr>
          <p:spPr>
            <a:xfrm>
              <a:off x="10620375" y="4402138"/>
              <a:ext cx="79500" cy="81000"/>
            </a:xfrm>
            <a:custGeom>
              <a:avLst/>
              <a:gdLst/>
              <a:ahLst/>
              <a:cxnLst/>
              <a:rect l="0" t="0" r="0" b="0"/>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Shape 604"/>
            <p:cNvSpPr/>
            <p:nvPr/>
          </p:nvSpPr>
          <p:spPr>
            <a:xfrm>
              <a:off x="10347325" y="4478338"/>
              <a:ext cx="288900" cy="331800"/>
            </a:xfrm>
            <a:custGeom>
              <a:avLst/>
              <a:gdLst/>
              <a:ahLst/>
              <a:cxnLst/>
              <a:rect l="0" t="0" r="0" b="0"/>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5B0FE"/>
        </a:solidFill>
        <a:effectLst/>
      </p:bgPr>
    </p:bg>
    <p:spTree>
      <p:nvGrpSpPr>
        <p:cNvPr id="1" name="Shape 608"/>
        <p:cNvGrpSpPr/>
        <p:nvPr/>
      </p:nvGrpSpPr>
      <p:grpSpPr>
        <a:xfrm>
          <a:off x="0" y="0"/>
          <a:ext cx="0" cy="0"/>
          <a:chOff x="0" y="0"/>
          <a:chExt cx="0" cy="0"/>
        </a:xfrm>
      </p:grpSpPr>
      <p:sp>
        <p:nvSpPr>
          <p:cNvPr id="609" name="Shape 609"/>
          <p:cNvSpPr txBox="1"/>
          <p:nvPr/>
        </p:nvSpPr>
        <p:spPr>
          <a:xfrm>
            <a:off x="6096175" y="540675"/>
            <a:ext cx="2592000" cy="152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900">
                <a:latin typeface="Barlow Light"/>
                <a:ea typeface="Barlow Light"/>
                <a:cs typeface="Barlow Light"/>
                <a:sym typeface="Barlow Light"/>
              </a:rPr>
              <a:t>SlidesCarnival icons are editable shapes. </a:t>
            </a:r>
            <a:endParaRPr sz="900">
              <a:latin typeface="Barlow Light"/>
              <a:ea typeface="Barlow Light"/>
              <a:cs typeface="Barlow Light"/>
              <a:sym typeface="Barlow Light"/>
            </a:endParaRPr>
          </a:p>
          <a:p>
            <a:pPr marL="0" lvl="0" indent="0" rtl="0">
              <a:spcBef>
                <a:spcPts val="0"/>
              </a:spcBef>
              <a:spcAft>
                <a:spcPts val="0"/>
              </a:spcAft>
              <a:buClr>
                <a:schemeClr val="dk1"/>
              </a:buClr>
              <a:buSzPts val="1100"/>
              <a:buFont typeface="Arial"/>
              <a:buNone/>
            </a:pPr>
            <a:endParaRPr sz="900">
              <a:latin typeface="Barlow Light"/>
              <a:ea typeface="Barlow Light"/>
              <a:cs typeface="Barlow Light"/>
              <a:sym typeface="Barlow Light"/>
            </a:endParaRPr>
          </a:p>
          <a:p>
            <a:pPr marL="0" lvl="0" indent="0" rtl="0">
              <a:spcBef>
                <a:spcPts val="0"/>
              </a:spcBef>
              <a:spcAft>
                <a:spcPts val="0"/>
              </a:spcAft>
              <a:buClr>
                <a:schemeClr val="dk1"/>
              </a:buClr>
              <a:buSzPts val="1100"/>
              <a:buFont typeface="Arial"/>
              <a:buNone/>
            </a:pPr>
            <a:r>
              <a:rPr lang="en" sz="900">
                <a:latin typeface="Barlow Light"/>
                <a:ea typeface="Barlow Light"/>
                <a:cs typeface="Barlow Light"/>
                <a:sym typeface="Barlow Light"/>
              </a:rPr>
              <a:t>This means that you can:</a:t>
            </a:r>
            <a:endParaRPr sz="900">
              <a:latin typeface="Barlow Light"/>
              <a:ea typeface="Barlow Light"/>
              <a:cs typeface="Barlow Light"/>
              <a:sym typeface="Barlow Light"/>
            </a:endParaRPr>
          </a:p>
          <a:p>
            <a:pPr marL="457200" lvl="0" indent="-285750" rtl="0">
              <a:spcBef>
                <a:spcPts val="0"/>
              </a:spcBef>
              <a:spcAft>
                <a:spcPts val="0"/>
              </a:spcAft>
              <a:buSzPts val="900"/>
              <a:buFont typeface="Barlow Light"/>
              <a:buChar char="●"/>
            </a:pPr>
            <a:r>
              <a:rPr lang="en" sz="900">
                <a:latin typeface="Barlow Light"/>
                <a:ea typeface="Barlow Light"/>
                <a:cs typeface="Barlow Light"/>
                <a:sym typeface="Barlow Light"/>
              </a:rPr>
              <a:t>Resize them without losing quality.</a:t>
            </a:r>
            <a:endParaRPr sz="900">
              <a:latin typeface="Barlow Light"/>
              <a:ea typeface="Barlow Light"/>
              <a:cs typeface="Barlow Light"/>
              <a:sym typeface="Barlow Light"/>
            </a:endParaRPr>
          </a:p>
          <a:p>
            <a:pPr marL="457200" lvl="0" indent="-285750" rtl="0">
              <a:spcBef>
                <a:spcPts val="0"/>
              </a:spcBef>
              <a:spcAft>
                <a:spcPts val="0"/>
              </a:spcAft>
              <a:buSzPts val="900"/>
              <a:buFont typeface="Barlow Light"/>
              <a:buChar char="●"/>
            </a:pPr>
            <a:r>
              <a:rPr lang="en" sz="900">
                <a:latin typeface="Barlow Light"/>
                <a:ea typeface="Barlow Light"/>
                <a:cs typeface="Barlow Light"/>
                <a:sym typeface="Barlow Light"/>
              </a:rPr>
              <a:t>Change line color, width and style.</a:t>
            </a:r>
            <a:endParaRPr sz="900">
              <a:latin typeface="Barlow Light"/>
              <a:ea typeface="Barlow Light"/>
              <a:cs typeface="Barlow Light"/>
              <a:sym typeface="Barlow Light"/>
            </a:endParaRPr>
          </a:p>
          <a:p>
            <a:pPr marL="0" lvl="0" indent="0" rtl="0">
              <a:spcBef>
                <a:spcPts val="0"/>
              </a:spcBef>
              <a:spcAft>
                <a:spcPts val="0"/>
              </a:spcAft>
              <a:buNone/>
            </a:pPr>
            <a:endParaRPr sz="900">
              <a:latin typeface="Barlow Light"/>
              <a:ea typeface="Barlow Light"/>
              <a:cs typeface="Barlow Light"/>
              <a:sym typeface="Barlow Light"/>
            </a:endParaRPr>
          </a:p>
          <a:p>
            <a:pPr marL="0" lvl="0" indent="0" rtl="0">
              <a:spcBef>
                <a:spcPts val="0"/>
              </a:spcBef>
              <a:spcAft>
                <a:spcPts val="0"/>
              </a:spcAft>
              <a:buNone/>
            </a:pPr>
            <a:r>
              <a:rPr lang="en" sz="900">
                <a:latin typeface="Barlow Light"/>
                <a:ea typeface="Barlow Light"/>
                <a:cs typeface="Barlow Light"/>
                <a:sym typeface="Barlow Light"/>
              </a:rPr>
              <a:t>Isn’t that nice? :)</a:t>
            </a:r>
            <a:endParaRPr sz="900">
              <a:latin typeface="Barlow Light"/>
              <a:ea typeface="Barlow Light"/>
              <a:cs typeface="Barlow Light"/>
              <a:sym typeface="Barlow Light"/>
            </a:endParaRPr>
          </a:p>
          <a:p>
            <a:pPr marL="0" lvl="0" indent="0" rtl="0">
              <a:spcBef>
                <a:spcPts val="0"/>
              </a:spcBef>
              <a:spcAft>
                <a:spcPts val="0"/>
              </a:spcAft>
              <a:buNone/>
            </a:pPr>
            <a:endParaRPr sz="900">
              <a:latin typeface="Barlow Light"/>
              <a:ea typeface="Barlow Light"/>
              <a:cs typeface="Barlow Light"/>
              <a:sym typeface="Barlow Light"/>
            </a:endParaRPr>
          </a:p>
          <a:p>
            <a:pPr marL="0" lvl="0" indent="0" rtl="0">
              <a:spcBef>
                <a:spcPts val="0"/>
              </a:spcBef>
              <a:spcAft>
                <a:spcPts val="0"/>
              </a:spcAft>
              <a:buNone/>
            </a:pPr>
            <a:r>
              <a:rPr lang="en" sz="900">
                <a:latin typeface="Barlow Light"/>
                <a:ea typeface="Barlow Light"/>
                <a:cs typeface="Barlow Light"/>
                <a:sym typeface="Barlow Light"/>
              </a:rPr>
              <a:t>Examples:</a:t>
            </a:r>
            <a:endParaRPr sz="900">
              <a:latin typeface="Barlow Light"/>
              <a:ea typeface="Barlow Light"/>
              <a:cs typeface="Barlow Light"/>
              <a:sym typeface="Barlow Light"/>
            </a:endParaRPr>
          </a:p>
          <a:p>
            <a:pPr marL="0" lvl="0" indent="0" rtl="0">
              <a:spcBef>
                <a:spcPts val="0"/>
              </a:spcBef>
              <a:spcAft>
                <a:spcPts val="0"/>
              </a:spcAft>
              <a:buClr>
                <a:schemeClr val="dk1"/>
              </a:buClr>
              <a:buSzPts val="1100"/>
              <a:buFont typeface="Arial"/>
              <a:buNone/>
            </a:pPr>
            <a:endParaRPr sz="900">
              <a:latin typeface="Barlow Light"/>
              <a:ea typeface="Barlow Light"/>
              <a:cs typeface="Barlow Light"/>
              <a:sym typeface="Barlow Light"/>
            </a:endParaRPr>
          </a:p>
          <a:p>
            <a:pPr marL="0" lvl="0" indent="0" rtl="0">
              <a:spcBef>
                <a:spcPts val="0"/>
              </a:spcBef>
              <a:spcAft>
                <a:spcPts val="0"/>
              </a:spcAft>
              <a:buNone/>
            </a:pPr>
            <a:endParaRPr sz="900">
              <a:latin typeface="Barlow Light"/>
              <a:ea typeface="Barlow Light"/>
              <a:cs typeface="Barlow Light"/>
              <a:sym typeface="Barlow Light"/>
            </a:endParaRPr>
          </a:p>
        </p:txBody>
      </p:sp>
      <p:grpSp>
        <p:nvGrpSpPr>
          <p:cNvPr id="610" name="Shape 610"/>
          <p:cNvGrpSpPr/>
          <p:nvPr/>
        </p:nvGrpSpPr>
        <p:grpSpPr>
          <a:xfrm>
            <a:off x="604182" y="540331"/>
            <a:ext cx="310551" cy="405092"/>
            <a:chOff x="590250" y="244200"/>
            <a:chExt cx="407975" cy="532175"/>
          </a:xfrm>
        </p:grpSpPr>
        <p:sp>
          <p:nvSpPr>
            <p:cNvPr id="611" name="Shape 611"/>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2" name="Shape 612"/>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Shape 613"/>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Shape 614"/>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p:nvPr/>
          </p:nvSpPr>
          <p:spPr>
            <a:xfrm>
              <a:off x="649925" y="590050"/>
              <a:ext cx="133975" cy="25"/>
            </a:xfrm>
            <a:custGeom>
              <a:avLst/>
              <a:gdLst/>
              <a:ahLst/>
              <a:cxnLst/>
              <a:rect l="0" t="0" r="0" b="0"/>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7" name="Shape 617"/>
            <p:cNvSpPr/>
            <p:nvPr/>
          </p:nvSpPr>
          <p:spPr>
            <a:xfrm>
              <a:off x="649925" y="534625"/>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8" name="Shape 618"/>
            <p:cNvSpPr/>
            <p:nvPr/>
          </p:nvSpPr>
          <p:spPr>
            <a:xfrm>
              <a:off x="649925" y="479825"/>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Shape 619"/>
            <p:cNvSpPr/>
            <p:nvPr/>
          </p:nvSpPr>
          <p:spPr>
            <a:xfrm>
              <a:off x="649925" y="424425"/>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0" name="Shape 620"/>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1" name="Shape 621"/>
            <p:cNvSpPr/>
            <p:nvPr/>
          </p:nvSpPr>
          <p:spPr>
            <a:xfrm>
              <a:off x="654800" y="244200"/>
              <a:ext cx="25" cy="51175"/>
            </a:xfrm>
            <a:custGeom>
              <a:avLst/>
              <a:gdLst/>
              <a:ahLst/>
              <a:cxnLst/>
              <a:rect l="0" t="0" r="0" b="0"/>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p:nvPr/>
          </p:nvSpPr>
          <p:spPr>
            <a:xfrm>
              <a:off x="737600" y="244200"/>
              <a:ext cx="25" cy="51175"/>
            </a:xfrm>
            <a:custGeom>
              <a:avLst/>
              <a:gdLst/>
              <a:ahLst/>
              <a:cxnLst/>
              <a:rect l="0" t="0" r="0" b="0"/>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p:nvPr/>
          </p:nvSpPr>
          <p:spPr>
            <a:xfrm>
              <a:off x="820400" y="244200"/>
              <a:ext cx="25" cy="51175"/>
            </a:xfrm>
            <a:custGeom>
              <a:avLst/>
              <a:gdLst/>
              <a:ahLst/>
              <a:cxnLst/>
              <a:rect l="0" t="0" r="0" b="0"/>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Shape 624"/>
            <p:cNvSpPr/>
            <p:nvPr/>
          </p:nvSpPr>
          <p:spPr>
            <a:xfrm>
              <a:off x="903225" y="244200"/>
              <a:ext cx="25" cy="51175"/>
            </a:xfrm>
            <a:custGeom>
              <a:avLst/>
              <a:gdLst/>
              <a:ahLst/>
              <a:cxnLst/>
              <a:rect l="0" t="0" r="0" b="0"/>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25" name="Shape 625"/>
          <p:cNvGrpSpPr/>
          <p:nvPr/>
        </p:nvGrpSpPr>
        <p:grpSpPr>
          <a:xfrm>
            <a:off x="1104728" y="600124"/>
            <a:ext cx="337440" cy="280883"/>
            <a:chOff x="1247825" y="322750"/>
            <a:chExt cx="443300" cy="369000"/>
          </a:xfrm>
        </p:grpSpPr>
        <p:sp>
          <p:nvSpPr>
            <p:cNvPr id="626" name="Shape 626"/>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7" name="Shape 627"/>
            <p:cNvSpPr/>
            <p:nvPr/>
          </p:nvSpPr>
          <p:spPr>
            <a:xfrm>
              <a:off x="1398225" y="386675"/>
              <a:ext cx="142500" cy="25"/>
            </a:xfrm>
            <a:custGeom>
              <a:avLst/>
              <a:gdLst/>
              <a:ahLst/>
              <a:cxnLst/>
              <a:rect l="0" t="0" r="0" b="0"/>
              <a:pathLst>
                <a:path w="5700" h="1" fill="none" extrusionOk="0">
                  <a:moveTo>
                    <a:pt x="5700"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Shape 628"/>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9" name="Shape 629"/>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Shape 630"/>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31" name="Shape 631"/>
          <p:cNvGrpSpPr/>
          <p:nvPr/>
        </p:nvGrpSpPr>
        <p:grpSpPr>
          <a:xfrm>
            <a:off x="1623829" y="598734"/>
            <a:ext cx="322597" cy="283661"/>
            <a:chOff x="1929775" y="320925"/>
            <a:chExt cx="423800" cy="372650"/>
          </a:xfrm>
        </p:grpSpPr>
        <p:sp>
          <p:nvSpPr>
            <p:cNvPr id="632" name="Shape 632"/>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3" name="Shape 633"/>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5" name="Shape 635"/>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6" name="Shape 636"/>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37" name="Shape 637"/>
          <p:cNvSpPr/>
          <p:nvPr/>
        </p:nvSpPr>
        <p:spPr>
          <a:xfrm>
            <a:off x="2164700" y="588535"/>
            <a:ext cx="264193" cy="304061"/>
          </a:xfrm>
          <a:custGeom>
            <a:avLst/>
            <a:gdLst/>
            <a:ahLst/>
            <a:cxnLst/>
            <a:rect l="0" t="0" r="0" b="0"/>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Shape 638"/>
          <p:cNvSpPr/>
          <p:nvPr/>
        </p:nvSpPr>
        <p:spPr>
          <a:xfrm>
            <a:off x="2694458" y="589468"/>
            <a:ext cx="228036" cy="302196"/>
          </a:xfrm>
          <a:custGeom>
            <a:avLst/>
            <a:gdLst/>
            <a:ahLst/>
            <a:cxnLst/>
            <a:rect l="0" t="0" r="0" b="0"/>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39" name="Shape 639"/>
          <p:cNvGrpSpPr/>
          <p:nvPr/>
        </p:nvGrpSpPr>
        <p:grpSpPr>
          <a:xfrm>
            <a:off x="3679335" y="566745"/>
            <a:ext cx="304994" cy="347621"/>
            <a:chOff x="4630125" y="278900"/>
            <a:chExt cx="400675" cy="456675"/>
          </a:xfrm>
        </p:grpSpPr>
        <p:sp>
          <p:nvSpPr>
            <p:cNvPr id="640" name="Shape 640"/>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1" name="Shape 641"/>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2" name="Shape 642"/>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3" name="Shape 643"/>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44" name="Shape 644"/>
          <p:cNvSpPr/>
          <p:nvPr/>
        </p:nvSpPr>
        <p:spPr>
          <a:xfrm>
            <a:off x="4168770" y="588078"/>
            <a:ext cx="349486" cy="304975"/>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45" name="Shape 645"/>
          <p:cNvGrpSpPr/>
          <p:nvPr/>
        </p:nvGrpSpPr>
        <p:grpSpPr>
          <a:xfrm>
            <a:off x="608826" y="1061734"/>
            <a:ext cx="310532" cy="378678"/>
            <a:chOff x="596350" y="929175"/>
            <a:chExt cx="407950" cy="497475"/>
          </a:xfrm>
        </p:grpSpPr>
        <p:sp>
          <p:nvSpPr>
            <p:cNvPr id="646" name="Shape 646"/>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7" name="Shape 647"/>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8" name="Shape 648"/>
            <p:cNvSpPr/>
            <p:nvPr/>
          </p:nvSpPr>
          <p:spPr>
            <a:xfrm>
              <a:off x="688900" y="1256150"/>
              <a:ext cx="133975" cy="25"/>
            </a:xfrm>
            <a:custGeom>
              <a:avLst/>
              <a:gdLst/>
              <a:ahLst/>
              <a:cxnLst/>
              <a:rect l="0" t="0" r="0" b="0"/>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9" name="Shape 649"/>
            <p:cNvSpPr/>
            <p:nvPr/>
          </p:nvSpPr>
          <p:spPr>
            <a:xfrm>
              <a:off x="688900" y="1201350"/>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0" name="Shape 650"/>
            <p:cNvSpPr/>
            <p:nvPr/>
          </p:nvSpPr>
          <p:spPr>
            <a:xfrm>
              <a:off x="688900" y="1145950"/>
              <a:ext cx="255750" cy="25"/>
            </a:xfrm>
            <a:custGeom>
              <a:avLst/>
              <a:gdLst/>
              <a:ahLst/>
              <a:cxnLst/>
              <a:rect l="0" t="0" r="0" b="0"/>
              <a:pathLst>
                <a:path w="10230" h="1" fill="none" extrusionOk="0">
                  <a:moveTo>
                    <a:pt x="10229"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1" name="Shape 651"/>
            <p:cNvSpPr/>
            <p:nvPr/>
          </p:nvSpPr>
          <p:spPr>
            <a:xfrm>
              <a:off x="688900" y="1090525"/>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2" name="Shape 652"/>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53" name="Shape 653"/>
          <p:cNvGrpSpPr/>
          <p:nvPr/>
        </p:nvGrpSpPr>
        <p:grpSpPr>
          <a:xfrm>
            <a:off x="1627064" y="1116902"/>
            <a:ext cx="316126" cy="270683"/>
            <a:chOff x="1934025" y="1001650"/>
            <a:chExt cx="415300" cy="355600"/>
          </a:xfrm>
        </p:grpSpPr>
        <p:sp>
          <p:nvSpPr>
            <p:cNvPr id="654" name="Shape 654"/>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Shape 655"/>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6" name="Shape 656"/>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7" name="Shape 657"/>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58" name="Shape 658"/>
          <p:cNvSpPr/>
          <p:nvPr/>
        </p:nvSpPr>
        <p:spPr>
          <a:xfrm>
            <a:off x="2137830" y="1094183"/>
            <a:ext cx="317953" cy="316107"/>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9" name="Shape 659"/>
          <p:cNvSpPr/>
          <p:nvPr/>
        </p:nvSpPr>
        <p:spPr>
          <a:xfrm>
            <a:off x="2649966" y="1109940"/>
            <a:ext cx="317040" cy="284594"/>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0" name="Shape 660"/>
          <p:cNvSpPr/>
          <p:nvPr/>
        </p:nvSpPr>
        <p:spPr>
          <a:xfrm>
            <a:off x="3166269" y="1112261"/>
            <a:ext cx="307772" cy="279950"/>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1" name="Shape 661"/>
          <p:cNvSpPr/>
          <p:nvPr/>
        </p:nvSpPr>
        <p:spPr>
          <a:xfrm>
            <a:off x="3688148" y="1115040"/>
            <a:ext cx="287372" cy="27439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62" name="Shape 662"/>
          <p:cNvGrpSpPr/>
          <p:nvPr/>
        </p:nvGrpSpPr>
        <p:grpSpPr>
          <a:xfrm>
            <a:off x="4184981" y="1096502"/>
            <a:ext cx="317040" cy="317497"/>
            <a:chOff x="5294400" y="974850"/>
            <a:chExt cx="416500" cy="417100"/>
          </a:xfrm>
        </p:grpSpPr>
        <p:sp>
          <p:nvSpPr>
            <p:cNvPr id="663" name="Shape 663"/>
            <p:cNvSpPr/>
            <p:nvPr/>
          </p:nvSpPr>
          <p:spPr>
            <a:xfrm>
              <a:off x="5325450" y="997975"/>
              <a:ext cx="151650" cy="154700"/>
            </a:xfrm>
            <a:custGeom>
              <a:avLst/>
              <a:gdLst/>
              <a:ahLst/>
              <a:cxnLst/>
              <a:rect l="0" t="0" r="0" b="0"/>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4" name="Shape 664"/>
            <p:cNvSpPr/>
            <p:nvPr/>
          </p:nvSpPr>
          <p:spPr>
            <a:xfrm>
              <a:off x="5294400" y="974850"/>
              <a:ext cx="416500" cy="417100"/>
            </a:xfrm>
            <a:custGeom>
              <a:avLst/>
              <a:gdLst/>
              <a:ahLst/>
              <a:cxnLst/>
              <a:rect l="0" t="0" r="0" b="0"/>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65" name="Shape 665"/>
          <p:cNvGrpSpPr/>
          <p:nvPr/>
        </p:nvGrpSpPr>
        <p:grpSpPr>
          <a:xfrm>
            <a:off x="4658657" y="1060821"/>
            <a:ext cx="393046" cy="382846"/>
            <a:chOff x="5916675" y="927975"/>
            <a:chExt cx="516350" cy="502950"/>
          </a:xfrm>
        </p:grpSpPr>
        <p:sp>
          <p:nvSpPr>
            <p:cNvPr id="666" name="Shape 666"/>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7" name="Shape 667"/>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68" name="Shape 668"/>
          <p:cNvGrpSpPr/>
          <p:nvPr/>
        </p:nvGrpSpPr>
        <p:grpSpPr>
          <a:xfrm>
            <a:off x="584715" y="1648962"/>
            <a:ext cx="354110" cy="239169"/>
            <a:chOff x="564675" y="1700625"/>
            <a:chExt cx="465200" cy="314200"/>
          </a:xfrm>
        </p:grpSpPr>
        <p:sp>
          <p:nvSpPr>
            <p:cNvPr id="669" name="Shape 669"/>
            <p:cNvSpPr/>
            <p:nvPr/>
          </p:nvSpPr>
          <p:spPr>
            <a:xfrm>
              <a:off x="564675" y="1700625"/>
              <a:ext cx="465200" cy="29250"/>
            </a:xfrm>
            <a:custGeom>
              <a:avLst/>
              <a:gdLst/>
              <a:ahLst/>
              <a:cxnLst/>
              <a:rect l="0" t="0" r="0" b="0"/>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p:nvPr/>
          </p:nvSpPr>
          <p:spPr>
            <a:xfrm>
              <a:off x="564675" y="1732300"/>
              <a:ext cx="465200" cy="272175"/>
            </a:xfrm>
            <a:custGeom>
              <a:avLst/>
              <a:gdLst/>
              <a:ahLst/>
              <a:cxnLst/>
              <a:rect l="0" t="0" r="0" b="0"/>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1" name="Shape 671"/>
            <p:cNvSpPr/>
            <p:nvPr/>
          </p:nvSpPr>
          <p:spPr>
            <a:xfrm>
              <a:off x="572600" y="2014200"/>
              <a:ext cx="449375" cy="625"/>
            </a:xfrm>
            <a:custGeom>
              <a:avLst/>
              <a:gdLst/>
              <a:ahLst/>
              <a:cxnLst/>
              <a:rect l="0" t="0" r="0" b="0"/>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2" name="Shape 672"/>
          <p:cNvGrpSpPr/>
          <p:nvPr/>
        </p:nvGrpSpPr>
        <p:grpSpPr>
          <a:xfrm>
            <a:off x="1096393" y="1590559"/>
            <a:ext cx="354110" cy="346708"/>
            <a:chOff x="1236875" y="1623900"/>
            <a:chExt cx="465200" cy="455475"/>
          </a:xfrm>
        </p:grpSpPr>
        <p:sp>
          <p:nvSpPr>
            <p:cNvPr id="673" name="Shape 673"/>
            <p:cNvSpPr/>
            <p:nvPr/>
          </p:nvSpPr>
          <p:spPr>
            <a:xfrm>
              <a:off x="1236875" y="1623900"/>
              <a:ext cx="465200" cy="445125"/>
            </a:xfrm>
            <a:custGeom>
              <a:avLst/>
              <a:gdLst/>
              <a:ahLst/>
              <a:cxnLst/>
              <a:rect l="0" t="0" r="0" b="0"/>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4" name="Shape 674"/>
            <p:cNvSpPr/>
            <p:nvPr/>
          </p:nvSpPr>
          <p:spPr>
            <a:xfrm>
              <a:off x="1244800" y="2078750"/>
              <a:ext cx="449375" cy="625"/>
            </a:xfrm>
            <a:custGeom>
              <a:avLst/>
              <a:gdLst/>
              <a:ahLst/>
              <a:cxnLst/>
              <a:rect l="0" t="0" r="0" b="0"/>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5" name="Shape 675"/>
            <p:cNvSpPr/>
            <p:nvPr/>
          </p:nvSpPr>
          <p:spPr>
            <a:xfrm>
              <a:off x="1236875" y="1791950"/>
              <a:ext cx="465200" cy="171725"/>
            </a:xfrm>
            <a:custGeom>
              <a:avLst/>
              <a:gdLst/>
              <a:ahLst/>
              <a:cxnLst/>
              <a:rect l="0" t="0" r="0" b="0"/>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6" name="Shape 676"/>
            <p:cNvSpPr/>
            <p:nvPr/>
          </p:nvSpPr>
          <p:spPr>
            <a:xfrm>
              <a:off x="1330025" y="1750550"/>
              <a:ext cx="278900" cy="110850"/>
            </a:xfrm>
            <a:custGeom>
              <a:avLst/>
              <a:gdLst/>
              <a:ahLst/>
              <a:cxnLst/>
              <a:rect l="0" t="0" r="0" b="0"/>
              <a:pathLst>
                <a:path w="11156" h="4434" fill="none" extrusionOk="0">
                  <a:moveTo>
                    <a:pt x="1" y="4433"/>
                  </a:moveTo>
                  <a:lnTo>
                    <a:pt x="1" y="1"/>
                  </a:lnTo>
                  <a:lnTo>
                    <a:pt x="11155" y="1"/>
                  </a:lnTo>
                  <a:lnTo>
                    <a:pt x="11155" y="44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7" name="Shape 677"/>
            <p:cNvSpPr/>
            <p:nvPr/>
          </p:nvSpPr>
          <p:spPr>
            <a:xfrm>
              <a:off x="1402500" y="1810225"/>
              <a:ext cx="133975" cy="25"/>
            </a:xfrm>
            <a:custGeom>
              <a:avLst/>
              <a:gdLst/>
              <a:ahLst/>
              <a:cxnLst/>
              <a:rect l="0" t="0" r="0" b="0"/>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8" name="Shape 678"/>
            <p:cNvSpPr/>
            <p:nvPr/>
          </p:nvSpPr>
          <p:spPr>
            <a:xfrm>
              <a:off x="1402500" y="1844325"/>
              <a:ext cx="133975" cy="25"/>
            </a:xfrm>
            <a:custGeom>
              <a:avLst/>
              <a:gdLst/>
              <a:ahLst/>
              <a:cxnLst/>
              <a:rect l="0" t="0" r="0" b="0"/>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9" name="Shape 679"/>
            <p:cNvSpPr/>
            <p:nvPr/>
          </p:nvSpPr>
          <p:spPr>
            <a:xfrm>
              <a:off x="1402500" y="1878425"/>
              <a:ext cx="85250" cy="25"/>
            </a:xfrm>
            <a:custGeom>
              <a:avLst/>
              <a:gdLst/>
              <a:ahLst/>
              <a:cxnLst/>
              <a:rect l="0" t="0" r="0" b="0"/>
              <a:pathLst>
                <a:path w="3410" h="1" fill="none" extrusionOk="0">
                  <a:moveTo>
                    <a:pt x="0" y="0"/>
                  </a:moveTo>
                  <a:lnTo>
                    <a:pt x="34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80" name="Shape 680"/>
          <p:cNvGrpSpPr/>
          <p:nvPr/>
        </p:nvGrpSpPr>
        <p:grpSpPr>
          <a:xfrm>
            <a:off x="1619185" y="1597981"/>
            <a:ext cx="331883" cy="331864"/>
            <a:chOff x="1923675" y="1633650"/>
            <a:chExt cx="436000" cy="435975"/>
          </a:xfrm>
        </p:grpSpPr>
        <p:sp>
          <p:nvSpPr>
            <p:cNvPr id="681" name="Shape 681"/>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2" name="Shape 682"/>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3" name="Shape 683"/>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4" name="Shape 684"/>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5" name="Shape 685"/>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6" name="Shape 686"/>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87" name="Shape 687"/>
          <p:cNvGrpSpPr/>
          <p:nvPr/>
        </p:nvGrpSpPr>
        <p:grpSpPr>
          <a:xfrm>
            <a:off x="2129475" y="1596591"/>
            <a:ext cx="334643" cy="334643"/>
            <a:chOff x="2594050" y="1631825"/>
            <a:chExt cx="439625" cy="439625"/>
          </a:xfrm>
        </p:grpSpPr>
        <p:sp>
          <p:nvSpPr>
            <p:cNvPr id="688" name="Shape 68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9" name="Shape 68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0" name="Shape 69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1" name="Shape 691"/>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92" name="Shape 692"/>
          <p:cNvSpPr/>
          <p:nvPr/>
        </p:nvSpPr>
        <p:spPr>
          <a:xfrm>
            <a:off x="2655979" y="1611420"/>
            <a:ext cx="304994" cy="304994"/>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93" name="Shape 693"/>
          <p:cNvGrpSpPr/>
          <p:nvPr/>
        </p:nvGrpSpPr>
        <p:grpSpPr>
          <a:xfrm>
            <a:off x="3184346" y="1571567"/>
            <a:ext cx="271615" cy="384691"/>
            <a:chOff x="3979850" y="1598950"/>
            <a:chExt cx="356825" cy="505375"/>
          </a:xfrm>
        </p:grpSpPr>
        <p:sp>
          <p:nvSpPr>
            <p:cNvPr id="694" name="Shape 694"/>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5" name="Shape 695"/>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96" name="Shape 696"/>
          <p:cNvGrpSpPr/>
          <p:nvPr/>
        </p:nvGrpSpPr>
        <p:grpSpPr>
          <a:xfrm>
            <a:off x="3652921" y="1654062"/>
            <a:ext cx="357821" cy="219701"/>
            <a:chOff x="4595425" y="1707325"/>
            <a:chExt cx="470075" cy="288625"/>
          </a:xfrm>
        </p:grpSpPr>
        <p:sp>
          <p:nvSpPr>
            <p:cNvPr id="697" name="Shape 697"/>
            <p:cNvSpPr/>
            <p:nvPr/>
          </p:nvSpPr>
          <p:spPr>
            <a:xfrm>
              <a:off x="4809750" y="1707325"/>
              <a:ext cx="41425" cy="41425"/>
            </a:xfrm>
            <a:custGeom>
              <a:avLst/>
              <a:gdLst/>
              <a:ahLst/>
              <a:cxnLst/>
              <a:rect l="0" t="0" r="0" b="0"/>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8" name="Shape 698"/>
            <p:cNvSpPr/>
            <p:nvPr/>
          </p:nvSpPr>
          <p:spPr>
            <a:xfrm>
              <a:off x="502407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9" name="Shape 699"/>
            <p:cNvSpPr/>
            <p:nvPr/>
          </p:nvSpPr>
          <p:spPr>
            <a:xfrm>
              <a:off x="4628900" y="1760300"/>
              <a:ext cx="403100" cy="177825"/>
            </a:xfrm>
            <a:custGeom>
              <a:avLst/>
              <a:gdLst/>
              <a:ahLst/>
              <a:cxnLst/>
              <a:rect l="0" t="0" r="0" b="0"/>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0" name="Shape 700"/>
            <p:cNvSpPr/>
            <p:nvPr/>
          </p:nvSpPr>
          <p:spPr>
            <a:xfrm>
              <a:off x="459542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1" name="Shape 701"/>
            <p:cNvSpPr/>
            <p:nvPr/>
          </p:nvSpPr>
          <p:spPr>
            <a:xfrm>
              <a:off x="4667275" y="1951475"/>
              <a:ext cx="326375" cy="44475"/>
            </a:xfrm>
            <a:custGeom>
              <a:avLst/>
              <a:gdLst/>
              <a:ahLst/>
              <a:cxnLst/>
              <a:rect l="0" t="0" r="0" b="0"/>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02" name="Shape 702"/>
          <p:cNvGrpSpPr/>
          <p:nvPr/>
        </p:nvGrpSpPr>
        <p:grpSpPr>
          <a:xfrm>
            <a:off x="4181746" y="1600302"/>
            <a:ext cx="323529" cy="327221"/>
            <a:chOff x="5290150" y="1636700"/>
            <a:chExt cx="425025" cy="429875"/>
          </a:xfrm>
        </p:grpSpPr>
        <p:sp>
          <p:nvSpPr>
            <p:cNvPr id="703" name="Shape 703"/>
            <p:cNvSpPr/>
            <p:nvPr/>
          </p:nvSpPr>
          <p:spPr>
            <a:xfrm>
              <a:off x="5396700" y="1939925"/>
              <a:ext cx="211900" cy="126650"/>
            </a:xfrm>
            <a:custGeom>
              <a:avLst/>
              <a:gdLst/>
              <a:ahLst/>
              <a:cxnLst/>
              <a:rect l="0" t="0" r="0" b="0"/>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4" name="Shape 704"/>
            <p:cNvSpPr/>
            <p:nvPr/>
          </p:nvSpPr>
          <p:spPr>
            <a:xfrm>
              <a:off x="5290150" y="1636700"/>
              <a:ext cx="425025" cy="294100"/>
            </a:xfrm>
            <a:custGeom>
              <a:avLst/>
              <a:gdLst/>
              <a:ahLst/>
              <a:cxnLst/>
              <a:rect l="0" t="0" r="0" b="0"/>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05" name="Shape 705"/>
          <p:cNvGrpSpPr/>
          <p:nvPr/>
        </p:nvGrpSpPr>
        <p:grpSpPr>
          <a:xfrm>
            <a:off x="4692492" y="1590559"/>
            <a:ext cx="325375" cy="341151"/>
            <a:chOff x="5961125" y="1623900"/>
            <a:chExt cx="427450" cy="448175"/>
          </a:xfrm>
        </p:grpSpPr>
        <p:sp>
          <p:nvSpPr>
            <p:cNvPr id="706" name="Shape 706"/>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7" name="Shape 707"/>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8" name="Shape 708"/>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9" name="Shape 709"/>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0" name="Shape 710"/>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1" name="Shape 711"/>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2" name="Shape 712"/>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3" name="Shape 713"/>
          <p:cNvGrpSpPr/>
          <p:nvPr/>
        </p:nvGrpSpPr>
        <p:grpSpPr>
          <a:xfrm>
            <a:off x="5193038" y="1599370"/>
            <a:ext cx="347621" cy="329086"/>
            <a:chOff x="6618700" y="1635475"/>
            <a:chExt cx="456675" cy="432325"/>
          </a:xfrm>
        </p:grpSpPr>
        <p:sp>
          <p:nvSpPr>
            <p:cNvPr id="714" name="Shape 714"/>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5" name="Shape 715"/>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6" name="Shape 716"/>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7" name="Shape 717"/>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8" name="Shape 718"/>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9" name="Shape 719"/>
          <p:cNvGrpSpPr/>
          <p:nvPr/>
        </p:nvGrpSpPr>
        <p:grpSpPr>
          <a:xfrm>
            <a:off x="624107" y="2127738"/>
            <a:ext cx="275326" cy="295707"/>
            <a:chOff x="616425" y="2329600"/>
            <a:chExt cx="361700" cy="388475"/>
          </a:xfrm>
        </p:grpSpPr>
        <p:sp>
          <p:nvSpPr>
            <p:cNvPr id="720" name="Shape 720"/>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1" name="Shape 721"/>
            <p:cNvSpPr/>
            <p:nvPr/>
          </p:nvSpPr>
          <p:spPr>
            <a:xfrm>
              <a:off x="704725" y="2545750"/>
              <a:ext cx="185125" cy="25"/>
            </a:xfrm>
            <a:custGeom>
              <a:avLst/>
              <a:gdLst/>
              <a:ahLst/>
              <a:cxnLst/>
              <a:rect l="0" t="0" r="0" b="0"/>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2" name="Shape 722"/>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3" name="Shape 723"/>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4" name="Shape 724"/>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5" name="Shape 725"/>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6" name="Shape 726"/>
            <p:cNvSpPr/>
            <p:nvPr/>
          </p:nvSpPr>
          <p:spPr>
            <a:xfrm>
              <a:off x="766825" y="2388050"/>
              <a:ext cx="60925" cy="25"/>
            </a:xfrm>
            <a:custGeom>
              <a:avLst/>
              <a:gdLst/>
              <a:ahLst/>
              <a:cxnLst/>
              <a:rect l="0" t="0" r="0" b="0"/>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7" name="Shape 727"/>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28" name="Shape 728"/>
          <p:cNvGrpSpPr/>
          <p:nvPr/>
        </p:nvGrpSpPr>
        <p:grpSpPr>
          <a:xfrm>
            <a:off x="1128383" y="2130516"/>
            <a:ext cx="290150" cy="290150"/>
            <a:chOff x="1278900" y="2333250"/>
            <a:chExt cx="381175" cy="381175"/>
          </a:xfrm>
        </p:grpSpPr>
        <p:sp>
          <p:nvSpPr>
            <p:cNvPr id="729" name="Shape 729"/>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0" name="Shape 730"/>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1" name="Shape 731"/>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2" name="Shape 732"/>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33" name="Shape 733"/>
          <p:cNvGrpSpPr/>
          <p:nvPr/>
        </p:nvGrpSpPr>
        <p:grpSpPr>
          <a:xfrm>
            <a:off x="1640042" y="2130516"/>
            <a:ext cx="290169" cy="290150"/>
            <a:chOff x="1951075" y="2333250"/>
            <a:chExt cx="381200" cy="381175"/>
          </a:xfrm>
        </p:grpSpPr>
        <p:sp>
          <p:nvSpPr>
            <p:cNvPr id="734" name="Shape 734"/>
            <p:cNvSpPr/>
            <p:nvPr/>
          </p:nvSpPr>
          <p:spPr>
            <a:xfrm>
              <a:off x="1951075" y="2333250"/>
              <a:ext cx="381200" cy="381175"/>
            </a:xfrm>
            <a:custGeom>
              <a:avLst/>
              <a:gdLst/>
              <a:ahLst/>
              <a:cxnLst/>
              <a:rect l="0" t="0" r="0" b="0"/>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5" name="Shape 735"/>
            <p:cNvSpPr/>
            <p:nvPr/>
          </p:nvSpPr>
          <p:spPr>
            <a:xfrm>
              <a:off x="2197675" y="2503125"/>
              <a:ext cx="43875" cy="47525"/>
            </a:xfrm>
            <a:custGeom>
              <a:avLst/>
              <a:gdLst/>
              <a:ahLst/>
              <a:cxnLst/>
              <a:rect l="0" t="0" r="0" b="0"/>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6" name="Shape 736"/>
            <p:cNvSpPr/>
            <p:nvPr/>
          </p:nvSpPr>
          <p:spPr>
            <a:xfrm>
              <a:off x="20418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7" name="Shape 737"/>
            <p:cNvSpPr/>
            <p:nvPr/>
          </p:nvSpPr>
          <p:spPr>
            <a:xfrm>
              <a:off x="2041800" y="2584100"/>
              <a:ext cx="199750" cy="41425"/>
            </a:xfrm>
            <a:custGeom>
              <a:avLst/>
              <a:gdLst/>
              <a:ahLst/>
              <a:cxnLst/>
              <a:rect l="0" t="0" r="0" b="0"/>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38" name="Shape 738"/>
          <p:cNvGrpSpPr/>
          <p:nvPr/>
        </p:nvGrpSpPr>
        <p:grpSpPr>
          <a:xfrm>
            <a:off x="2151721" y="2130516"/>
            <a:ext cx="290150" cy="290150"/>
            <a:chOff x="2623275" y="2333250"/>
            <a:chExt cx="381175" cy="381175"/>
          </a:xfrm>
        </p:grpSpPr>
        <p:sp>
          <p:nvSpPr>
            <p:cNvPr id="739" name="Shape 739"/>
            <p:cNvSpPr/>
            <p:nvPr/>
          </p:nvSpPr>
          <p:spPr>
            <a:xfrm>
              <a:off x="2623275" y="2333250"/>
              <a:ext cx="381175" cy="381175"/>
            </a:xfrm>
            <a:custGeom>
              <a:avLst/>
              <a:gdLst/>
              <a:ahLst/>
              <a:cxnLst/>
              <a:rect l="0" t="0" r="0" b="0"/>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0" name="Shape 740"/>
            <p:cNvSpPr/>
            <p:nvPr/>
          </p:nvSpPr>
          <p:spPr>
            <a:xfrm>
              <a:off x="2869875" y="2503125"/>
              <a:ext cx="43875" cy="47525"/>
            </a:xfrm>
            <a:custGeom>
              <a:avLst/>
              <a:gdLst/>
              <a:ahLst/>
              <a:cxnLst/>
              <a:rect l="0" t="0" r="0" b="0"/>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1" name="Shape 741"/>
            <p:cNvSpPr/>
            <p:nvPr/>
          </p:nvSpPr>
          <p:spPr>
            <a:xfrm>
              <a:off x="2714000" y="2503125"/>
              <a:ext cx="43875" cy="47525"/>
            </a:xfrm>
            <a:custGeom>
              <a:avLst/>
              <a:gdLst/>
              <a:ahLst/>
              <a:cxnLst/>
              <a:rect l="0" t="0" r="0" b="0"/>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2" name="Shape 742"/>
            <p:cNvSpPr/>
            <p:nvPr/>
          </p:nvSpPr>
          <p:spPr>
            <a:xfrm>
              <a:off x="2810200" y="2595675"/>
              <a:ext cx="99875" cy="31075"/>
            </a:xfrm>
            <a:custGeom>
              <a:avLst/>
              <a:gdLst/>
              <a:ahLst/>
              <a:cxnLst/>
              <a:rect l="0" t="0" r="0" b="0"/>
              <a:pathLst>
                <a:path w="3995" h="1243" fill="none" extrusionOk="0">
                  <a:moveTo>
                    <a:pt x="1" y="1242"/>
                  </a:moveTo>
                  <a:lnTo>
                    <a:pt x="399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43" name="Shape 743"/>
          <p:cNvGrpSpPr/>
          <p:nvPr/>
        </p:nvGrpSpPr>
        <p:grpSpPr>
          <a:xfrm>
            <a:off x="2731070" y="2080467"/>
            <a:ext cx="154809" cy="386556"/>
            <a:chOff x="3384375" y="2267500"/>
            <a:chExt cx="203375" cy="507825"/>
          </a:xfrm>
        </p:grpSpPr>
        <p:sp>
          <p:nvSpPr>
            <p:cNvPr id="744" name="Shape 744"/>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5" name="Shape 745"/>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46" name="Shape 746"/>
          <p:cNvGrpSpPr/>
          <p:nvPr/>
        </p:nvGrpSpPr>
        <p:grpSpPr>
          <a:xfrm>
            <a:off x="3768319" y="2129584"/>
            <a:ext cx="127006" cy="288305"/>
            <a:chOff x="4747025" y="2332025"/>
            <a:chExt cx="166850" cy="378750"/>
          </a:xfrm>
        </p:grpSpPr>
        <p:sp>
          <p:nvSpPr>
            <p:cNvPr id="747" name="Shape 747"/>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8" name="Shape 748"/>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49" name="Shape 749"/>
          <p:cNvGrpSpPr/>
          <p:nvPr/>
        </p:nvGrpSpPr>
        <p:grpSpPr>
          <a:xfrm>
            <a:off x="3254338" y="2082313"/>
            <a:ext cx="131631" cy="382846"/>
            <a:chOff x="4071800" y="2269925"/>
            <a:chExt cx="172925" cy="502950"/>
          </a:xfrm>
        </p:grpSpPr>
        <p:sp>
          <p:nvSpPr>
            <p:cNvPr id="750" name="Shape 750"/>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Shape 751"/>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52" name="Shape 752"/>
          <p:cNvSpPr/>
          <p:nvPr/>
        </p:nvSpPr>
        <p:spPr>
          <a:xfrm>
            <a:off x="4198438" y="2122644"/>
            <a:ext cx="290150" cy="305907"/>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53" name="Shape 753"/>
          <p:cNvGrpSpPr/>
          <p:nvPr/>
        </p:nvGrpSpPr>
        <p:grpSpPr>
          <a:xfrm>
            <a:off x="4701303" y="2128194"/>
            <a:ext cx="313329" cy="294794"/>
            <a:chOff x="5972700" y="2330200"/>
            <a:chExt cx="411625" cy="387275"/>
          </a:xfrm>
        </p:grpSpPr>
        <p:sp>
          <p:nvSpPr>
            <p:cNvPr id="754" name="Shape 754"/>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5" name="Shape 755"/>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6" name="Shape 756"/>
          <p:cNvGrpSpPr/>
          <p:nvPr/>
        </p:nvGrpSpPr>
        <p:grpSpPr>
          <a:xfrm>
            <a:off x="712177" y="2606494"/>
            <a:ext cx="99203" cy="361532"/>
            <a:chOff x="732125" y="2958550"/>
            <a:chExt cx="130325" cy="474950"/>
          </a:xfrm>
        </p:grpSpPr>
        <p:sp>
          <p:nvSpPr>
            <p:cNvPr id="757" name="Shape 757"/>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8" name="Shape 758"/>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9" name="Shape 759"/>
            <p:cNvSpPr/>
            <p:nvPr/>
          </p:nvSpPr>
          <p:spPr>
            <a:xfrm>
              <a:off x="802750" y="3129050"/>
              <a:ext cx="13425" cy="25"/>
            </a:xfrm>
            <a:custGeom>
              <a:avLst/>
              <a:gdLst/>
              <a:ahLst/>
              <a:cxnLst/>
              <a:rect l="0" t="0" r="0" b="0"/>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0" name="Shape 760"/>
            <p:cNvSpPr/>
            <p:nvPr/>
          </p:nvSpPr>
          <p:spPr>
            <a:xfrm>
              <a:off x="802750" y="3162525"/>
              <a:ext cx="13425" cy="25"/>
            </a:xfrm>
            <a:custGeom>
              <a:avLst/>
              <a:gdLst/>
              <a:ahLst/>
              <a:cxnLst/>
              <a:rect l="0" t="0" r="0" b="0"/>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1" name="Shape 761"/>
            <p:cNvSpPr/>
            <p:nvPr/>
          </p:nvSpPr>
          <p:spPr>
            <a:xfrm>
              <a:off x="802750" y="3196025"/>
              <a:ext cx="13425" cy="25"/>
            </a:xfrm>
            <a:custGeom>
              <a:avLst/>
              <a:gdLst/>
              <a:ahLst/>
              <a:cxnLst/>
              <a:rect l="0" t="0" r="0" b="0"/>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2" name="Shape 762"/>
            <p:cNvSpPr/>
            <p:nvPr/>
          </p:nvSpPr>
          <p:spPr>
            <a:xfrm>
              <a:off x="802750" y="3229500"/>
              <a:ext cx="13425" cy="25"/>
            </a:xfrm>
            <a:custGeom>
              <a:avLst/>
              <a:gdLst/>
              <a:ahLst/>
              <a:cxnLst/>
              <a:rect l="0" t="0" r="0" b="0"/>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3" name="Shape 763"/>
            <p:cNvSpPr/>
            <p:nvPr/>
          </p:nvSpPr>
          <p:spPr>
            <a:xfrm>
              <a:off x="802750" y="3263000"/>
              <a:ext cx="13425" cy="25"/>
            </a:xfrm>
            <a:custGeom>
              <a:avLst/>
              <a:gdLst/>
              <a:ahLst/>
              <a:cxnLst/>
              <a:rect l="0" t="0" r="0" b="0"/>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4" name="Shape 764"/>
            <p:cNvSpPr/>
            <p:nvPr/>
          </p:nvSpPr>
          <p:spPr>
            <a:xfrm>
              <a:off x="802750" y="3296475"/>
              <a:ext cx="13425" cy="25"/>
            </a:xfrm>
            <a:custGeom>
              <a:avLst/>
              <a:gdLst/>
              <a:ahLst/>
              <a:cxnLst/>
              <a:rect l="0" t="0" r="0" b="0"/>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65" name="Shape 765"/>
          <p:cNvSpPr/>
          <p:nvPr/>
        </p:nvSpPr>
        <p:spPr>
          <a:xfrm>
            <a:off x="1633097" y="2592134"/>
            <a:ext cx="304061" cy="390267"/>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6" name="Shape 766"/>
          <p:cNvSpPr/>
          <p:nvPr/>
        </p:nvSpPr>
        <p:spPr>
          <a:xfrm>
            <a:off x="1160810" y="2592134"/>
            <a:ext cx="225277" cy="390267"/>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67" name="Shape 767"/>
          <p:cNvGrpSpPr/>
          <p:nvPr/>
        </p:nvGrpSpPr>
        <p:grpSpPr>
          <a:xfrm>
            <a:off x="2121140" y="2618084"/>
            <a:ext cx="351332" cy="332797"/>
            <a:chOff x="2583100" y="2973775"/>
            <a:chExt cx="461550" cy="437200"/>
          </a:xfrm>
        </p:grpSpPr>
        <p:sp>
          <p:nvSpPr>
            <p:cNvPr id="768" name="Shape 768"/>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9" name="Shape 769"/>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70" name="Shape 770"/>
          <p:cNvSpPr/>
          <p:nvPr/>
        </p:nvSpPr>
        <p:spPr>
          <a:xfrm>
            <a:off x="3670526" y="2625970"/>
            <a:ext cx="322597" cy="322597"/>
          </a:xfrm>
          <a:custGeom>
            <a:avLst/>
            <a:gdLst/>
            <a:ahLst/>
            <a:cxnLst/>
            <a:rect l="0" t="0" r="0" b="0"/>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71" name="Shape 771"/>
          <p:cNvGrpSpPr/>
          <p:nvPr/>
        </p:nvGrpSpPr>
        <p:grpSpPr>
          <a:xfrm>
            <a:off x="4149300" y="2643584"/>
            <a:ext cx="393978" cy="292929"/>
            <a:chOff x="5247525" y="3007275"/>
            <a:chExt cx="517575" cy="384825"/>
          </a:xfrm>
        </p:grpSpPr>
        <p:sp>
          <p:nvSpPr>
            <p:cNvPr id="772" name="Shape 772"/>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3" name="Shape 773"/>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74" name="Shape 774"/>
          <p:cNvGrpSpPr/>
          <p:nvPr/>
        </p:nvGrpSpPr>
        <p:grpSpPr>
          <a:xfrm>
            <a:off x="3163032" y="2626895"/>
            <a:ext cx="310532" cy="317040"/>
            <a:chOff x="3951850" y="2985350"/>
            <a:chExt cx="407950" cy="416500"/>
          </a:xfrm>
        </p:grpSpPr>
        <p:sp>
          <p:nvSpPr>
            <p:cNvPr id="775" name="Shape 775"/>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6" name="Shape 776"/>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7" name="Shape 777"/>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8" name="Shape 778"/>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79" name="Shape 779"/>
          <p:cNvGrpSpPr/>
          <p:nvPr/>
        </p:nvGrpSpPr>
        <p:grpSpPr>
          <a:xfrm>
            <a:off x="587969" y="3160819"/>
            <a:ext cx="359667" cy="276239"/>
            <a:chOff x="568950" y="3686775"/>
            <a:chExt cx="472500" cy="362900"/>
          </a:xfrm>
        </p:grpSpPr>
        <p:sp>
          <p:nvSpPr>
            <p:cNvPr id="780" name="Shape 780"/>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1" name="Shape 781"/>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83" name="Shape 783"/>
          <p:cNvSpPr/>
          <p:nvPr/>
        </p:nvSpPr>
        <p:spPr>
          <a:xfrm>
            <a:off x="4732819" y="2611145"/>
            <a:ext cx="244726" cy="352264"/>
          </a:xfrm>
          <a:custGeom>
            <a:avLst/>
            <a:gdLst/>
            <a:ahLst/>
            <a:cxnLst/>
            <a:rect l="0" t="0" r="0" b="0"/>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84" name="Shape 784"/>
          <p:cNvGrpSpPr/>
          <p:nvPr/>
        </p:nvGrpSpPr>
        <p:grpSpPr>
          <a:xfrm>
            <a:off x="1102426" y="3183998"/>
            <a:ext cx="342064" cy="229901"/>
            <a:chOff x="1244800" y="3717225"/>
            <a:chExt cx="449375" cy="302025"/>
          </a:xfrm>
        </p:grpSpPr>
        <p:sp>
          <p:nvSpPr>
            <p:cNvPr id="785" name="Shape 785"/>
            <p:cNvSpPr/>
            <p:nvPr/>
          </p:nvSpPr>
          <p:spPr>
            <a:xfrm>
              <a:off x="1244800" y="3717225"/>
              <a:ext cx="449375" cy="302025"/>
            </a:xfrm>
            <a:custGeom>
              <a:avLst/>
              <a:gdLst/>
              <a:ahLst/>
              <a:cxnLst/>
              <a:rect l="0" t="0" r="0" b="0"/>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6" name="Shape 786"/>
            <p:cNvSpPr/>
            <p:nvPr/>
          </p:nvSpPr>
          <p:spPr>
            <a:xfrm>
              <a:off x="1244800" y="3795150"/>
              <a:ext cx="449375" cy="25"/>
            </a:xfrm>
            <a:custGeom>
              <a:avLst/>
              <a:gdLst/>
              <a:ahLst/>
              <a:cxnLst/>
              <a:rect l="0" t="0" r="0" b="0"/>
              <a:pathLst>
                <a:path w="17975" h="1" fill="none" extrusionOk="0">
                  <a:moveTo>
                    <a:pt x="17974"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7" name="Shape 787"/>
            <p:cNvSpPr/>
            <p:nvPr/>
          </p:nvSpPr>
          <p:spPr>
            <a:xfrm>
              <a:off x="1244800" y="3853000"/>
              <a:ext cx="449375" cy="25"/>
            </a:xfrm>
            <a:custGeom>
              <a:avLst/>
              <a:gdLst/>
              <a:ahLst/>
              <a:cxnLst/>
              <a:rect l="0" t="0" r="0" b="0"/>
              <a:pathLst>
                <a:path w="17975" h="1" fill="none" extrusionOk="0">
                  <a:moveTo>
                    <a:pt x="0" y="0"/>
                  </a:move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8" name="Shape 788"/>
            <p:cNvSpPr/>
            <p:nvPr/>
          </p:nvSpPr>
          <p:spPr>
            <a:xfrm>
              <a:off x="1302625" y="3893800"/>
              <a:ext cx="161375" cy="25"/>
            </a:xfrm>
            <a:custGeom>
              <a:avLst/>
              <a:gdLst/>
              <a:ahLst/>
              <a:cxnLst/>
              <a:rect l="0" t="0" r="0" b="0"/>
              <a:pathLst>
                <a:path w="6455" h="1" fill="none" extrusionOk="0">
                  <a:moveTo>
                    <a:pt x="6455"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9" name="Shape 789"/>
            <p:cNvSpPr/>
            <p:nvPr/>
          </p:nvSpPr>
          <p:spPr>
            <a:xfrm>
              <a:off x="1302625" y="3933975"/>
              <a:ext cx="110250" cy="25"/>
            </a:xfrm>
            <a:custGeom>
              <a:avLst/>
              <a:gdLst/>
              <a:ahLst/>
              <a:cxnLst/>
              <a:rect l="0" t="0" r="0" b="0"/>
              <a:pathLst>
                <a:path w="4410" h="1" fill="none" extrusionOk="0">
                  <a:moveTo>
                    <a:pt x="4409"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0" name="Shape 790"/>
            <p:cNvSpPr/>
            <p:nvPr/>
          </p:nvSpPr>
          <p:spPr>
            <a:xfrm>
              <a:off x="1572975" y="3899875"/>
              <a:ext cx="62125" cy="40225"/>
            </a:xfrm>
            <a:custGeom>
              <a:avLst/>
              <a:gdLst/>
              <a:ahLst/>
              <a:cxnLst/>
              <a:rect l="0" t="0" r="0" b="0"/>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91" name="Shape 791"/>
          <p:cNvGrpSpPr/>
          <p:nvPr/>
        </p:nvGrpSpPr>
        <p:grpSpPr>
          <a:xfrm>
            <a:off x="1618729" y="3166376"/>
            <a:ext cx="332797" cy="260026"/>
            <a:chOff x="1923075" y="3694075"/>
            <a:chExt cx="437200" cy="341600"/>
          </a:xfrm>
        </p:grpSpPr>
        <p:sp>
          <p:nvSpPr>
            <p:cNvPr id="792" name="Shape 792"/>
            <p:cNvSpPr/>
            <p:nvPr/>
          </p:nvSpPr>
          <p:spPr>
            <a:xfrm>
              <a:off x="22476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3" name="Shape 793"/>
            <p:cNvSpPr/>
            <p:nvPr/>
          </p:nvSpPr>
          <p:spPr>
            <a:xfrm>
              <a:off x="20351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4" name="Shape 794"/>
            <p:cNvSpPr/>
            <p:nvPr/>
          </p:nvSpPr>
          <p:spPr>
            <a:xfrm>
              <a:off x="1923075" y="3694075"/>
              <a:ext cx="437200" cy="280100"/>
            </a:xfrm>
            <a:custGeom>
              <a:avLst/>
              <a:gdLst/>
              <a:ahLst/>
              <a:cxnLst/>
              <a:rect l="0" t="0" r="0" b="0"/>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5" name="Shape 795"/>
            <p:cNvSpPr/>
            <p:nvPr/>
          </p:nvSpPr>
          <p:spPr>
            <a:xfrm>
              <a:off x="2261000" y="3781750"/>
              <a:ext cx="48725" cy="108400"/>
            </a:xfrm>
            <a:custGeom>
              <a:avLst/>
              <a:gdLst/>
              <a:ahLst/>
              <a:cxnLst/>
              <a:rect l="0" t="0" r="0" b="0"/>
              <a:pathLst>
                <a:path w="1949" h="4336" fill="none" extrusionOk="0">
                  <a:moveTo>
                    <a:pt x="1" y="4336"/>
                  </a:moveTo>
                  <a:lnTo>
                    <a:pt x="1949"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6" name="Shape 796"/>
            <p:cNvSpPr/>
            <p:nvPr/>
          </p:nvSpPr>
          <p:spPr>
            <a:xfrm>
              <a:off x="2225675" y="3780550"/>
              <a:ext cx="32300" cy="113875"/>
            </a:xfrm>
            <a:custGeom>
              <a:avLst/>
              <a:gdLst/>
              <a:ahLst/>
              <a:cxnLst/>
              <a:rect l="0" t="0" r="0" b="0"/>
              <a:pathLst>
                <a:path w="1292" h="4555" fill="none" extrusionOk="0">
                  <a:moveTo>
                    <a:pt x="1" y="4554"/>
                  </a:moveTo>
                  <a:lnTo>
                    <a:pt x="129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7" name="Shape 797"/>
            <p:cNvSpPr/>
            <p:nvPr/>
          </p:nvSpPr>
          <p:spPr>
            <a:xfrm>
              <a:off x="2190375" y="3779325"/>
              <a:ext cx="15850" cy="119350"/>
            </a:xfrm>
            <a:custGeom>
              <a:avLst/>
              <a:gdLst/>
              <a:ahLst/>
              <a:cxnLst/>
              <a:rect l="0" t="0" r="0" b="0"/>
              <a:pathLst>
                <a:path w="634" h="4774" fill="none" extrusionOk="0">
                  <a:moveTo>
                    <a:pt x="0" y="4774"/>
                  </a:moveTo>
                  <a:lnTo>
                    <a:pt x="6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8" name="Shape 798"/>
            <p:cNvSpPr/>
            <p:nvPr/>
          </p:nvSpPr>
          <p:spPr>
            <a:xfrm>
              <a:off x="2154450" y="3777500"/>
              <a:ext cx="1250" cy="126050"/>
            </a:xfrm>
            <a:custGeom>
              <a:avLst/>
              <a:gdLst/>
              <a:ahLst/>
              <a:cxnLst/>
              <a:rect l="0" t="0" r="0" b="0"/>
              <a:pathLst>
                <a:path w="50" h="5042" fill="none" extrusionOk="0">
                  <a:moveTo>
                    <a:pt x="49" y="5042"/>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9" name="Shape 799"/>
            <p:cNvSpPr/>
            <p:nvPr/>
          </p:nvSpPr>
          <p:spPr>
            <a:xfrm>
              <a:off x="2103300" y="3776275"/>
              <a:ext cx="17075" cy="131550"/>
            </a:xfrm>
            <a:custGeom>
              <a:avLst/>
              <a:gdLst/>
              <a:ahLst/>
              <a:cxnLst/>
              <a:rect l="0" t="0" r="0" b="0"/>
              <a:pathLst>
                <a:path w="683" h="5262" fill="none" extrusionOk="0">
                  <a:moveTo>
                    <a:pt x="683" y="526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0" name="Shape 800"/>
            <p:cNvSpPr/>
            <p:nvPr/>
          </p:nvSpPr>
          <p:spPr>
            <a:xfrm>
              <a:off x="2051550" y="3775050"/>
              <a:ext cx="34125" cy="137025"/>
            </a:xfrm>
            <a:custGeom>
              <a:avLst/>
              <a:gdLst/>
              <a:ahLst/>
              <a:cxnLst/>
              <a:rect l="0" t="0" r="0" b="0"/>
              <a:pathLst>
                <a:path w="1365" h="5481" fill="none" extrusionOk="0">
                  <a:moveTo>
                    <a:pt x="1364" y="548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01" name="Shape 801"/>
          <p:cNvGrpSpPr/>
          <p:nvPr/>
        </p:nvGrpSpPr>
        <p:grpSpPr>
          <a:xfrm>
            <a:off x="2133642" y="3162209"/>
            <a:ext cx="326307" cy="267904"/>
            <a:chOff x="2599525" y="3688600"/>
            <a:chExt cx="428675" cy="351950"/>
          </a:xfrm>
        </p:grpSpPr>
        <p:sp>
          <p:nvSpPr>
            <p:cNvPr id="802" name="Shape 802"/>
            <p:cNvSpPr/>
            <p:nvPr/>
          </p:nvSpPr>
          <p:spPr>
            <a:xfrm>
              <a:off x="2599525" y="3688600"/>
              <a:ext cx="428675" cy="168675"/>
            </a:xfrm>
            <a:custGeom>
              <a:avLst/>
              <a:gdLst/>
              <a:ahLst/>
              <a:cxnLst/>
              <a:rect l="0" t="0" r="0" b="0"/>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3" name="Shape 803"/>
            <p:cNvSpPr/>
            <p:nvPr/>
          </p:nvSpPr>
          <p:spPr>
            <a:xfrm>
              <a:off x="2792550" y="3862125"/>
              <a:ext cx="42650" cy="23775"/>
            </a:xfrm>
            <a:custGeom>
              <a:avLst/>
              <a:gdLst/>
              <a:ahLst/>
              <a:cxnLst/>
              <a:rect l="0" t="0" r="0" b="0"/>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4" name="Shape 804"/>
            <p:cNvSpPr/>
            <p:nvPr/>
          </p:nvSpPr>
          <p:spPr>
            <a:xfrm>
              <a:off x="2599525" y="3852375"/>
              <a:ext cx="428675" cy="188175"/>
            </a:xfrm>
            <a:custGeom>
              <a:avLst/>
              <a:gdLst/>
              <a:ahLst/>
              <a:cxnLst/>
              <a:rect l="0" t="0" r="0" b="0"/>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05" name="Shape 805"/>
          <p:cNvGrpSpPr/>
          <p:nvPr/>
        </p:nvGrpSpPr>
        <p:grpSpPr>
          <a:xfrm>
            <a:off x="2661078" y="3143673"/>
            <a:ext cx="302215" cy="298029"/>
            <a:chOff x="3292425" y="3664250"/>
            <a:chExt cx="397025" cy="391525"/>
          </a:xfrm>
        </p:grpSpPr>
        <p:sp>
          <p:nvSpPr>
            <p:cNvPr id="806" name="Shape 806"/>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7" name="Shape 807"/>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8" name="Shape 808"/>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09" name="Shape 809"/>
          <p:cNvGrpSpPr/>
          <p:nvPr/>
        </p:nvGrpSpPr>
        <p:grpSpPr>
          <a:xfrm>
            <a:off x="3148189" y="3182133"/>
            <a:ext cx="334662" cy="242880"/>
            <a:chOff x="3932350" y="3714775"/>
            <a:chExt cx="439650" cy="319075"/>
          </a:xfrm>
        </p:grpSpPr>
        <p:sp>
          <p:nvSpPr>
            <p:cNvPr id="810" name="Shape 810"/>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1" name="Shape 811"/>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2" name="Shape 812"/>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3" name="Shape 813"/>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4" name="Shape 814"/>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15" name="Shape 815"/>
          <p:cNvGrpSpPr/>
          <p:nvPr/>
        </p:nvGrpSpPr>
        <p:grpSpPr>
          <a:xfrm>
            <a:off x="3659867" y="3182133"/>
            <a:ext cx="334643" cy="242880"/>
            <a:chOff x="4604550" y="3714775"/>
            <a:chExt cx="439625" cy="319075"/>
          </a:xfrm>
        </p:grpSpPr>
        <p:sp>
          <p:nvSpPr>
            <p:cNvPr id="816" name="Shape 816"/>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7" name="Shape 817"/>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18" name="Shape 818"/>
          <p:cNvGrpSpPr/>
          <p:nvPr/>
        </p:nvGrpSpPr>
        <p:grpSpPr>
          <a:xfrm>
            <a:off x="4183592" y="3157108"/>
            <a:ext cx="319818" cy="284137"/>
            <a:chOff x="5292575" y="3681900"/>
            <a:chExt cx="420150" cy="373275"/>
          </a:xfrm>
        </p:grpSpPr>
        <p:sp>
          <p:nvSpPr>
            <p:cNvPr id="819" name="Shape 819"/>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0" name="Shape 820"/>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1" name="Shape 821"/>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2" name="Shape 822"/>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3" name="Shape 823"/>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4" name="Shape 824"/>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5" name="Shape 825"/>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26" name="Shape 826"/>
          <p:cNvGrpSpPr/>
          <p:nvPr/>
        </p:nvGrpSpPr>
        <p:grpSpPr>
          <a:xfrm>
            <a:off x="4677192" y="3120951"/>
            <a:ext cx="355975" cy="355975"/>
            <a:chOff x="5941025" y="3634400"/>
            <a:chExt cx="467650" cy="467650"/>
          </a:xfrm>
        </p:grpSpPr>
        <p:sp>
          <p:nvSpPr>
            <p:cNvPr id="827" name="Shape 827"/>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8" name="Shape 828"/>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9" name="Shape 829"/>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0" name="Shape 830"/>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1" name="Shape 831"/>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2" name="Shape 832"/>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33" name="Shape 833"/>
          <p:cNvGrpSpPr/>
          <p:nvPr/>
        </p:nvGrpSpPr>
        <p:grpSpPr>
          <a:xfrm>
            <a:off x="5211593" y="3143673"/>
            <a:ext cx="310532" cy="310551"/>
            <a:chOff x="6643075" y="3664250"/>
            <a:chExt cx="407950" cy="407975"/>
          </a:xfrm>
        </p:grpSpPr>
        <p:sp>
          <p:nvSpPr>
            <p:cNvPr id="834" name="Shape 834"/>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5" name="Shape 835"/>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36" name="Shape 836"/>
          <p:cNvGrpSpPr/>
          <p:nvPr/>
        </p:nvGrpSpPr>
        <p:grpSpPr>
          <a:xfrm>
            <a:off x="593525" y="3642373"/>
            <a:ext cx="336507" cy="336488"/>
            <a:chOff x="576250" y="4319400"/>
            <a:chExt cx="442075" cy="442050"/>
          </a:xfrm>
        </p:grpSpPr>
        <p:sp>
          <p:nvSpPr>
            <p:cNvPr id="837" name="Shape 837"/>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8" name="Shape 838"/>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9" name="Shape 839"/>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0" name="Shape 840"/>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1" name="Shape 841"/>
          <p:cNvSpPr/>
          <p:nvPr/>
        </p:nvSpPr>
        <p:spPr>
          <a:xfrm>
            <a:off x="1091294" y="3707734"/>
            <a:ext cx="364310" cy="205790"/>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2" name="Shape 842"/>
          <p:cNvSpPr/>
          <p:nvPr/>
        </p:nvSpPr>
        <p:spPr>
          <a:xfrm>
            <a:off x="3165812" y="3656276"/>
            <a:ext cx="308686" cy="308705"/>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3" name="Shape 843"/>
          <p:cNvSpPr/>
          <p:nvPr/>
        </p:nvSpPr>
        <p:spPr>
          <a:xfrm>
            <a:off x="2654133" y="3675744"/>
            <a:ext cx="308686" cy="269769"/>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4" name="Shape 844"/>
          <p:cNvSpPr/>
          <p:nvPr/>
        </p:nvSpPr>
        <p:spPr>
          <a:xfrm>
            <a:off x="3676102" y="3654887"/>
            <a:ext cx="311464" cy="311483"/>
          </a:xfrm>
          <a:custGeom>
            <a:avLst/>
            <a:gdLst/>
            <a:ahLst/>
            <a:cxnLst/>
            <a:rect l="0" t="0" r="0" b="0"/>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45" name="Shape 845"/>
          <p:cNvGrpSpPr/>
          <p:nvPr/>
        </p:nvGrpSpPr>
        <p:grpSpPr>
          <a:xfrm>
            <a:off x="4165057" y="3659520"/>
            <a:ext cx="356889" cy="294794"/>
            <a:chOff x="5268225" y="4341925"/>
            <a:chExt cx="468850" cy="387275"/>
          </a:xfrm>
        </p:grpSpPr>
        <p:sp>
          <p:nvSpPr>
            <p:cNvPr id="846" name="Shape 846"/>
            <p:cNvSpPr/>
            <p:nvPr/>
          </p:nvSpPr>
          <p:spPr>
            <a:xfrm>
              <a:off x="5652425" y="4676800"/>
              <a:ext cx="65775" cy="52400"/>
            </a:xfrm>
            <a:custGeom>
              <a:avLst/>
              <a:gdLst/>
              <a:ahLst/>
              <a:cxnLst/>
              <a:rect l="0" t="0" r="0" b="0"/>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7" name="Shape 847"/>
            <p:cNvSpPr/>
            <p:nvPr/>
          </p:nvSpPr>
          <p:spPr>
            <a:xfrm>
              <a:off x="5287100" y="4676800"/>
              <a:ext cx="65775" cy="52400"/>
            </a:xfrm>
            <a:custGeom>
              <a:avLst/>
              <a:gdLst/>
              <a:ahLst/>
              <a:cxnLst/>
              <a:rect l="0" t="0" r="0" b="0"/>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8" name="Shape 848"/>
            <p:cNvSpPr/>
            <p:nvPr/>
          </p:nvSpPr>
          <p:spPr>
            <a:xfrm>
              <a:off x="5268225" y="4341925"/>
              <a:ext cx="468850" cy="333075"/>
            </a:xfrm>
            <a:custGeom>
              <a:avLst/>
              <a:gdLst/>
              <a:ahLst/>
              <a:cxnLst/>
              <a:rect l="0" t="0" r="0" b="0"/>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9" name="Shape 849"/>
            <p:cNvSpPr/>
            <p:nvPr/>
          </p:nvSpPr>
          <p:spPr>
            <a:xfrm>
              <a:off x="5351025" y="4375400"/>
              <a:ext cx="303250" cy="149825"/>
            </a:xfrm>
            <a:custGeom>
              <a:avLst/>
              <a:gdLst/>
              <a:ahLst/>
              <a:cxnLst/>
              <a:rect l="0" t="0" r="0" b="0"/>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0" name="Shape 850"/>
            <p:cNvSpPr/>
            <p:nvPr/>
          </p:nvSpPr>
          <p:spPr>
            <a:xfrm>
              <a:off x="5326675" y="4569025"/>
              <a:ext cx="81000" cy="65175"/>
            </a:xfrm>
            <a:custGeom>
              <a:avLst/>
              <a:gdLst/>
              <a:ahLst/>
              <a:cxnLst/>
              <a:rect l="0" t="0" r="0" b="0"/>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1" name="Shape 851"/>
            <p:cNvSpPr/>
            <p:nvPr/>
          </p:nvSpPr>
          <p:spPr>
            <a:xfrm>
              <a:off x="5447225" y="4615925"/>
              <a:ext cx="110850" cy="25"/>
            </a:xfrm>
            <a:custGeom>
              <a:avLst/>
              <a:gdLst/>
              <a:ahLst/>
              <a:cxnLst/>
              <a:rect l="0" t="0" r="0" b="0"/>
              <a:pathLst>
                <a:path w="4434" h="1" fill="none" extrusionOk="0">
                  <a:moveTo>
                    <a:pt x="1" y="0"/>
                  </a:moveTo>
                  <a:lnTo>
                    <a:pt x="44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2" name="Shape 852"/>
            <p:cNvSpPr/>
            <p:nvPr/>
          </p:nvSpPr>
          <p:spPr>
            <a:xfrm>
              <a:off x="5439925" y="4589125"/>
              <a:ext cx="125450" cy="25"/>
            </a:xfrm>
            <a:custGeom>
              <a:avLst/>
              <a:gdLst/>
              <a:ahLst/>
              <a:cxnLst/>
              <a:rect l="0" t="0" r="0" b="0"/>
              <a:pathLst>
                <a:path w="5018" h="1" fill="none" extrusionOk="0">
                  <a:moveTo>
                    <a:pt x="1" y="0"/>
                  </a:move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3" name="Shape 853"/>
            <p:cNvSpPr/>
            <p:nvPr/>
          </p:nvSpPr>
          <p:spPr>
            <a:xfrm>
              <a:off x="5597625" y="4569025"/>
              <a:ext cx="81000" cy="65175"/>
            </a:xfrm>
            <a:custGeom>
              <a:avLst/>
              <a:gdLst/>
              <a:ahLst/>
              <a:cxnLst/>
              <a:rect l="0" t="0" r="0" b="0"/>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54" name="Shape 854"/>
          <p:cNvGrpSpPr/>
          <p:nvPr/>
        </p:nvGrpSpPr>
        <p:grpSpPr>
          <a:xfrm>
            <a:off x="4694814" y="3650252"/>
            <a:ext cx="320732" cy="320732"/>
            <a:chOff x="5964175" y="4329750"/>
            <a:chExt cx="421350" cy="421350"/>
          </a:xfrm>
        </p:grpSpPr>
        <p:sp>
          <p:nvSpPr>
            <p:cNvPr id="855" name="Shape 855"/>
            <p:cNvSpPr/>
            <p:nvPr/>
          </p:nvSpPr>
          <p:spPr>
            <a:xfrm>
              <a:off x="5964175" y="4329750"/>
              <a:ext cx="421350" cy="421350"/>
            </a:xfrm>
            <a:custGeom>
              <a:avLst/>
              <a:gdLst/>
              <a:ahLst/>
              <a:cxnLst/>
              <a:rect l="0" t="0" r="0" b="0"/>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6" name="Shape 856"/>
            <p:cNvSpPr/>
            <p:nvPr/>
          </p:nvSpPr>
          <p:spPr>
            <a:xfrm>
              <a:off x="6322800" y="4360800"/>
              <a:ext cx="31675" cy="30475"/>
            </a:xfrm>
            <a:custGeom>
              <a:avLst/>
              <a:gdLst/>
              <a:ahLst/>
              <a:cxnLst/>
              <a:rect l="0" t="0" r="0" b="0"/>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57" name="Shape 857"/>
          <p:cNvGrpSpPr/>
          <p:nvPr/>
        </p:nvGrpSpPr>
        <p:grpSpPr>
          <a:xfrm>
            <a:off x="1104728" y="4161931"/>
            <a:ext cx="337440" cy="326307"/>
            <a:chOff x="1247825" y="5001950"/>
            <a:chExt cx="443300" cy="428675"/>
          </a:xfrm>
        </p:grpSpPr>
        <p:sp>
          <p:nvSpPr>
            <p:cNvPr id="858" name="Shape 858"/>
            <p:cNvSpPr/>
            <p:nvPr/>
          </p:nvSpPr>
          <p:spPr>
            <a:xfrm>
              <a:off x="1247825" y="5168175"/>
              <a:ext cx="373875" cy="221650"/>
            </a:xfrm>
            <a:custGeom>
              <a:avLst/>
              <a:gdLst/>
              <a:ahLst/>
              <a:cxnLst/>
              <a:rect l="0" t="0" r="0" b="0"/>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9" name="Shape 859"/>
            <p:cNvSpPr/>
            <p:nvPr/>
          </p:nvSpPr>
          <p:spPr>
            <a:xfrm>
              <a:off x="1275850" y="5209575"/>
              <a:ext cx="60900" cy="87075"/>
            </a:xfrm>
            <a:custGeom>
              <a:avLst/>
              <a:gdLst/>
              <a:ahLst/>
              <a:cxnLst/>
              <a:rect l="0" t="0" r="0" b="0"/>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0" name="Shape 860"/>
            <p:cNvSpPr/>
            <p:nvPr/>
          </p:nvSpPr>
          <p:spPr>
            <a:xfrm>
              <a:off x="1247825" y="5391625"/>
              <a:ext cx="443300" cy="39000"/>
            </a:xfrm>
            <a:custGeom>
              <a:avLst/>
              <a:gdLst/>
              <a:ahLst/>
              <a:cxnLst/>
              <a:rect l="0" t="0" r="0" b="0"/>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1" name="Shape 861"/>
            <p:cNvSpPr/>
            <p:nvPr/>
          </p:nvSpPr>
          <p:spPr>
            <a:xfrm>
              <a:off x="1454850" y="5001950"/>
              <a:ext cx="17075" cy="114475"/>
            </a:xfrm>
            <a:custGeom>
              <a:avLst/>
              <a:gdLst/>
              <a:ahLst/>
              <a:cxnLst/>
              <a:rect l="0" t="0" r="0" b="0"/>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2" name="Shape 862"/>
            <p:cNvSpPr/>
            <p:nvPr/>
          </p:nvSpPr>
          <p:spPr>
            <a:xfrm>
              <a:off x="1411025" y="5001950"/>
              <a:ext cx="17075" cy="114475"/>
            </a:xfrm>
            <a:custGeom>
              <a:avLst/>
              <a:gdLst/>
              <a:ahLst/>
              <a:cxnLst/>
              <a:rect l="0" t="0" r="0" b="0"/>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3" name="Shape 863"/>
            <p:cNvSpPr/>
            <p:nvPr/>
          </p:nvSpPr>
          <p:spPr>
            <a:xfrm>
              <a:off x="1498700" y="5001950"/>
              <a:ext cx="16450" cy="114475"/>
            </a:xfrm>
            <a:custGeom>
              <a:avLst/>
              <a:gdLst/>
              <a:ahLst/>
              <a:cxnLst/>
              <a:rect l="0" t="0" r="0" b="0"/>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64" name="Shape 864"/>
          <p:cNvGrpSpPr/>
          <p:nvPr/>
        </p:nvGrpSpPr>
        <p:grpSpPr>
          <a:xfrm>
            <a:off x="1646531" y="4145698"/>
            <a:ext cx="277191" cy="353197"/>
            <a:chOff x="1959600" y="4980625"/>
            <a:chExt cx="364150" cy="464000"/>
          </a:xfrm>
        </p:grpSpPr>
        <p:sp>
          <p:nvSpPr>
            <p:cNvPr id="865" name="Shape 865"/>
            <p:cNvSpPr/>
            <p:nvPr/>
          </p:nvSpPr>
          <p:spPr>
            <a:xfrm>
              <a:off x="1959600" y="4980625"/>
              <a:ext cx="364150" cy="239325"/>
            </a:xfrm>
            <a:custGeom>
              <a:avLst/>
              <a:gdLst/>
              <a:ahLst/>
              <a:cxnLst/>
              <a:rect l="0" t="0" r="0" b="0"/>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6" name="Shape 866"/>
            <p:cNvSpPr/>
            <p:nvPr/>
          </p:nvSpPr>
          <p:spPr>
            <a:xfrm>
              <a:off x="2053375" y="5121275"/>
              <a:ext cx="176600" cy="25"/>
            </a:xfrm>
            <a:custGeom>
              <a:avLst/>
              <a:gdLst/>
              <a:ahLst/>
              <a:cxnLst/>
              <a:rect l="0" t="0" r="0" b="0"/>
              <a:pathLst>
                <a:path w="7064" h="1" fill="none" extrusionOk="0">
                  <a:moveTo>
                    <a:pt x="1" y="1"/>
                  </a:moveTo>
                  <a:lnTo>
                    <a:pt x="70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7" name="Shape 867"/>
            <p:cNvSpPr/>
            <p:nvPr/>
          </p:nvSpPr>
          <p:spPr>
            <a:xfrm>
              <a:off x="2104525" y="5121275"/>
              <a:ext cx="74300" cy="323350"/>
            </a:xfrm>
            <a:custGeom>
              <a:avLst/>
              <a:gdLst/>
              <a:ahLst/>
              <a:cxnLst/>
              <a:rect l="0" t="0" r="0" b="0"/>
              <a:pathLst>
                <a:path w="2972" h="12934" fill="none" extrusionOk="0">
                  <a:moveTo>
                    <a:pt x="0" y="1"/>
                  </a:moveTo>
                  <a:lnTo>
                    <a:pt x="0" y="12933"/>
                  </a:lnTo>
                  <a:lnTo>
                    <a:pt x="2972" y="12933"/>
                  </a:lnTo>
                  <a:lnTo>
                    <a:pt x="29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8" name="Shape 868"/>
            <p:cNvSpPr/>
            <p:nvPr/>
          </p:nvSpPr>
          <p:spPr>
            <a:xfrm>
              <a:off x="2166625" y="5023850"/>
              <a:ext cx="85275" cy="85275"/>
            </a:xfrm>
            <a:custGeom>
              <a:avLst/>
              <a:gdLst/>
              <a:ahLst/>
              <a:cxnLst/>
              <a:rect l="0" t="0" r="0" b="0"/>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9" name="Shape 869"/>
            <p:cNvSpPr/>
            <p:nvPr/>
          </p:nvSpPr>
          <p:spPr>
            <a:xfrm>
              <a:off x="2031450" y="5023850"/>
              <a:ext cx="85275" cy="85275"/>
            </a:xfrm>
            <a:custGeom>
              <a:avLst/>
              <a:gdLst/>
              <a:ahLst/>
              <a:cxnLst/>
              <a:rect l="0" t="0" r="0" b="0"/>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0" name="Shape 870"/>
            <p:cNvSpPr/>
            <p:nvPr/>
          </p:nvSpPr>
          <p:spPr>
            <a:xfrm>
              <a:off x="1979100" y="5219925"/>
              <a:ext cx="125450" cy="224700"/>
            </a:xfrm>
            <a:custGeom>
              <a:avLst/>
              <a:gdLst/>
              <a:ahLst/>
              <a:cxnLst/>
              <a:rect l="0" t="0" r="0" b="0"/>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1" name="Shape 871"/>
            <p:cNvSpPr/>
            <p:nvPr/>
          </p:nvSpPr>
          <p:spPr>
            <a:xfrm>
              <a:off x="2178800" y="5219925"/>
              <a:ext cx="125450" cy="224700"/>
            </a:xfrm>
            <a:custGeom>
              <a:avLst/>
              <a:gdLst/>
              <a:ahLst/>
              <a:cxnLst/>
              <a:rect l="0" t="0" r="0" b="0"/>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72" name="Shape 872"/>
          <p:cNvGrpSpPr/>
          <p:nvPr/>
        </p:nvGrpSpPr>
        <p:grpSpPr>
          <a:xfrm>
            <a:off x="2137829" y="4159152"/>
            <a:ext cx="317953" cy="326764"/>
            <a:chOff x="2605025" y="4998300"/>
            <a:chExt cx="417700" cy="429275"/>
          </a:xfrm>
        </p:grpSpPr>
        <p:sp>
          <p:nvSpPr>
            <p:cNvPr id="873" name="Shape 873"/>
            <p:cNvSpPr/>
            <p:nvPr/>
          </p:nvSpPr>
          <p:spPr>
            <a:xfrm>
              <a:off x="2819350" y="5216875"/>
              <a:ext cx="202150" cy="210700"/>
            </a:xfrm>
            <a:custGeom>
              <a:avLst/>
              <a:gdLst/>
              <a:ahLst/>
              <a:cxnLst/>
              <a:rect l="0" t="0" r="0" b="0"/>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4" name="Shape 874"/>
            <p:cNvSpPr/>
            <p:nvPr/>
          </p:nvSpPr>
          <p:spPr>
            <a:xfrm>
              <a:off x="2606225" y="4998300"/>
              <a:ext cx="203400" cy="207650"/>
            </a:xfrm>
            <a:custGeom>
              <a:avLst/>
              <a:gdLst/>
              <a:ahLst/>
              <a:cxnLst/>
              <a:rect l="0" t="0" r="0" b="0"/>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5" name="Shape 875"/>
            <p:cNvSpPr/>
            <p:nvPr/>
          </p:nvSpPr>
          <p:spPr>
            <a:xfrm>
              <a:off x="2605025" y="5003775"/>
              <a:ext cx="417700" cy="417700"/>
            </a:xfrm>
            <a:custGeom>
              <a:avLst/>
              <a:gdLst/>
              <a:ahLst/>
              <a:cxnLst/>
              <a:rect l="0" t="0" r="0" b="0"/>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76" name="Shape 876"/>
          <p:cNvGrpSpPr/>
          <p:nvPr/>
        </p:nvGrpSpPr>
        <p:grpSpPr>
          <a:xfrm>
            <a:off x="2618451" y="4161931"/>
            <a:ext cx="380067" cy="316564"/>
            <a:chOff x="3236425" y="5001950"/>
            <a:chExt cx="499300" cy="415875"/>
          </a:xfrm>
        </p:grpSpPr>
        <p:sp>
          <p:nvSpPr>
            <p:cNvPr id="877" name="Shape 877"/>
            <p:cNvSpPr/>
            <p:nvPr/>
          </p:nvSpPr>
          <p:spPr>
            <a:xfrm>
              <a:off x="3236425" y="5309425"/>
              <a:ext cx="499300" cy="108400"/>
            </a:xfrm>
            <a:custGeom>
              <a:avLst/>
              <a:gdLst/>
              <a:ahLst/>
              <a:cxnLst/>
              <a:rect l="0" t="0" r="0" b="0"/>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8" name="Shape 878"/>
            <p:cNvSpPr/>
            <p:nvPr/>
          </p:nvSpPr>
          <p:spPr>
            <a:xfrm>
              <a:off x="3294875" y="5330725"/>
              <a:ext cx="382400" cy="25"/>
            </a:xfrm>
            <a:custGeom>
              <a:avLst/>
              <a:gdLst/>
              <a:ahLst/>
              <a:cxnLst/>
              <a:rect l="0" t="0" r="0" b="0"/>
              <a:pathLst>
                <a:path w="15296" h="1" fill="none" extrusionOk="0">
                  <a:moveTo>
                    <a:pt x="0" y="1"/>
                  </a:moveTo>
                  <a:lnTo>
                    <a:pt x="152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9" name="Shape 879"/>
            <p:cNvSpPr/>
            <p:nvPr/>
          </p:nvSpPr>
          <p:spPr>
            <a:xfrm>
              <a:off x="3280250" y="5162675"/>
              <a:ext cx="411625" cy="140075"/>
            </a:xfrm>
            <a:custGeom>
              <a:avLst/>
              <a:gdLst/>
              <a:ahLst/>
              <a:cxnLst/>
              <a:rect l="0" t="0" r="0" b="0"/>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0" name="Shape 880"/>
            <p:cNvSpPr/>
            <p:nvPr/>
          </p:nvSpPr>
          <p:spPr>
            <a:xfrm>
              <a:off x="3471450" y="5001950"/>
              <a:ext cx="17075" cy="114475"/>
            </a:xfrm>
            <a:custGeom>
              <a:avLst/>
              <a:gdLst/>
              <a:ahLst/>
              <a:cxnLst/>
              <a:rect l="0" t="0" r="0" b="0"/>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1" name="Shape 881"/>
            <p:cNvSpPr/>
            <p:nvPr/>
          </p:nvSpPr>
          <p:spPr>
            <a:xfrm>
              <a:off x="3427600" y="5001950"/>
              <a:ext cx="17075" cy="114475"/>
            </a:xfrm>
            <a:custGeom>
              <a:avLst/>
              <a:gdLst/>
              <a:ahLst/>
              <a:cxnLst/>
              <a:rect l="0" t="0" r="0" b="0"/>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2" name="Shape 882"/>
            <p:cNvSpPr/>
            <p:nvPr/>
          </p:nvSpPr>
          <p:spPr>
            <a:xfrm>
              <a:off x="3515275" y="5001950"/>
              <a:ext cx="16475" cy="114475"/>
            </a:xfrm>
            <a:custGeom>
              <a:avLst/>
              <a:gdLst/>
              <a:ahLst/>
              <a:cxnLst/>
              <a:rect l="0" t="0" r="0" b="0"/>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83" name="Shape 883"/>
          <p:cNvGrpSpPr/>
          <p:nvPr/>
        </p:nvGrpSpPr>
        <p:grpSpPr>
          <a:xfrm>
            <a:off x="3175535" y="4145698"/>
            <a:ext cx="289237" cy="344386"/>
            <a:chOff x="3968275" y="4980625"/>
            <a:chExt cx="379975" cy="452425"/>
          </a:xfrm>
        </p:grpSpPr>
        <p:sp>
          <p:nvSpPr>
            <p:cNvPr id="884" name="Shape 884"/>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5" name="Shape 885"/>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6" name="Shape 886"/>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87" name="Shape 887"/>
          <p:cNvGrpSpPr/>
          <p:nvPr/>
        </p:nvGrpSpPr>
        <p:grpSpPr>
          <a:xfrm>
            <a:off x="4674871" y="4222636"/>
            <a:ext cx="366175" cy="199320"/>
            <a:chOff x="5937975" y="5081700"/>
            <a:chExt cx="481050" cy="261850"/>
          </a:xfrm>
        </p:grpSpPr>
        <p:sp>
          <p:nvSpPr>
            <p:cNvPr id="888" name="Shape 888"/>
            <p:cNvSpPr/>
            <p:nvPr/>
          </p:nvSpPr>
          <p:spPr>
            <a:xfrm>
              <a:off x="6104200" y="5081700"/>
              <a:ext cx="314825" cy="215575"/>
            </a:xfrm>
            <a:custGeom>
              <a:avLst/>
              <a:gdLst/>
              <a:ahLst/>
              <a:cxnLst/>
              <a:rect l="0" t="0" r="0" b="0"/>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9" name="Shape 889"/>
            <p:cNvSpPr/>
            <p:nvPr/>
          </p:nvSpPr>
          <p:spPr>
            <a:xfrm>
              <a:off x="5937975" y="5210175"/>
              <a:ext cx="333700" cy="133375"/>
            </a:xfrm>
            <a:custGeom>
              <a:avLst/>
              <a:gdLst/>
              <a:ahLst/>
              <a:cxnLst/>
              <a:rect l="0" t="0" r="0" b="0"/>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0" name="Shape 890"/>
            <p:cNvSpPr/>
            <p:nvPr/>
          </p:nvSpPr>
          <p:spPr>
            <a:xfrm>
              <a:off x="6352025" y="5109100"/>
              <a:ext cx="19500" cy="18900"/>
            </a:xfrm>
            <a:custGeom>
              <a:avLst/>
              <a:gdLst/>
              <a:ahLst/>
              <a:cxnLst/>
              <a:rect l="0" t="0" r="0" b="0"/>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1" name="Shape 891"/>
          <p:cNvGrpSpPr/>
          <p:nvPr/>
        </p:nvGrpSpPr>
        <p:grpSpPr>
          <a:xfrm>
            <a:off x="5234752" y="4184177"/>
            <a:ext cx="262804" cy="302196"/>
            <a:chOff x="6673500" y="5031175"/>
            <a:chExt cx="345250" cy="397000"/>
          </a:xfrm>
        </p:grpSpPr>
        <p:sp>
          <p:nvSpPr>
            <p:cNvPr id="892" name="Shape 892"/>
            <p:cNvSpPr/>
            <p:nvPr/>
          </p:nvSpPr>
          <p:spPr>
            <a:xfrm>
              <a:off x="6731950" y="5031175"/>
              <a:ext cx="105375" cy="147375"/>
            </a:xfrm>
            <a:custGeom>
              <a:avLst/>
              <a:gdLst/>
              <a:ahLst/>
              <a:cxnLst/>
              <a:rect l="0" t="0" r="0" b="0"/>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3" name="Shape 893"/>
            <p:cNvSpPr/>
            <p:nvPr/>
          </p:nvSpPr>
          <p:spPr>
            <a:xfrm>
              <a:off x="6673500" y="5146850"/>
              <a:ext cx="84050" cy="116925"/>
            </a:xfrm>
            <a:custGeom>
              <a:avLst/>
              <a:gdLst/>
              <a:ahLst/>
              <a:cxnLst/>
              <a:rect l="0" t="0" r="0" b="0"/>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4" name="Shape 894"/>
            <p:cNvSpPr/>
            <p:nvPr/>
          </p:nvSpPr>
          <p:spPr>
            <a:xfrm>
              <a:off x="6859225" y="5033600"/>
              <a:ext cx="105350" cy="144950"/>
            </a:xfrm>
            <a:custGeom>
              <a:avLst/>
              <a:gdLst/>
              <a:ahLst/>
              <a:cxnLst/>
              <a:rect l="0" t="0" r="0" b="0"/>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5" name="Shape 895"/>
            <p:cNvSpPr/>
            <p:nvPr/>
          </p:nvSpPr>
          <p:spPr>
            <a:xfrm>
              <a:off x="6931675" y="5150500"/>
              <a:ext cx="87075" cy="115725"/>
            </a:xfrm>
            <a:custGeom>
              <a:avLst/>
              <a:gdLst/>
              <a:ahLst/>
              <a:cxnLst/>
              <a:rect l="0" t="0" r="0" b="0"/>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6" name="Shape 896"/>
            <p:cNvSpPr/>
            <p:nvPr/>
          </p:nvSpPr>
          <p:spPr>
            <a:xfrm>
              <a:off x="6715525" y="5180350"/>
              <a:ext cx="263050" cy="247825"/>
            </a:xfrm>
            <a:custGeom>
              <a:avLst/>
              <a:gdLst/>
              <a:ahLst/>
              <a:cxnLst/>
              <a:rect l="0" t="0" r="0" b="0"/>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7" name="Shape 897"/>
          <p:cNvGrpSpPr/>
          <p:nvPr/>
        </p:nvGrpSpPr>
        <p:grpSpPr>
          <a:xfrm>
            <a:off x="3144497" y="583891"/>
            <a:ext cx="351332" cy="313329"/>
            <a:chOff x="3927500" y="301425"/>
            <a:chExt cx="461550" cy="411625"/>
          </a:xfrm>
        </p:grpSpPr>
        <p:sp>
          <p:nvSpPr>
            <p:cNvPr id="898" name="Shape 898"/>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9" name="Shape 899"/>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0" name="Shape 900"/>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1" name="Shape 901"/>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2" name="Shape 902"/>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3" name="Shape 903"/>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4" name="Shape 904"/>
            <p:cNvSpPr/>
            <p:nvPr/>
          </p:nvSpPr>
          <p:spPr>
            <a:xfrm>
              <a:off x="3970725" y="558375"/>
              <a:ext cx="1850" cy="12200"/>
            </a:xfrm>
            <a:custGeom>
              <a:avLst/>
              <a:gdLst/>
              <a:ahLst/>
              <a:cxnLst/>
              <a:rect l="0" t="0" r="0" b="0"/>
              <a:pathLst>
                <a:path w="74" h="488" fill="none" extrusionOk="0">
                  <a:moveTo>
                    <a:pt x="0" y="488"/>
                  </a:moveTo>
                  <a:lnTo>
                    <a:pt x="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6" name="Shape 906"/>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7" name="Shape 907"/>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8" name="Shape 908"/>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9" name="Shape 909"/>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0" name="Shape 910"/>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1" name="Shape 911"/>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2" name="Shape 912"/>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3" name="Shape 913"/>
            <p:cNvSpPr/>
            <p:nvPr/>
          </p:nvSpPr>
          <p:spPr>
            <a:xfrm>
              <a:off x="4141800" y="502975"/>
              <a:ext cx="3700" cy="11600"/>
            </a:xfrm>
            <a:custGeom>
              <a:avLst/>
              <a:gdLst/>
              <a:ahLst/>
              <a:cxnLst/>
              <a:rect l="0" t="0" r="0" b="0"/>
              <a:pathLst>
                <a:path w="148" h="464" fill="none" extrusionOk="0">
                  <a:moveTo>
                    <a:pt x="1" y="0"/>
                  </a:moveTo>
                  <a:lnTo>
                    <a:pt x="147"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4" name="Shape 914"/>
            <p:cNvSpPr/>
            <p:nvPr/>
          </p:nvSpPr>
          <p:spPr>
            <a:xfrm>
              <a:off x="4150950" y="533425"/>
              <a:ext cx="3675" cy="11575"/>
            </a:xfrm>
            <a:custGeom>
              <a:avLst/>
              <a:gdLst/>
              <a:ahLst/>
              <a:cxnLst/>
              <a:rect l="0" t="0" r="0" b="0"/>
              <a:pathLst>
                <a:path w="147" h="463" fill="none" extrusionOk="0">
                  <a:moveTo>
                    <a:pt x="0" y="0"/>
                  </a:moveTo>
                  <a:lnTo>
                    <a:pt x="146"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5" name="Shape 915"/>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6" name="Shape 916"/>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7" name="Shape 917"/>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8" name="Shape 918"/>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9" name="Shape 919"/>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0" name="Shape 920"/>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1" name="Shape 921"/>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2" name="Shape 922"/>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3" name="Shape 923"/>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4" name="Shape 924"/>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25" name="Shape 925"/>
          <p:cNvGrpSpPr/>
          <p:nvPr/>
        </p:nvGrpSpPr>
        <p:grpSpPr>
          <a:xfrm>
            <a:off x="5216217" y="589923"/>
            <a:ext cx="301283" cy="301283"/>
            <a:chOff x="6649150" y="309350"/>
            <a:chExt cx="395800" cy="395800"/>
          </a:xfrm>
        </p:grpSpPr>
        <p:sp>
          <p:nvSpPr>
            <p:cNvPr id="926" name="Shape 926"/>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7" name="Shape 927"/>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8" name="Shape 928"/>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9" name="Shape 929"/>
            <p:cNvSpPr/>
            <p:nvPr/>
          </p:nvSpPr>
          <p:spPr>
            <a:xfrm>
              <a:off x="6847025" y="333700"/>
              <a:ext cx="25" cy="29250"/>
            </a:xfrm>
            <a:custGeom>
              <a:avLst/>
              <a:gdLst/>
              <a:ahLst/>
              <a:cxnLst/>
              <a:rect l="0" t="0" r="0" b="0"/>
              <a:pathLst>
                <a:path w="1" h="1170" fill="none" extrusionOk="0">
                  <a:moveTo>
                    <a:pt x="1" y="1170"/>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0" name="Shape 930"/>
            <p:cNvSpPr/>
            <p:nvPr/>
          </p:nvSpPr>
          <p:spPr>
            <a:xfrm>
              <a:off x="6760575" y="356850"/>
              <a:ext cx="25" cy="25"/>
            </a:xfrm>
            <a:custGeom>
              <a:avLst/>
              <a:gdLst/>
              <a:ahLst/>
              <a:cxnLst/>
              <a:rect l="0" t="0" r="0" b="0"/>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1" name="Shape 931"/>
            <p:cNvSpPr/>
            <p:nvPr/>
          </p:nvSpPr>
          <p:spPr>
            <a:xfrm>
              <a:off x="6760575" y="356850"/>
              <a:ext cx="14025" cy="24975"/>
            </a:xfrm>
            <a:custGeom>
              <a:avLst/>
              <a:gdLst/>
              <a:ahLst/>
              <a:cxnLst/>
              <a:rect l="0" t="0" r="0" b="0"/>
              <a:pathLst>
                <a:path w="561" h="999" fill="none" extrusionOk="0">
                  <a:moveTo>
                    <a:pt x="1" y="0"/>
                  </a:moveTo>
                  <a:lnTo>
                    <a:pt x="561"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2" name="Shape 932"/>
            <p:cNvSpPr/>
            <p:nvPr/>
          </p:nvSpPr>
          <p:spPr>
            <a:xfrm>
              <a:off x="6696650" y="420775"/>
              <a:ext cx="25" cy="25"/>
            </a:xfrm>
            <a:custGeom>
              <a:avLst/>
              <a:gdLst/>
              <a:ahLst/>
              <a:cxnLst/>
              <a:rect l="0" t="0" r="0" b="0"/>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3" name="Shape 933"/>
            <p:cNvSpPr/>
            <p:nvPr/>
          </p:nvSpPr>
          <p:spPr>
            <a:xfrm>
              <a:off x="6696650" y="420775"/>
              <a:ext cx="24975" cy="14025"/>
            </a:xfrm>
            <a:custGeom>
              <a:avLst/>
              <a:gdLst/>
              <a:ahLst/>
              <a:cxnLst/>
              <a:rect l="0" t="0" r="0" b="0"/>
              <a:pathLst>
                <a:path w="999" h="561" fill="none" extrusionOk="0">
                  <a:moveTo>
                    <a:pt x="0" y="0"/>
                  </a:moveTo>
                  <a:lnTo>
                    <a:pt x="999" y="5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4" name="Shape 934"/>
            <p:cNvSpPr/>
            <p:nvPr/>
          </p:nvSpPr>
          <p:spPr>
            <a:xfrm>
              <a:off x="6673500" y="507225"/>
              <a:ext cx="29250" cy="25"/>
            </a:xfrm>
            <a:custGeom>
              <a:avLst/>
              <a:gdLst/>
              <a:ahLst/>
              <a:cxnLst/>
              <a:rect l="0" t="0" r="0" b="0"/>
              <a:pathLst>
                <a:path w="1170" h="1" fill="none" extrusionOk="0">
                  <a:moveTo>
                    <a:pt x="1" y="1"/>
                  </a:moveTo>
                  <a:lnTo>
                    <a:pt x="117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5" name="Shape 935"/>
            <p:cNvSpPr/>
            <p:nvPr/>
          </p:nvSpPr>
          <p:spPr>
            <a:xfrm>
              <a:off x="6696650" y="593700"/>
              <a:ext cx="25" cy="25"/>
            </a:xfrm>
            <a:custGeom>
              <a:avLst/>
              <a:gdLst/>
              <a:ahLst/>
              <a:cxnLst/>
              <a:rect l="0" t="0" r="0" b="0"/>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6" name="Shape 936"/>
            <p:cNvSpPr/>
            <p:nvPr/>
          </p:nvSpPr>
          <p:spPr>
            <a:xfrm>
              <a:off x="6696650" y="579700"/>
              <a:ext cx="24975" cy="14025"/>
            </a:xfrm>
            <a:custGeom>
              <a:avLst/>
              <a:gdLst/>
              <a:ahLst/>
              <a:cxnLst/>
              <a:rect l="0" t="0" r="0" b="0"/>
              <a:pathLst>
                <a:path w="999" h="561" fill="none" extrusionOk="0">
                  <a:moveTo>
                    <a:pt x="0" y="560"/>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7" name="Shape 937"/>
            <p:cNvSpPr/>
            <p:nvPr/>
          </p:nvSpPr>
          <p:spPr>
            <a:xfrm>
              <a:off x="6760575" y="632675"/>
              <a:ext cx="14025" cy="24975"/>
            </a:xfrm>
            <a:custGeom>
              <a:avLst/>
              <a:gdLst/>
              <a:ahLst/>
              <a:cxnLst/>
              <a:rect l="0" t="0" r="0" b="0"/>
              <a:pathLst>
                <a:path w="561" h="999" fill="none" extrusionOk="0">
                  <a:moveTo>
                    <a:pt x="1" y="999"/>
                  </a:moveTo>
                  <a:lnTo>
                    <a:pt x="56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8" name="Shape 938"/>
            <p:cNvSpPr/>
            <p:nvPr/>
          </p:nvSpPr>
          <p:spPr>
            <a:xfrm>
              <a:off x="6760575" y="657625"/>
              <a:ext cx="25" cy="25"/>
            </a:xfrm>
            <a:custGeom>
              <a:avLst/>
              <a:gdLst/>
              <a:ahLst/>
              <a:cxnLst/>
              <a:rect l="0" t="0" r="0" b="0"/>
              <a:pathLst>
                <a:path w="1" h="1" fill="none" extrusionOk="0">
                  <a:moveTo>
                    <a:pt x="1"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9" name="Shape 939"/>
            <p:cNvSpPr/>
            <p:nvPr/>
          </p:nvSpPr>
          <p:spPr>
            <a:xfrm>
              <a:off x="6847025" y="651550"/>
              <a:ext cx="25" cy="29250"/>
            </a:xfrm>
            <a:custGeom>
              <a:avLst/>
              <a:gdLst/>
              <a:ahLst/>
              <a:cxnLst/>
              <a:rect l="0" t="0" r="0" b="0"/>
              <a:pathLst>
                <a:path w="1" h="1170" fill="none" extrusionOk="0">
                  <a:moveTo>
                    <a:pt x="1" y="0"/>
                  </a:moveTo>
                  <a:lnTo>
                    <a:pt x="1" y="116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0" name="Shape 940"/>
            <p:cNvSpPr/>
            <p:nvPr/>
          </p:nvSpPr>
          <p:spPr>
            <a:xfrm>
              <a:off x="6919500" y="632675"/>
              <a:ext cx="14025" cy="24975"/>
            </a:xfrm>
            <a:custGeom>
              <a:avLst/>
              <a:gdLst/>
              <a:ahLst/>
              <a:cxnLst/>
              <a:rect l="0" t="0" r="0" b="0"/>
              <a:pathLst>
                <a:path w="561" h="999" fill="none" extrusionOk="0">
                  <a:moveTo>
                    <a:pt x="560" y="999"/>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1" name="Shape 941"/>
            <p:cNvSpPr/>
            <p:nvPr/>
          </p:nvSpPr>
          <p:spPr>
            <a:xfrm>
              <a:off x="6933500" y="657625"/>
              <a:ext cx="25" cy="25"/>
            </a:xfrm>
            <a:custGeom>
              <a:avLst/>
              <a:gdLst/>
              <a:ahLst/>
              <a:cxnLst/>
              <a:rect l="0" t="0" r="0" b="0"/>
              <a:pathLst>
                <a:path w="1" h="1" fill="none" extrusionOk="0">
                  <a:moveTo>
                    <a:pt x="0"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2" name="Shape 942"/>
            <p:cNvSpPr/>
            <p:nvPr/>
          </p:nvSpPr>
          <p:spPr>
            <a:xfrm>
              <a:off x="6972475" y="579700"/>
              <a:ext cx="24975" cy="14025"/>
            </a:xfrm>
            <a:custGeom>
              <a:avLst/>
              <a:gdLst/>
              <a:ahLst/>
              <a:cxnLst/>
              <a:rect l="0" t="0" r="0" b="0"/>
              <a:pathLst>
                <a:path w="999" h="561" fill="none" extrusionOk="0">
                  <a:moveTo>
                    <a:pt x="999" y="56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3" name="Shape 943"/>
            <p:cNvSpPr/>
            <p:nvPr/>
          </p:nvSpPr>
          <p:spPr>
            <a:xfrm>
              <a:off x="6997425" y="593700"/>
              <a:ext cx="25" cy="25"/>
            </a:xfrm>
            <a:custGeom>
              <a:avLst/>
              <a:gdLst/>
              <a:ahLst/>
              <a:cxnLst/>
              <a:rect l="0" t="0" r="0" b="0"/>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4" name="Shape 944"/>
            <p:cNvSpPr/>
            <p:nvPr/>
          </p:nvSpPr>
          <p:spPr>
            <a:xfrm>
              <a:off x="6991350" y="507225"/>
              <a:ext cx="29250" cy="25"/>
            </a:xfrm>
            <a:custGeom>
              <a:avLst/>
              <a:gdLst/>
              <a:ahLst/>
              <a:cxnLst/>
              <a:rect l="0" t="0" r="0" b="0"/>
              <a:pathLst>
                <a:path w="1170" h="1" fill="none" extrusionOk="0">
                  <a:moveTo>
                    <a:pt x="116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5" name="Shape 945"/>
            <p:cNvSpPr/>
            <p:nvPr/>
          </p:nvSpPr>
          <p:spPr>
            <a:xfrm>
              <a:off x="6972475" y="420775"/>
              <a:ext cx="24975" cy="14025"/>
            </a:xfrm>
            <a:custGeom>
              <a:avLst/>
              <a:gdLst/>
              <a:ahLst/>
              <a:cxnLst/>
              <a:rect l="0" t="0" r="0" b="0"/>
              <a:pathLst>
                <a:path w="999" h="561" fill="none" extrusionOk="0">
                  <a:moveTo>
                    <a:pt x="0" y="561"/>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6" name="Shape 946"/>
            <p:cNvSpPr/>
            <p:nvPr/>
          </p:nvSpPr>
          <p:spPr>
            <a:xfrm>
              <a:off x="6997425" y="420775"/>
              <a:ext cx="25" cy="25"/>
            </a:xfrm>
            <a:custGeom>
              <a:avLst/>
              <a:gdLst/>
              <a:ahLst/>
              <a:cxnLst/>
              <a:rect l="0" t="0" r="0" b="0"/>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7" name="Shape 947"/>
            <p:cNvSpPr/>
            <p:nvPr/>
          </p:nvSpPr>
          <p:spPr>
            <a:xfrm>
              <a:off x="6919500" y="356850"/>
              <a:ext cx="14025" cy="24975"/>
            </a:xfrm>
            <a:custGeom>
              <a:avLst/>
              <a:gdLst/>
              <a:ahLst/>
              <a:cxnLst/>
              <a:rect l="0" t="0" r="0" b="0"/>
              <a:pathLst>
                <a:path w="561" h="999" fill="none" extrusionOk="0">
                  <a:moveTo>
                    <a:pt x="560" y="0"/>
                  </a:move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8" name="Shape 948"/>
            <p:cNvSpPr/>
            <p:nvPr/>
          </p:nvSpPr>
          <p:spPr>
            <a:xfrm>
              <a:off x="6933500" y="356850"/>
              <a:ext cx="25" cy="25"/>
            </a:xfrm>
            <a:custGeom>
              <a:avLst/>
              <a:gdLst/>
              <a:ahLst/>
              <a:cxnLst/>
              <a:rect l="0" t="0" r="0" b="0"/>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49" name="Shape 949"/>
          <p:cNvGrpSpPr/>
          <p:nvPr/>
        </p:nvGrpSpPr>
        <p:grpSpPr>
          <a:xfrm>
            <a:off x="4702217" y="596869"/>
            <a:ext cx="305926" cy="289694"/>
            <a:chOff x="5973900" y="318475"/>
            <a:chExt cx="401900" cy="380575"/>
          </a:xfrm>
        </p:grpSpPr>
        <p:sp>
          <p:nvSpPr>
            <p:cNvPr id="950" name="Shape 950"/>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1" name="Shape 951"/>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2" name="Shape 952"/>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3" name="Shape 953"/>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4" name="Shape 954"/>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5" name="Shape 955"/>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6" name="Shape 956"/>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7" name="Shape 957"/>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8" name="Shape 958"/>
            <p:cNvSpPr/>
            <p:nvPr/>
          </p:nvSpPr>
          <p:spPr>
            <a:xfrm>
              <a:off x="6024450" y="573000"/>
              <a:ext cx="300800" cy="25"/>
            </a:xfrm>
            <a:custGeom>
              <a:avLst/>
              <a:gdLst/>
              <a:ahLst/>
              <a:cxnLst/>
              <a:rect l="0" t="0" r="0" b="0"/>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9" name="Shape 959"/>
            <p:cNvSpPr/>
            <p:nvPr/>
          </p:nvSpPr>
          <p:spPr>
            <a:xfrm>
              <a:off x="6024450" y="514550"/>
              <a:ext cx="300800" cy="25"/>
            </a:xfrm>
            <a:custGeom>
              <a:avLst/>
              <a:gdLst/>
              <a:ahLst/>
              <a:cxnLst/>
              <a:rect l="0" t="0" r="0" b="0"/>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0" name="Shape 960"/>
            <p:cNvSpPr/>
            <p:nvPr/>
          </p:nvSpPr>
          <p:spPr>
            <a:xfrm>
              <a:off x="6264950" y="456100"/>
              <a:ext cx="25" cy="175375"/>
            </a:xfrm>
            <a:custGeom>
              <a:avLst/>
              <a:gdLst/>
              <a:ahLst/>
              <a:cxnLst/>
              <a:rect l="0" t="0" r="0" b="0"/>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1" name="Shape 961"/>
            <p:cNvSpPr/>
            <p:nvPr/>
          </p:nvSpPr>
          <p:spPr>
            <a:xfrm>
              <a:off x="6204675" y="456100"/>
              <a:ext cx="25" cy="175375"/>
            </a:xfrm>
            <a:custGeom>
              <a:avLst/>
              <a:gdLst/>
              <a:ahLst/>
              <a:cxnLst/>
              <a:rect l="0" t="0" r="0" b="0"/>
              <a:pathLst>
                <a:path w="1" h="7015" fill="none" extrusionOk="0">
                  <a:moveTo>
                    <a:pt x="0" y="0"/>
                  </a:moveTo>
                  <a:lnTo>
                    <a:pt x="0"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2" name="Shape 962"/>
            <p:cNvSpPr/>
            <p:nvPr/>
          </p:nvSpPr>
          <p:spPr>
            <a:xfrm>
              <a:off x="6145000" y="456100"/>
              <a:ext cx="25" cy="175375"/>
            </a:xfrm>
            <a:custGeom>
              <a:avLst/>
              <a:gdLst/>
              <a:ahLst/>
              <a:cxnLst/>
              <a:rect l="0" t="0" r="0" b="0"/>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3" name="Shape 963"/>
            <p:cNvSpPr/>
            <p:nvPr/>
          </p:nvSpPr>
          <p:spPr>
            <a:xfrm>
              <a:off x="6084725" y="456100"/>
              <a:ext cx="25" cy="175375"/>
            </a:xfrm>
            <a:custGeom>
              <a:avLst/>
              <a:gdLst/>
              <a:ahLst/>
              <a:cxnLst/>
              <a:rect l="0" t="0" r="0" b="0"/>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64" name="Shape 964"/>
          <p:cNvGrpSpPr/>
          <p:nvPr/>
        </p:nvGrpSpPr>
        <p:grpSpPr>
          <a:xfrm>
            <a:off x="1120504" y="1061734"/>
            <a:ext cx="310532" cy="378678"/>
            <a:chOff x="1268550" y="929175"/>
            <a:chExt cx="407950" cy="497475"/>
          </a:xfrm>
        </p:grpSpPr>
        <p:sp>
          <p:nvSpPr>
            <p:cNvPr id="965" name="Shape 965"/>
            <p:cNvSpPr/>
            <p:nvPr/>
          </p:nvSpPr>
          <p:spPr>
            <a:xfrm>
              <a:off x="1268550" y="953550"/>
              <a:ext cx="387250" cy="473100"/>
            </a:xfrm>
            <a:custGeom>
              <a:avLst/>
              <a:gdLst/>
              <a:ahLst/>
              <a:cxnLst/>
              <a:rect l="0" t="0" r="0" b="0"/>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6" name="Shape 966"/>
            <p:cNvSpPr/>
            <p:nvPr/>
          </p:nvSpPr>
          <p:spPr>
            <a:xfrm>
              <a:off x="1298975" y="929175"/>
              <a:ext cx="377525" cy="462775"/>
            </a:xfrm>
            <a:custGeom>
              <a:avLst/>
              <a:gdLst/>
              <a:ahLst/>
              <a:cxnLst/>
              <a:rect l="0" t="0" r="0" b="0"/>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7" name="Shape 967"/>
            <p:cNvSpPr/>
            <p:nvPr/>
          </p:nvSpPr>
          <p:spPr>
            <a:xfrm>
              <a:off x="15924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68" name="Shape 968"/>
          <p:cNvGrpSpPr/>
          <p:nvPr/>
        </p:nvGrpSpPr>
        <p:grpSpPr>
          <a:xfrm>
            <a:off x="5183314" y="1076102"/>
            <a:ext cx="367089" cy="352264"/>
            <a:chOff x="6605925" y="948050"/>
            <a:chExt cx="482250" cy="462775"/>
          </a:xfrm>
        </p:grpSpPr>
        <p:sp>
          <p:nvSpPr>
            <p:cNvPr id="969" name="Shape 969"/>
            <p:cNvSpPr/>
            <p:nvPr/>
          </p:nvSpPr>
          <p:spPr>
            <a:xfrm>
              <a:off x="6847025" y="1209875"/>
              <a:ext cx="60325" cy="200950"/>
            </a:xfrm>
            <a:custGeom>
              <a:avLst/>
              <a:gdLst/>
              <a:ahLst/>
              <a:cxnLst/>
              <a:rect l="0" t="0" r="0" b="0"/>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0" name="Shape 970"/>
            <p:cNvSpPr/>
            <p:nvPr/>
          </p:nvSpPr>
          <p:spPr>
            <a:xfrm>
              <a:off x="6605925" y="971800"/>
              <a:ext cx="482250" cy="228350"/>
            </a:xfrm>
            <a:custGeom>
              <a:avLst/>
              <a:gdLst/>
              <a:ahLst/>
              <a:cxnLst/>
              <a:rect l="0" t="0" r="0" b="0"/>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1" name="Shape 971"/>
            <p:cNvSpPr/>
            <p:nvPr/>
          </p:nvSpPr>
          <p:spPr>
            <a:xfrm>
              <a:off x="6847025" y="948050"/>
              <a:ext cx="25" cy="23775"/>
            </a:xfrm>
            <a:custGeom>
              <a:avLst/>
              <a:gdLst/>
              <a:ahLst/>
              <a:cxnLst/>
              <a:rect l="0" t="0" r="0" b="0"/>
              <a:pathLst>
                <a:path w="1" h="951" fill="none" extrusionOk="0">
                  <a:moveTo>
                    <a:pt x="1" y="95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2" name="Shape 972"/>
            <p:cNvSpPr/>
            <p:nvPr/>
          </p:nvSpPr>
          <p:spPr>
            <a:xfrm>
              <a:off x="6847025" y="1001025"/>
              <a:ext cx="25" cy="183900"/>
            </a:xfrm>
            <a:custGeom>
              <a:avLst/>
              <a:gdLst/>
              <a:ahLst/>
              <a:cxnLst/>
              <a:rect l="0" t="0" r="0" b="0"/>
              <a:pathLst>
                <a:path w="1" h="7356" fill="none" extrusionOk="0">
                  <a:moveTo>
                    <a:pt x="1" y="1"/>
                  </a:moveTo>
                  <a:lnTo>
                    <a:pt x="1" y="735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3" name="Shape 973"/>
            <p:cNvSpPr/>
            <p:nvPr/>
          </p:nvSpPr>
          <p:spPr>
            <a:xfrm>
              <a:off x="6872000" y="994325"/>
              <a:ext cx="85275" cy="190600"/>
            </a:xfrm>
            <a:custGeom>
              <a:avLst/>
              <a:gdLst/>
              <a:ahLst/>
              <a:cxnLst/>
              <a:rect l="0" t="0" r="0" b="0"/>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4" name="Shape 974"/>
            <p:cNvSpPr/>
            <p:nvPr/>
          </p:nvSpPr>
          <p:spPr>
            <a:xfrm>
              <a:off x="6736825" y="994325"/>
              <a:ext cx="85275" cy="190600"/>
            </a:xfrm>
            <a:custGeom>
              <a:avLst/>
              <a:gdLst/>
              <a:ahLst/>
              <a:cxnLst/>
              <a:rect l="0" t="0" r="0" b="0"/>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75" name="Shape 975"/>
          <p:cNvGrpSpPr/>
          <p:nvPr/>
        </p:nvGrpSpPr>
        <p:grpSpPr>
          <a:xfrm>
            <a:off x="5269063" y="2119384"/>
            <a:ext cx="195590" cy="310094"/>
            <a:chOff x="6718575" y="2318625"/>
            <a:chExt cx="256950" cy="407375"/>
          </a:xfrm>
        </p:grpSpPr>
        <p:sp>
          <p:nvSpPr>
            <p:cNvPr id="976" name="Shape 97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7" name="Shape 97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8" name="Shape 97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9" name="Shape 97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0" name="Shape 98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1" name="Shape 98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2" name="Shape 98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3" name="Shape 983"/>
            <p:cNvSpPr/>
            <p:nvPr/>
          </p:nvSpPr>
          <p:spPr>
            <a:xfrm>
              <a:off x="6795900" y="2628550"/>
              <a:ext cx="102300" cy="25"/>
            </a:xfrm>
            <a:custGeom>
              <a:avLst/>
              <a:gdLst/>
              <a:ahLst/>
              <a:cxnLst/>
              <a:rect l="0" t="0" r="0" b="0"/>
              <a:pathLst>
                <a:path w="4092" h="1" fill="none" extrusionOk="0">
                  <a:moveTo>
                    <a:pt x="0" y="1"/>
                  </a:moveTo>
                  <a:lnTo>
                    <a:pt x="409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84" name="Shape 984"/>
          <p:cNvGrpSpPr/>
          <p:nvPr/>
        </p:nvGrpSpPr>
        <p:grpSpPr>
          <a:xfrm>
            <a:off x="2643932" y="2687144"/>
            <a:ext cx="329086" cy="200253"/>
            <a:chOff x="3269900" y="3064500"/>
            <a:chExt cx="432325" cy="263075"/>
          </a:xfrm>
        </p:grpSpPr>
        <p:sp>
          <p:nvSpPr>
            <p:cNvPr id="985" name="Shape 985"/>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6" name="Shape 986"/>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7" name="Shape 987"/>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88" name="Shape 988"/>
          <p:cNvGrpSpPr/>
          <p:nvPr/>
        </p:nvGrpSpPr>
        <p:grpSpPr>
          <a:xfrm>
            <a:off x="5246798" y="2625962"/>
            <a:ext cx="240102" cy="337440"/>
            <a:chOff x="6689325" y="2984125"/>
            <a:chExt cx="315425" cy="443300"/>
          </a:xfrm>
        </p:grpSpPr>
        <p:sp>
          <p:nvSpPr>
            <p:cNvPr id="989" name="Shape 989"/>
            <p:cNvSpPr/>
            <p:nvPr/>
          </p:nvSpPr>
          <p:spPr>
            <a:xfrm>
              <a:off x="6689325" y="2984125"/>
              <a:ext cx="315425" cy="77975"/>
            </a:xfrm>
            <a:custGeom>
              <a:avLst/>
              <a:gdLst/>
              <a:ahLst/>
              <a:cxnLst/>
              <a:rect l="0" t="0" r="0" b="0"/>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0" name="Shape 990"/>
            <p:cNvSpPr/>
            <p:nvPr/>
          </p:nvSpPr>
          <p:spPr>
            <a:xfrm>
              <a:off x="6702125" y="3069375"/>
              <a:ext cx="289850" cy="358050"/>
            </a:xfrm>
            <a:custGeom>
              <a:avLst/>
              <a:gdLst/>
              <a:ahLst/>
              <a:cxnLst/>
              <a:rect l="0" t="0" r="0" b="0"/>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1" name="Shape 991"/>
            <p:cNvSpPr/>
            <p:nvPr/>
          </p:nvSpPr>
          <p:spPr>
            <a:xfrm>
              <a:off x="6761175" y="3117475"/>
              <a:ext cx="25" cy="261850"/>
            </a:xfrm>
            <a:custGeom>
              <a:avLst/>
              <a:gdLst/>
              <a:ahLst/>
              <a:cxnLst/>
              <a:rect l="0" t="0" r="0" b="0"/>
              <a:pathLst>
                <a:path w="1" h="10474" fill="none" extrusionOk="0">
                  <a:moveTo>
                    <a:pt x="1" y="10473"/>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2" name="Shape 992"/>
            <p:cNvSpPr/>
            <p:nvPr/>
          </p:nvSpPr>
          <p:spPr>
            <a:xfrm>
              <a:off x="6847025" y="3117475"/>
              <a:ext cx="25" cy="261850"/>
            </a:xfrm>
            <a:custGeom>
              <a:avLst/>
              <a:gdLst/>
              <a:ahLst/>
              <a:cxnLst/>
              <a:rect l="0" t="0" r="0" b="0"/>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3" name="Shape 993"/>
            <p:cNvSpPr/>
            <p:nvPr/>
          </p:nvSpPr>
          <p:spPr>
            <a:xfrm>
              <a:off x="6932875" y="3117475"/>
              <a:ext cx="25" cy="261850"/>
            </a:xfrm>
            <a:custGeom>
              <a:avLst/>
              <a:gdLst/>
              <a:ahLst/>
              <a:cxnLst/>
              <a:rect l="0" t="0" r="0" b="0"/>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94" name="Shape 994"/>
          <p:cNvGrpSpPr/>
          <p:nvPr/>
        </p:nvGrpSpPr>
        <p:grpSpPr>
          <a:xfrm>
            <a:off x="1668321" y="3617349"/>
            <a:ext cx="232223" cy="375424"/>
            <a:chOff x="1988225" y="4286525"/>
            <a:chExt cx="305075" cy="493200"/>
          </a:xfrm>
        </p:grpSpPr>
        <p:sp>
          <p:nvSpPr>
            <p:cNvPr id="995" name="Shape 995"/>
            <p:cNvSpPr/>
            <p:nvPr/>
          </p:nvSpPr>
          <p:spPr>
            <a:xfrm>
              <a:off x="2178800" y="4519725"/>
              <a:ext cx="114500" cy="114475"/>
            </a:xfrm>
            <a:custGeom>
              <a:avLst/>
              <a:gdLst/>
              <a:ahLst/>
              <a:cxnLst/>
              <a:rect l="0" t="0" r="0" b="0"/>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6" name="Shape 996"/>
            <p:cNvSpPr/>
            <p:nvPr/>
          </p:nvSpPr>
          <p:spPr>
            <a:xfrm>
              <a:off x="1988225" y="4539200"/>
              <a:ext cx="156500" cy="156500"/>
            </a:xfrm>
            <a:custGeom>
              <a:avLst/>
              <a:gdLst/>
              <a:ahLst/>
              <a:cxnLst/>
              <a:rect l="0" t="0" r="0" b="0"/>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7" name="Shape 997"/>
            <p:cNvSpPr/>
            <p:nvPr/>
          </p:nvSpPr>
          <p:spPr>
            <a:xfrm>
              <a:off x="2042425" y="4286525"/>
              <a:ext cx="239300" cy="236250"/>
            </a:xfrm>
            <a:custGeom>
              <a:avLst/>
              <a:gdLst/>
              <a:ahLst/>
              <a:cxnLst/>
              <a:rect l="0" t="0" r="0" b="0"/>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8" name="Shape 998"/>
            <p:cNvSpPr/>
            <p:nvPr/>
          </p:nvSpPr>
          <p:spPr>
            <a:xfrm>
              <a:off x="2161750" y="4522750"/>
              <a:ext cx="25" cy="256975"/>
            </a:xfrm>
            <a:custGeom>
              <a:avLst/>
              <a:gdLst/>
              <a:ahLst/>
              <a:cxnLst/>
              <a:rect l="0" t="0" r="0" b="0"/>
              <a:pathLst>
                <a:path w="1" h="10279" fill="none" extrusionOk="0">
                  <a:moveTo>
                    <a:pt x="1" y="10279"/>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9" name="Shape 999"/>
            <p:cNvSpPr/>
            <p:nvPr/>
          </p:nvSpPr>
          <p:spPr>
            <a:xfrm>
              <a:off x="2133750" y="4377850"/>
              <a:ext cx="56050" cy="56025"/>
            </a:xfrm>
            <a:custGeom>
              <a:avLst/>
              <a:gdLst/>
              <a:ahLst/>
              <a:cxnLst/>
              <a:rect l="0" t="0" r="0" b="0"/>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0" name="Shape 1000"/>
            <p:cNvSpPr/>
            <p:nvPr/>
          </p:nvSpPr>
          <p:spPr>
            <a:xfrm>
              <a:off x="2038150" y="4589125"/>
              <a:ext cx="87100" cy="87100"/>
            </a:xfrm>
            <a:custGeom>
              <a:avLst/>
              <a:gdLst/>
              <a:ahLst/>
              <a:cxnLst/>
              <a:rect l="0" t="0" r="0" b="0"/>
              <a:pathLst>
                <a:path w="3484" h="3484" fill="none" extrusionOk="0">
                  <a:moveTo>
                    <a:pt x="1" y="0"/>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1" name="Shape 1001"/>
            <p:cNvSpPr/>
            <p:nvPr/>
          </p:nvSpPr>
          <p:spPr>
            <a:xfrm>
              <a:off x="2194025" y="4564150"/>
              <a:ext cx="54825" cy="54825"/>
            </a:xfrm>
            <a:custGeom>
              <a:avLst/>
              <a:gdLst/>
              <a:ahLst/>
              <a:cxnLst/>
              <a:rect l="0" t="0" r="0" b="0"/>
              <a:pathLst>
                <a:path w="2193" h="2193" fill="none" extrusionOk="0">
                  <a:moveTo>
                    <a:pt x="2192" y="1"/>
                  </a:move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02" name="Shape 1002"/>
          <p:cNvGrpSpPr/>
          <p:nvPr/>
        </p:nvGrpSpPr>
        <p:grpSpPr>
          <a:xfrm>
            <a:off x="2160988" y="3643763"/>
            <a:ext cx="280426" cy="355043"/>
            <a:chOff x="2635450" y="4321225"/>
            <a:chExt cx="368400" cy="466425"/>
          </a:xfrm>
        </p:grpSpPr>
        <p:sp>
          <p:nvSpPr>
            <p:cNvPr id="1003" name="Shape 1003"/>
            <p:cNvSpPr/>
            <p:nvPr/>
          </p:nvSpPr>
          <p:spPr>
            <a:xfrm>
              <a:off x="2635450" y="4653050"/>
              <a:ext cx="368400" cy="134600"/>
            </a:xfrm>
            <a:custGeom>
              <a:avLst/>
              <a:gdLst/>
              <a:ahLst/>
              <a:cxnLst/>
              <a:rect l="0" t="0" r="0" b="0"/>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4" name="Shape 1004"/>
            <p:cNvSpPr/>
            <p:nvPr/>
          </p:nvSpPr>
          <p:spPr>
            <a:xfrm>
              <a:off x="2819350" y="4321225"/>
              <a:ext cx="25" cy="347075"/>
            </a:xfrm>
            <a:custGeom>
              <a:avLst/>
              <a:gdLst/>
              <a:ahLst/>
              <a:cxnLst/>
              <a:rect l="0" t="0" r="0" b="0"/>
              <a:pathLst>
                <a:path w="1" h="13883" fill="none" extrusionOk="0">
                  <a:moveTo>
                    <a:pt x="0" y="13883"/>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5" name="Shape 1005"/>
            <p:cNvSpPr/>
            <p:nvPr/>
          </p:nvSpPr>
          <p:spPr>
            <a:xfrm>
              <a:off x="2835175" y="4328525"/>
              <a:ext cx="114475" cy="114500"/>
            </a:xfrm>
            <a:custGeom>
              <a:avLst/>
              <a:gdLst/>
              <a:ahLst/>
              <a:cxnLst/>
              <a:rect l="0" t="0" r="0" b="0"/>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6" name="Shape 1006"/>
            <p:cNvSpPr/>
            <p:nvPr/>
          </p:nvSpPr>
          <p:spPr>
            <a:xfrm>
              <a:off x="2850400" y="4372975"/>
              <a:ext cx="54825" cy="54825"/>
            </a:xfrm>
            <a:custGeom>
              <a:avLst/>
              <a:gdLst/>
              <a:ahLst/>
              <a:cxnLst/>
              <a:rect l="0" t="0" r="0" b="0"/>
              <a:pathLst>
                <a:path w="2193" h="2193" fill="none" extrusionOk="0">
                  <a:moveTo>
                    <a:pt x="2192" y="0"/>
                  </a:moveTo>
                  <a:lnTo>
                    <a:pt x="0" y="219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7" name="Shape 1007"/>
            <p:cNvSpPr/>
            <p:nvPr/>
          </p:nvSpPr>
          <p:spPr>
            <a:xfrm>
              <a:off x="2646425" y="4429600"/>
              <a:ext cx="156500" cy="156500"/>
            </a:xfrm>
            <a:custGeom>
              <a:avLst/>
              <a:gdLst/>
              <a:ahLst/>
              <a:cxnLst/>
              <a:rect l="0" t="0" r="0" b="0"/>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8" name="Shape 1008"/>
            <p:cNvSpPr/>
            <p:nvPr/>
          </p:nvSpPr>
          <p:spPr>
            <a:xfrm>
              <a:off x="2696350" y="4479525"/>
              <a:ext cx="87100" cy="87100"/>
            </a:xfrm>
            <a:custGeom>
              <a:avLst/>
              <a:gdLst/>
              <a:ahLst/>
              <a:cxnLst/>
              <a:rect l="0" t="0" r="0" b="0"/>
              <a:pathLst>
                <a:path w="3484" h="3484" fill="none" extrusionOk="0">
                  <a:moveTo>
                    <a:pt x="0" y="1"/>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09" name="Shape 1009"/>
          <p:cNvGrpSpPr/>
          <p:nvPr/>
        </p:nvGrpSpPr>
        <p:grpSpPr>
          <a:xfrm>
            <a:off x="5211593" y="3634952"/>
            <a:ext cx="310532" cy="347621"/>
            <a:chOff x="6643075" y="4309650"/>
            <a:chExt cx="407950" cy="456675"/>
          </a:xfrm>
        </p:grpSpPr>
        <p:sp>
          <p:nvSpPr>
            <p:cNvPr id="1010" name="Shape 1010"/>
            <p:cNvSpPr/>
            <p:nvPr/>
          </p:nvSpPr>
          <p:spPr>
            <a:xfrm>
              <a:off x="6643075" y="4698125"/>
              <a:ext cx="407950" cy="14625"/>
            </a:xfrm>
            <a:custGeom>
              <a:avLst/>
              <a:gdLst/>
              <a:ahLst/>
              <a:cxnLst/>
              <a:rect l="0" t="0" r="0" b="0"/>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1" name="Shape 1011"/>
            <p:cNvSpPr/>
            <p:nvPr/>
          </p:nvSpPr>
          <p:spPr>
            <a:xfrm>
              <a:off x="6643075" y="4727350"/>
              <a:ext cx="407950" cy="14625"/>
            </a:xfrm>
            <a:custGeom>
              <a:avLst/>
              <a:gdLst/>
              <a:ahLst/>
              <a:cxnLst/>
              <a:rect l="0" t="0" r="0" b="0"/>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2" name="Shape 1012"/>
            <p:cNvSpPr/>
            <p:nvPr/>
          </p:nvSpPr>
          <p:spPr>
            <a:xfrm>
              <a:off x="6643075" y="4751700"/>
              <a:ext cx="407950" cy="14625"/>
            </a:xfrm>
            <a:custGeom>
              <a:avLst/>
              <a:gdLst/>
              <a:ahLst/>
              <a:cxnLst/>
              <a:rect l="0" t="0" r="0" b="0"/>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3" name="Shape 1013"/>
            <p:cNvSpPr/>
            <p:nvPr/>
          </p:nvSpPr>
          <p:spPr>
            <a:xfrm>
              <a:off x="6672900" y="4309650"/>
              <a:ext cx="348900" cy="376300"/>
            </a:xfrm>
            <a:custGeom>
              <a:avLst/>
              <a:gdLst/>
              <a:ahLst/>
              <a:cxnLst/>
              <a:rect l="0" t="0" r="0" b="0"/>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4" name="Shape 1014"/>
            <p:cNvSpPr/>
            <p:nvPr/>
          </p:nvSpPr>
          <p:spPr>
            <a:xfrm>
              <a:off x="6805625" y="4452725"/>
              <a:ext cx="15850" cy="28050"/>
            </a:xfrm>
            <a:custGeom>
              <a:avLst/>
              <a:gdLst/>
              <a:ahLst/>
              <a:cxnLst/>
              <a:rect l="0" t="0" r="0" b="0"/>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5" name="Shape 1015"/>
            <p:cNvSpPr/>
            <p:nvPr/>
          </p:nvSpPr>
          <p:spPr>
            <a:xfrm>
              <a:off x="6872600" y="4452725"/>
              <a:ext cx="15875" cy="28050"/>
            </a:xfrm>
            <a:custGeom>
              <a:avLst/>
              <a:gdLst/>
              <a:ahLst/>
              <a:cxnLst/>
              <a:rect l="0" t="0" r="0" b="0"/>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6" name="Shape 1016"/>
            <p:cNvSpPr/>
            <p:nvPr/>
          </p:nvSpPr>
          <p:spPr>
            <a:xfrm>
              <a:off x="6709425" y="4414975"/>
              <a:ext cx="275250" cy="54825"/>
            </a:xfrm>
            <a:custGeom>
              <a:avLst/>
              <a:gdLst/>
              <a:ahLst/>
              <a:cxnLst/>
              <a:rect l="0" t="0" r="0" b="0"/>
              <a:pathLst>
                <a:path w="11010" h="2193" fill="none" extrusionOk="0">
                  <a:moveTo>
                    <a:pt x="11009" y="2193"/>
                  </a:moveTo>
                  <a:lnTo>
                    <a:pt x="5505" y="1"/>
                  </a:ln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7" name="Shape 1017"/>
            <p:cNvSpPr/>
            <p:nvPr/>
          </p:nvSpPr>
          <p:spPr>
            <a:xfrm>
              <a:off x="6733175" y="4382725"/>
              <a:ext cx="227750" cy="37150"/>
            </a:xfrm>
            <a:custGeom>
              <a:avLst/>
              <a:gdLst/>
              <a:ahLst/>
              <a:cxnLst/>
              <a:rect l="0" t="0" r="0" b="0"/>
              <a:pathLst>
                <a:path w="9110" h="1486" fill="none" extrusionOk="0">
                  <a:moveTo>
                    <a:pt x="1" y="1486"/>
                  </a:moveTo>
                  <a:lnTo>
                    <a:pt x="1681" y="1486"/>
                  </a:lnTo>
                  <a:lnTo>
                    <a:pt x="1681" y="0"/>
                  </a:lnTo>
                  <a:lnTo>
                    <a:pt x="4555" y="0"/>
                  </a:lnTo>
                  <a:lnTo>
                    <a:pt x="7429" y="0"/>
                  </a:lnTo>
                  <a:lnTo>
                    <a:pt x="7429" y="1486"/>
                  </a:lnTo>
                  <a:lnTo>
                    <a:pt x="9109" y="148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8" name="Shape 1018"/>
            <p:cNvSpPr/>
            <p:nvPr/>
          </p:nvSpPr>
          <p:spPr>
            <a:xfrm>
              <a:off x="6847025" y="4414975"/>
              <a:ext cx="25" cy="145550"/>
            </a:xfrm>
            <a:custGeom>
              <a:avLst/>
              <a:gdLst/>
              <a:ahLst/>
              <a:cxnLst/>
              <a:rect l="0" t="0" r="0" b="0"/>
              <a:pathLst>
                <a:path w="1" h="5822" fill="none" extrusionOk="0">
                  <a:moveTo>
                    <a:pt x="1" y="1"/>
                  </a:moveTo>
                  <a:lnTo>
                    <a:pt x="1" y="582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19" name="Shape 1019"/>
          <p:cNvGrpSpPr/>
          <p:nvPr/>
        </p:nvGrpSpPr>
        <p:grpSpPr>
          <a:xfrm>
            <a:off x="4138643" y="4125774"/>
            <a:ext cx="409735" cy="393046"/>
            <a:chOff x="5233525" y="4954450"/>
            <a:chExt cx="538275" cy="516350"/>
          </a:xfrm>
        </p:grpSpPr>
        <p:sp>
          <p:nvSpPr>
            <p:cNvPr id="1020" name="Shape 1020"/>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1" name="Shape 1021"/>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2" name="Shape 1022"/>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3" name="Shape 1023"/>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4" name="Shape 1024"/>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5" name="Shape 1025"/>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6" name="Shape 1026"/>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7" name="Shape 1027"/>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8" name="Shape 1028"/>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9" name="Shape 1029"/>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0" name="Shape 1030"/>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31" name="Shape 1031"/>
          <p:cNvGrpSpPr/>
          <p:nvPr/>
        </p:nvGrpSpPr>
        <p:grpSpPr>
          <a:xfrm>
            <a:off x="3623254" y="4132720"/>
            <a:ext cx="417157" cy="379154"/>
            <a:chOff x="4556450" y="4963575"/>
            <a:chExt cx="548025" cy="498100"/>
          </a:xfrm>
        </p:grpSpPr>
        <p:sp>
          <p:nvSpPr>
            <p:cNvPr id="1032" name="Shape 1032"/>
            <p:cNvSpPr/>
            <p:nvPr/>
          </p:nvSpPr>
          <p:spPr>
            <a:xfrm>
              <a:off x="4611850" y="5222350"/>
              <a:ext cx="436600" cy="239325"/>
            </a:xfrm>
            <a:custGeom>
              <a:avLst/>
              <a:gdLst/>
              <a:ahLst/>
              <a:cxnLst/>
              <a:rect l="0" t="0" r="0" b="0"/>
              <a:pathLst>
                <a:path w="17464" h="9573" fill="none" extrusionOk="0">
                  <a:moveTo>
                    <a:pt x="1" y="1"/>
                  </a:moveTo>
                  <a:lnTo>
                    <a:pt x="1" y="4677"/>
                  </a:lnTo>
                  <a:lnTo>
                    <a:pt x="8720" y="9572"/>
                  </a:lnTo>
                  <a:lnTo>
                    <a:pt x="17463" y="4677"/>
                  </a:lnTo>
                  <a:lnTo>
                    <a:pt x="174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3" name="Shape 1033"/>
            <p:cNvSpPr/>
            <p:nvPr/>
          </p:nvSpPr>
          <p:spPr>
            <a:xfrm>
              <a:off x="4612475" y="4963575"/>
              <a:ext cx="435975" cy="125450"/>
            </a:xfrm>
            <a:custGeom>
              <a:avLst/>
              <a:gdLst/>
              <a:ahLst/>
              <a:cxnLst/>
              <a:rect l="0" t="0" r="0" b="0"/>
              <a:pathLst>
                <a:path w="17439" h="5018" fill="none" extrusionOk="0">
                  <a:moveTo>
                    <a:pt x="17438" y="5018"/>
                  </a:moveTo>
                  <a:lnTo>
                    <a:pt x="8671" y="1"/>
                  </a:lnTo>
                  <a:lnTo>
                    <a:pt x="0" y="501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4" name="Shape 1034"/>
            <p:cNvSpPr/>
            <p:nvPr/>
          </p:nvSpPr>
          <p:spPr>
            <a:xfrm>
              <a:off x="4556450" y="5089000"/>
              <a:ext cx="274025" cy="225925"/>
            </a:xfrm>
            <a:custGeom>
              <a:avLst/>
              <a:gdLst/>
              <a:ahLst/>
              <a:cxnLst/>
              <a:rect l="0" t="0" r="0" b="0"/>
              <a:pathLst>
                <a:path w="10961" h="9037" fill="none" extrusionOk="0">
                  <a:moveTo>
                    <a:pt x="8720" y="9037"/>
                  </a:moveTo>
                  <a:lnTo>
                    <a:pt x="1" y="4068"/>
                  </a:lnTo>
                  <a:lnTo>
                    <a:pt x="2241" y="1"/>
                  </a:lnTo>
                  <a:lnTo>
                    <a:pt x="10960" y="4969"/>
                  </a:lnTo>
                  <a:lnTo>
                    <a:pt x="8720"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5" name="Shape 1035"/>
            <p:cNvSpPr/>
            <p:nvPr/>
          </p:nvSpPr>
          <p:spPr>
            <a:xfrm>
              <a:off x="4830450" y="5089000"/>
              <a:ext cx="274025" cy="225925"/>
            </a:xfrm>
            <a:custGeom>
              <a:avLst/>
              <a:gdLst/>
              <a:ahLst/>
              <a:cxnLst/>
              <a:rect l="0" t="0" r="0" b="0"/>
              <a:pathLst>
                <a:path w="10961" h="9037" fill="none" extrusionOk="0">
                  <a:moveTo>
                    <a:pt x="2241" y="9037"/>
                  </a:moveTo>
                  <a:lnTo>
                    <a:pt x="10960" y="4068"/>
                  </a:lnTo>
                  <a:lnTo>
                    <a:pt x="8719" y="1"/>
                  </a:lnTo>
                  <a:lnTo>
                    <a:pt x="0" y="4969"/>
                  </a:lnTo>
                  <a:lnTo>
                    <a:pt x="2241"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6" name="Shape 1036"/>
            <p:cNvSpPr/>
            <p:nvPr/>
          </p:nvSpPr>
          <p:spPr>
            <a:xfrm>
              <a:off x="4830450" y="5213225"/>
              <a:ext cx="25" cy="248450"/>
            </a:xfrm>
            <a:custGeom>
              <a:avLst/>
              <a:gdLst/>
              <a:ahLst/>
              <a:cxnLst/>
              <a:rect l="0" t="0" r="0" b="0"/>
              <a:pathLst>
                <a:path w="1" h="9938" fill="none" extrusionOk="0">
                  <a:moveTo>
                    <a:pt x="0" y="0"/>
                  </a:moveTo>
                  <a:lnTo>
                    <a:pt x="0" y="993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37" name="Shape 1037"/>
          <p:cNvGrpSpPr/>
          <p:nvPr/>
        </p:nvGrpSpPr>
        <p:grpSpPr>
          <a:xfrm>
            <a:off x="559690" y="4214758"/>
            <a:ext cx="403246" cy="222955"/>
            <a:chOff x="531800" y="5071350"/>
            <a:chExt cx="529750" cy="292900"/>
          </a:xfrm>
        </p:grpSpPr>
        <p:sp>
          <p:nvSpPr>
            <p:cNvPr id="1038" name="Shape 1038"/>
            <p:cNvSpPr/>
            <p:nvPr/>
          </p:nvSpPr>
          <p:spPr>
            <a:xfrm>
              <a:off x="632875" y="5077450"/>
              <a:ext cx="272200" cy="185725"/>
            </a:xfrm>
            <a:custGeom>
              <a:avLst/>
              <a:gdLst/>
              <a:ahLst/>
              <a:cxnLst/>
              <a:rect l="0" t="0" r="0" b="0"/>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9" name="Shape 1039"/>
            <p:cNvSpPr/>
            <p:nvPr/>
          </p:nvSpPr>
          <p:spPr>
            <a:xfrm>
              <a:off x="886175" y="5071350"/>
              <a:ext cx="74300" cy="191825"/>
            </a:xfrm>
            <a:custGeom>
              <a:avLst/>
              <a:gdLst/>
              <a:ahLst/>
              <a:cxnLst/>
              <a:rect l="0" t="0" r="0" b="0"/>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0" name="Shape 1040"/>
            <p:cNvSpPr/>
            <p:nvPr/>
          </p:nvSpPr>
          <p:spPr>
            <a:xfrm>
              <a:off x="531800" y="5162075"/>
              <a:ext cx="202175" cy="202175"/>
            </a:xfrm>
            <a:custGeom>
              <a:avLst/>
              <a:gdLst/>
              <a:ahLst/>
              <a:cxnLst/>
              <a:rect l="0" t="0" r="0" b="0"/>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1" name="Shape 1041"/>
            <p:cNvSpPr/>
            <p:nvPr/>
          </p:nvSpPr>
          <p:spPr>
            <a:xfrm>
              <a:off x="859375" y="5162075"/>
              <a:ext cx="202175" cy="202175"/>
            </a:xfrm>
            <a:custGeom>
              <a:avLst/>
              <a:gdLst/>
              <a:ahLst/>
              <a:cxnLst/>
              <a:rect l="0" t="0" r="0" b="0"/>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2" name="Shape 1042"/>
            <p:cNvSpPr/>
            <p:nvPr/>
          </p:nvSpPr>
          <p:spPr>
            <a:xfrm>
              <a:off x="676100" y="5071350"/>
              <a:ext cx="86500" cy="7325"/>
            </a:xfrm>
            <a:custGeom>
              <a:avLst/>
              <a:gdLst/>
              <a:ahLst/>
              <a:cxnLst/>
              <a:rect l="0" t="0" r="0" b="0"/>
              <a:pathLst>
                <a:path w="3460" h="293" fill="none" extrusionOk="0">
                  <a:moveTo>
                    <a:pt x="1" y="1"/>
                  </a:moveTo>
                  <a:lnTo>
                    <a:pt x="3459" y="2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3" name="Shape 1043"/>
            <p:cNvSpPr/>
            <p:nvPr/>
          </p:nvSpPr>
          <p:spPr>
            <a:xfrm>
              <a:off x="941575" y="5244275"/>
              <a:ext cx="37175" cy="37175"/>
            </a:xfrm>
            <a:custGeom>
              <a:avLst/>
              <a:gdLst/>
              <a:ahLst/>
              <a:cxnLst/>
              <a:rect l="0" t="0" r="0" b="0"/>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4" name="Shape 1044"/>
            <p:cNvSpPr/>
            <p:nvPr/>
          </p:nvSpPr>
          <p:spPr>
            <a:xfrm>
              <a:off x="614600" y="5244275"/>
              <a:ext cx="37175" cy="37175"/>
            </a:xfrm>
            <a:custGeom>
              <a:avLst/>
              <a:gdLst/>
              <a:ahLst/>
              <a:cxnLst/>
              <a:rect l="0" t="0" r="0" b="0"/>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45" name="Shape 1045"/>
          <p:cNvGrpSpPr/>
          <p:nvPr/>
        </p:nvGrpSpPr>
        <p:grpSpPr>
          <a:xfrm>
            <a:off x="7091494" y="2032000"/>
            <a:ext cx="433992" cy="422729"/>
            <a:chOff x="5916675" y="927975"/>
            <a:chExt cx="516350" cy="502950"/>
          </a:xfrm>
        </p:grpSpPr>
        <p:sp>
          <p:nvSpPr>
            <p:cNvPr id="1046" name="Shape 1046"/>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7" name="Shape 1047"/>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48" name="Shape 1048"/>
          <p:cNvGrpSpPr/>
          <p:nvPr/>
        </p:nvGrpSpPr>
        <p:grpSpPr>
          <a:xfrm>
            <a:off x="6207514" y="2737902"/>
            <a:ext cx="1079481" cy="1051467"/>
            <a:chOff x="5916675" y="927975"/>
            <a:chExt cx="516350" cy="502950"/>
          </a:xfrm>
        </p:grpSpPr>
        <p:sp>
          <p:nvSpPr>
            <p:cNvPr id="1049" name="Shape 1049"/>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0" name="Shape 1050"/>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51" name="Shape 1051"/>
          <p:cNvGrpSpPr/>
          <p:nvPr/>
        </p:nvGrpSpPr>
        <p:grpSpPr>
          <a:xfrm>
            <a:off x="6207657" y="2032000"/>
            <a:ext cx="433992" cy="422729"/>
            <a:chOff x="5916675" y="927975"/>
            <a:chExt cx="516350" cy="502950"/>
          </a:xfrm>
        </p:grpSpPr>
        <p:sp>
          <p:nvSpPr>
            <p:cNvPr id="1052" name="Shape 1052"/>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3" name="Shape 1053"/>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54" name="Shape 1054"/>
          <p:cNvSpPr/>
          <p:nvPr/>
        </p:nvSpPr>
        <p:spPr>
          <a:xfrm>
            <a:off x="7283655" y="2268378"/>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5" name="Shape 1055"/>
          <p:cNvSpPr/>
          <p:nvPr/>
        </p:nvSpPr>
        <p:spPr>
          <a:xfrm>
            <a:off x="6399818" y="2268378"/>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6" name="Shape 1056"/>
          <p:cNvSpPr/>
          <p:nvPr/>
        </p:nvSpPr>
        <p:spPr>
          <a:xfrm>
            <a:off x="6685353" y="3325915"/>
            <a:ext cx="1000561" cy="565194"/>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7" name="Shape 1057"/>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5B0FE"/>
        </a:solidFill>
        <a:effectLst/>
      </p:bgPr>
    </p:bg>
    <p:spTree>
      <p:nvGrpSpPr>
        <p:cNvPr id="1" name="Shape 1061"/>
        <p:cNvGrpSpPr/>
        <p:nvPr/>
      </p:nvGrpSpPr>
      <p:grpSpPr>
        <a:xfrm>
          <a:off x="0" y="0"/>
          <a:ext cx="0" cy="0"/>
          <a:chOff x="0" y="0"/>
          <a:chExt cx="0" cy="0"/>
        </a:xfrm>
      </p:grpSpPr>
      <p:sp>
        <p:nvSpPr>
          <p:cNvPr id="1062" name="Shape 1062"/>
          <p:cNvSpPr txBox="1"/>
          <p:nvPr/>
        </p:nvSpPr>
        <p:spPr>
          <a:xfrm>
            <a:off x="2240050" y="838075"/>
            <a:ext cx="6676800" cy="138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latin typeface="Barlow Light"/>
                <a:ea typeface="Barlow Light"/>
                <a:cs typeface="Barlow Light"/>
                <a:sym typeface="Barlow Light"/>
              </a:rPr>
              <a:t>Now you can use any emoji as an icon!</a:t>
            </a:r>
            <a:endParaRPr>
              <a:latin typeface="Barlow Light"/>
              <a:ea typeface="Barlow Light"/>
              <a:cs typeface="Barlow Light"/>
              <a:sym typeface="Barlow Light"/>
            </a:endParaRPr>
          </a:p>
          <a:p>
            <a:pPr marL="0" lvl="0" indent="0" rtl="0">
              <a:spcBef>
                <a:spcPts val="0"/>
              </a:spcBef>
              <a:spcAft>
                <a:spcPts val="0"/>
              </a:spcAft>
              <a:buClr>
                <a:schemeClr val="dk1"/>
              </a:buClr>
              <a:buSzPts val="1100"/>
              <a:buFont typeface="Arial"/>
              <a:buNone/>
            </a:pPr>
            <a:r>
              <a:rPr lang="en">
                <a:latin typeface="Barlow Light"/>
                <a:ea typeface="Barlow Light"/>
                <a:cs typeface="Barlow Light"/>
                <a:sym typeface="Barlow Light"/>
              </a:rPr>
              <a:t>And of course it resizes without losing quality and you can change the color.</a:t>
            </a:r>
            <a:endParaRPr>
              <a:latin typeface="Barlow Light"/>
              <a:ea typeface="Barlow Light"/>
              <a:cs typeface="Barlow Light"/>
              <a:sym typeface="Barlow Light"/>
            </a:endParaRPr>
          </a:p>
          <a:p>
            <a:pPr marL="0" lvl="0" indent="0" rtl="0">
              <a:spcBef>
                <a:spcPts val="0"/>
              </a:spcBef>
              <a:spcAft>
                <a:spcPts val="0"/>
              </a:spcAft>
              <a:buNone/>
            </a:pPr>
            <a:endParaRPr>
              <a:latin typeface="Barlow Light"/>
              <a:ea typeface="Barlow Light"/>
              <a:cs typeface="Barlow Light"/>
              <a:sym typeface="Barlow Light"/>
            </a:endParaRPr>
          </a:p>
          <a:p>
            <a:pPr marL="0" lvl="0" indent="0">
              <a:spcBef>
                <a:spcPts val="0"/>
              </a:spcBef>
              <a:spcAft>
                <a:spcPts val="0"/>
              </a:spcAft>
              <a:buNone/>
            </a:pPr>
            <a:r>
              <a:rPr lang="en">
                <a:latin typeface="Barlow Light"/>
                <a:ea typeface="Barlow Light"/>
                <a:cs typeface="Barlow Light"/>
                <a:sym typeface="Barlow Light"/>
              </a:rPr>
              <a:t>How? Follow Google instructions </a:t>
            </a:r>
            <a:r>
              <a:rPr lang="en" u="sng">
                <a:latin typeface="Barlow Light"/>
                <a:ea typeface="Barlow Light"/>
                <a:cs typeface="Barlow Light"/>
                <a:sym typeface="Barlow Light"/>
                <a:hlinkClick r:id="rId3"/>
              </a:rPr>
              <a:t>https://twitter.com/googledocs/status/730087240156643328</a:t>
            </a:r>
            <a:endParaRPr>
              <a:latin typeface="Barlow Light"/>
              <a:ea typeface="Barlow Light"/>
              <a:cs typeface="Barlow Light"/>
              <a:sym typeface="Barlow Light"/>
            </a:endParaRPr>
          </a:p>
          <a:p>
            <a:pPr marL="0" lvl="0" indent="0" rtl="0">
              <a:spcBef>
                <a:spcPts val="0"/>
              </a:spcBef>
              <a:spcAft>
                <a:spcPts val="0"/>
              </a:spcAft>
              <a:buNone/>
            </a:pPr>
            <a:endParaRPr>
              <a:latin typeface="Barlow Light"/>
              <a:ea typeface="Barlow Light"/>
              <a:cs typeface="Barlow Light"/>
              <a:sym typeface="Barlow Light"/>
            </a:endParaRPr>
          </a:p>
          <a:p>
            <a:pPr marL="0" lvl="0" indent="0" rtl="0">
              <a:spcBef>
                <a:spcPts val="0"/>
              </a:spcBef>
              <a:spcAft>
                <a:spcPts val="0"/>
              </a:spcAft>
              <a:buNone/>
            </a:pPr>
            <a:endParaRPr>
              <a:latin typeface="Barlow Light"/>
              <a:ea typeface="Barlow Light"/>
              <a:cs typeface="Barlow Light"/>
              <a:sym typeface="Barlow Light"/>
            </a:endParaRPr>
          </a:p>
          <a:p>
            <a:pPr marL="0" lvl="0" indent="0" rtl="0">
              <a:spcBef>
                <a:spcPts val="0"/>
              </a:spcBef>
              <a:spcAft>
                <a:spcPts val="0"/>
              </a:spcAft>
              <a:buClr>
                <a:schemeClr val="dk1"/>
              </a:buClr>
              <a:buSzPts val="1100"/>
              <a:buFont typeface="Arial"/>
              <a:buNone/>
            </a:pPr>
            <a:endParaRPr>
              <a:latin typeface="Barlow Light"/>
              <a:ea typeface="Barlow Light"/>
              <a:cs typeface="Barlow Light"/>
              <a:sym typeface="Barlow Light"/>
            </a:endParaRPr>
          </a:p>
          <a:p>
            <a:pPr marL="0" lvl="0" indent="0" rtl="0">
              <a:spcBef>
                <a:spcPts val="0"/>
              </a:spcBef>
              <a:spcAft>
                <a:spcPts val="0"/>
              </a:spcAft>
              <a:buNone/>
            </a:pPr>
            <a:endParaRPr>
              <a:latin typeface="Barlow Light"/>
              <a:ea typeface="Barlow Light"/>
              <a:cs typeface="Barlow Light"/>
              <a:sym typeface="Barlow Light"/>
            </a:endParaRPr>
          </a:p>
        </p:txBody>
      </p:sp>
      <p:sp>
        <p:nvSpPr>
          <p:cNvPr id="1063" name="Shape 1063"/>
          <p:cNvSpPr txBox="1"/>
          <p:nvPr/>
        </p:nvSpPr>
        <p:spPr>
          <a:xfrm>
            <a:off x="884300" y="2298050"/>
            <a:ext cx="7327500" cy="25707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3600">
                <a:solidFill>
                  <a:srgbClr val="FFFFFF"/>
                </a:solidFill>
                <a:latin typeface="Barlow Light"/>
                <a:ea typeface="Barlow Light"/>
                <a:cs typeface="Barlow Light"/>
                <a:sym typeface="Barlow Light"/>
              </a:rPr>
              <a:t>✋👆👉👍👤👦👧👨👩👪💃🏃💑❤😂😉😋😒😭👶😸🐟🍒🍔💣📌📖🔨🎃🎈🎨🏈🏰🌏🔌🔑</a:t>
            </a:r>
            <a:r>
              <a:rPr lang="en" sz="2400">
                <a:solidFill>
                  <a:srgbClr val="FFFFFF"/>
                </a:solidFill>
                <a:highlight>
                  <a:srgbClr val="000000"/>
                </a:highlight>
                <a:latin typeface="Barlow Light"/>
                <a:ea typeface="Barlow Light"/>
                <a:cs typeface="Barlow Light"/>
                <a:sym typeface="Barlow Light"/>
              </a:rPr>
              <a:t> and many more...</a:t>
            </a:r>
            <a:endParaRPr sz="2400">
              <a:solidFill>
                <a:srgbClr val="FFFFFF"/>
              </a:solidFill>
              <a:highlight>
                <a:srgbClr val="000000"/>
              </a:highlight>
              <a:latin typeface="Barlow Light"/>
              <a:ea typeface="Barlow Light"/>
              <a:cs typeface="Barlow Light"/>
              <a:sym typeface="Barlow Light"/>
            </a:endParaRPr>
          </a:p>
        </p:txBody>
      </p:sp>
      <p:sp>
        <p:nvSpPr>
          <p:cNvPr id="1064" name="Shape 1064"/>
          <p:cNvSpPr txBox="1"/>
          <p:nvPr/>
        </p:nvSpPr>
        <p:spPr>
          <a:xfrm>
            <a:off x="725175" y="780214"/>
            <a:ext cx="1440600" cy="12960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9600">
                <a:solidFill>
                  <a:srgbClr val="674EA7"/>
                </a:solidFill>
                <a:latin typeface="Barlow Light"/>
                <a:ea typeface="Barlow Light"/>
                <a:cs typeface="Barlow Light"/>
                <a:sym typeface="Barlow Light"/>
              </a:rPr>
              <a:t>😉</a:t>
            </a:r>
            <a:endParaRPr sz="9600">
              <a:solidFill>
                <a:srgbClr val="674EA7"/>
              </a:solidFill>
              <a:latin typeface="Barlow Light"/>
              <a:ea typeface="Barlow Light"/>
              <a:cs typeface="Barlow Light"/>
              <a:sym typeface="Barlow Light"/>
            </a:endParaRPr>
          </a:p>
        </p:txBody>
      </p:sp>
      <p:sp>
        <p:nvSpPr>
          <p:cNvPr id="1065" name="Shape 1065"/>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5" name="Shape 255"/>
          <p:cNvSpPr txBox="1">
            <a:spLocks noGrp="1"/>
          </p:cNvSpPr>
          <p:nvPr>
            <p:ph type="subTitle" idx="4294967295"/>
          </p:nvPr>
        </p:nvSpPr>
        <p:spPr>
          <a:xfrm>
            <a:off x="685800" y="214296"/>
            <a:ext cx="4672018" cy="4576279"/>
          </a:xfrm>
          <a:prstGeom prst="rect">
            <a:avLst/>
          </a:prstGeom>
        </p:spPr>
        <p:txBody>
          <a:bodyPr spcFirstLastPara="1" wrap="square" lIns="91425" tIns="91425" rIns="91425" bIns="91425" anchor="t" anchorCtr="0">
            <a:noAutofit/>
          </a:bodyPr>
          <a:lstStyle/>
          <a:p>
            <a:pPr marL="0" lvl="0" indent="0" algn="r">
              <a:buNone/>
            </a:pPr>
            <a:r>
              <a:rPr lang="ar-IQ" sz="2000" dirty="0" smtClean="0">
                <a:solidFill>
                  <a:schemeClr val="tx1"/>
                </a:solidFill>
              </a:rPr>
              <a:t>.</a:t>
            </a:r>
            <a:r>
              <a:rPr lang="ar-IQ" sz="2000" b="1" dirty="0" smtClean="0">
                <a:solidFill>
                  <a:schemeClr val="tx1"/>
                </a:solidFill>
              </a:rPr>
              <a:t> لم يعمر نظام </a:t>
            </a:r>
            <a:r>
              <a:rPr lang="ar-IQ" sz="2000" b="1" dirty="0" err="1" smtClean="0">
                <a:solidFill>
                  <a:schemeClr val="tx1"/>
                </a:solidFill>
              </a:rPr>
              <a:t>الادارة</a:t>
            </a:r>
            <a:r>
              <a:rPr lang="ar-IQ" sz="2000" b="1" dirty="0" smtClean="0">
                <a:solidFill>
                  <a:schemeClr val="tx1"/>
                </a:solidFill>
              </a:rPr>
              <a:t> القاضية طويلاً فقد </a:t>
            </a:r>
            <a:r>
              <a:rPr lang="ar-IQ" sz="2000" b="1" dirty="0" err="1" smtClean="0">
                <a:solidFill>
                  <a:schemeClr val="tx1"/>
                </a:solidFill>
              </a:rPr>
              <a:t>ادخلت</a:t>
            </a:r>
            <a:r>
              <a:rPr lang="ar-IQ" sz="2000" b="1" dirty="0" smtClean="0">
                <a:solidFill>
                  <a:schemeClr val="tx1"/>
                </a:solidFill>
              </a:rPr>
              <a:t> عليه بعض التعديلات ابتداءً من السنة الثامنة للجمهورية  في عهد نابليون، </a:t>
            </a:r>
            <a:r>
              <a:rPr lang="ar-IQ" sz="2000" b="1" dirty="0" err="1" smtClean="0">
                <a:solidFill>
                  <a:schemeClr val="tx1"/>
                </a:solidFill>
              </a:rPr>
              <a:t>اذ</a:t>
            </a:r>
            <a:r>
              <a:rPr lang="ar-IQ" sz="2000" b="1" dirty="0" smtClean="0">
                <a:solidFill>
                  <a:schemeClr val="tx1"/>
                </a:solidFill>
              </a:rPr>
              <a:t> صدر قانون 1800 الذي نص على تشكيل مجلس الدولة فضلاً عن مجالس </a:t>
            </a:r>
            <a:r>
              <a:rPr lang="ar-IQ" sz="2000" b="1" dirty="0" err="1" smtClean="0">
                <a:solidFill>
                  <a:schemeClr val="tx1"/>
                </a:solidFill>
              </a:rPr>
              <a:t>الاقاليم</a:t>
            </a:r>
            <a:r>
              <a:rPr lang="ar-IQ" sz="2000" b="1" dirty="0" smtClean="0">
                <a:solidFill>
                  <a:schemeClr val="tx1"/>
                </a:solidFill>
              </a:rPr>
              <a:t> لكي تنظر في المنازعات </a:t>
            </a:r>
            <a:r>
              <a:rPr lang="ar-IQ" sz="2000" b="1" dirty="0" err="1" smtClean="0">
                <a:solidFill>
                  <a:schemeClr val="tx1"/>
                </a:solidFill>
              </a:rPr>
              <a:t>الادارية</a:t>
            </a:r>
            <a:endParaRPr sz="2000" b="1"/>
          </a:p>
        </p:txBody>
      </p:sp>
      <p:sp>
        <p:nvSpPr>
          <p:cNvPr id="256" name="Shape 25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4297"/>
            <a:ext cx="6115064" cy="4786346"/>
          </a:xfrm>
          <a:prstGeom prst="rect">
            <a:avLst/>
          </a:prstGeom>
        </p:spPr>
        <p:txBody>
          <a:bodyPr spcFirstLastPara="1" wrap="square" lIns="91425" tIns="91425" rIns="91425" bIns="91425" anchor="b" anchorCtr="0">
            <a:noAutofit/>
          </a:bodyPr>
          <a:lstStyle/>
          <a:p>
            <a:pPr lvl="0" algn="r"/>
            <a:r>
              <a:rPr lang="ar-IQ" sz="2000" b="1" dirty="0" smtClean="0">
                <a:solidFill>
                  <a:schemeClr val="tx1"/>
                </a:solidFill>
              </a:rPr>
              <a:t>وفي </a:t>
            </a:r>
            <a:r>
              <a:rPr lang="ar-IQ" sz="2000" b="1" dirty="0" err="1" smtClean="0">
                <a:solidFill>
                  <a:schemeClr val="tx1"/>
                </a:solidFill>
              </a:rPr>
              <a:t>اعقاب</a:t>
            </a:r>
            <a:r>
              <a:rPr lang="ar-IQ" sz="2000" b="1" dirty="0" smtClean="0">
                <a:solidFill>
                  <a:schemeClr val="tx1"/>
                </a:solidFill>
              </a:rPr>
              <a:t> ثورة 1830 جرى </a:t>
            </a:r>
            <a:r>
              <a:rPr lang="ar-IQ" sz="2000" b="1" dirty="0" err="1" smtClean="0">
                <a:solidFill>
                  <a:schemeClr val="tx1"/>
                </a:solidFill>
              </a:rPr>
              <a:t>اعادة</a:t>
            </a:r>
            <a:r>
              <a:rPr lang="ar-IQ" sz="2000" b="1" dirty="0" smtClean="0">
                <a:solidFill>
                  <a:schemeClr val="tx1"/>
                </a:solidFill>
              </a:rPr>
              <a:t> تنظيم المجلس وتحول القسم القضائي منه </a:t>
            </a:r>
            <a:r>
              <a:rPr lang="ar-IQ" sz="2000" b="1" dirty="0" err="1" smtClean="0">
                <a:solidFill>
                  <a:schemeClr val="tx1"/>
                </a:solidFill>
              </a:rPr>
              <a:t>الى</a:t>
            </a:r>
            <a:r>
              <a:rPr lang="ar-IQ" sz="2000" b="1" dirty="0" smtClean="0">
                <a:solidFill>
                  <a:schemeClr val="tx1"/>
                </a:solidFill>
              </a:rPr>
              <a:t> محكمة حقيقية، كما جرى تعديل </a:t>
            </a:r>
            <a:r>
              <a:rPr lang="ar-IQ" sz="2000" b="1" dirty="0" err="1" smtClean="0">
                <a:solidFill>
                  <a:schemeClr val="tx1"/>
                </a:solidFill>
              </a:rPr>
              <a:t>الاجراءات</a:t>
            </a:r>
            <a:r>
              <a:rPr lang="ar-IQ" sz="2000" b="1" dirty="0" smtClean="0">
                <a:solidFill>
                  <a:schemeClr val="tx1"/>
                </a:solidFill>
              </a:rPr>
              <a:t> المتبعة </a:t>
            </a:r>
            <a:r>
              <a:rPr lang="ar-IQ" sz="2000" b="1" dirty="0" err="1" smtClean="0">
                <a:solidFill>
                  <a:schemeClr val="tx1"/>
                </a:solidFill>
              </a:rPr>
              <a:t>امامه</a:t>
            </a:r>
            <a:r>
              <a:rPr lang="ar-IQ" sz="2000" b="1" dirty="0" smtClean="0">
                <a:solidFill>
                  <a:schemeClr val="tx1"/>
                </a:solidFill>
              </a:rPr>
              <a:t> لتقترب من تلك التي تتبع </a:t>
            </a:r>
            <a:r>
              <a:rPr lang="ar-IQ" sz="2000" b="1" dirty="0" err="1" smtClean="0">
                <a:solidFill>
                  <a:schemeClr val="tx1"/>
                </a:solidFill>
              </a:rPr>
              <a:t>امام</a:t>
            </a:r>
            <a:r>
              <a:rPr lang="ar-IQ" sz="2000" b="1" dirty="0" smtClean="0">
                <a:solidFill>
                  <a:schemeClr val="tx1"/>
                </a:solidFill>
              </a:rPr>
              <a:t> المحاكم الاعتيادية، كما </a:t>
            </a:r>
            <a:r>
              <a:rPr lang="ar-IQ" sz="2000" b="1" dirty="0" err="1" smtClean="0">
                <a:solidFill>
                  <a:schemeClr val="tx1"/>
                </a:solidFill>
              </a:rPr>
              <a:t>اصبح</a:t>
            </a:r>
            <a:r>
              <a:rPr lang="ar-IQ" sz="2000" b="1" dirty="0" smtClean="0">
                <a:solidFill>
                  <a:schemeClr val="tx1"/>
                </a:solidFill>
              </a:rPr>
              <a:t> من حق </a:t>
            </a:r>
            <a:r>
              <a:rPr lang="ar-IQ" sz="2000" b="1" dirty="0" err="1" smtClean="0">
                <a:solidFill>
                  <a:schemeClr val="tx1"/>
                </a:solidFill>
              </a:rPr>
              <a:t>الافراد</a:t>
            </a:r>
            <a:r>
              <a:rPr lang="ar-IQ" sz="2000" b="1" dirty="0" smtClean="0">
                <a:solidFill>
                  <a:schemeClr val="tx1"/>
                </a:solidFill>
              </a:rPr>
              <a:t> المرافعة </a:t>
            </a:r>
            <a:r>
              <a:rPr lang="ar-IQ" sz="2000" b="1" dirty="0" err="1" smtClean="0">
                <a:solidFill>
                  <a:schemeClr val="tx1"/>
                </a:solidFill>
              </a:rPr>
              <a:t>امام</a:t>
            </a:r>
            <a:r>
              <a:rPr lang="ar-IQ" sz="2000" b="1" dirty="0" smtClean="0">
                <a:solidFill>
                  <a:schemeClr val="tx1"/>
                </a:solidFill>
              </a:rPr>
              <a:t> المجلس بعد </a:t>
            </a:r>
            <a:r>
              <a:rPr lang="ar-IQ" sz="2000" b="1" dirty="0" err="1" smtClean="0">
                <a:solidFill>
                  <a:schemeClr val="tx1"/>
                </a:solidFill>
              </a:rPr>
              <a:t>اجراء</a:t>
            </a:r>
            <a:r>
              <a:rPr lang="ar-IQ" sz="2000" b="1" dirty="0" smtClean="0">
                <a:solidFill>
                  <a:schemeClr val="tx1"/>
                </a:solidFill>
              </a:rPr>
              <a:t> التظلم </a:t>
            </a:r>
            <a:r>
              <a:rPr lang="ar-IQ" sz="2000" b="1" dirty="0" err="1" smtClean="0">
                <a:solidFill>
                  <a:schemeClr val="tx1"/>
                </a:solidFill>
              </a:rPr>
              <a:t>الاداري</a:t>
            </a:r>
            <a:r>
              <a:rPr lang="ar-IQ" sz="2000" b="1" dirty="0" smtClean="0">
                <a:solidFill>
                  <a:schemeClr val="tx1"/>
                </a:solidFill>
              </a:rPr>
              <a:t>، </a:t>
            </a:r>
            <a:r>
              <a:rPr lang="ar-IQ" sz="2000" b="1" dirty="0" err="1" smtClean="0">
                <a:solidFill>
                  <a:schemeClr val="tx1"/>
                </a:solidFill>
              </a:rPr>
              <a:t>واعطي</a:t>
            </a:r>
            <a:r>
              <a:rPr lang="ar-IQ" sz="2000" b="1" dirty="0" smtClean="0">
                <a:solidFill>
                  <a:schemeClr val="tx1"/>
                </a:solidFill>
              </a:rPr>
              <a:t> المجلس سلطة اصدر </a:t>
            </a:r>
            <a:r>
              <a:rPr lang="ar-IQ" sz="2000" b="1" dirty="0" err="1" smtClean="0">
                <a:solidFill>
                  <a:schemeClr val="tx1"/>
                </a:solidFill>
              </a:rPr>
              <a:t>الاحكام</a:t>
            </a:r>
            <a:r>
              <a:rPr lang="ar-IQ" sz="2000" b="1" dirty="0" smtClean="0">
                <a:solidFill>
                  <a:schemeClr val="tx1"/>
                </a:solidFill>
              </a:rPr>
              <a:t> بدلاً من</a:t>
            </a:r>
            <a:r>
              <a:rPr lang="ar-IQ" sz="3200" b="1" dirty="0" smtClean="0">
                <a:solidFill>
                  <a:schemeClr val="tx1"/>
                </a:solidFill>
              </a:rPr>
              <a:t> </a:t>
            </a:r>
            <a:r>
              <a:rPr lang="ar-IQ" sz="2000" b="1" dirty="0" smtClean="0">
                <a:solidFill>
                  <a:schemeClr val="tx1"/>
                </a:solidFill>
              </a:rPr>
              <a:t>التوصيات </a:t>
            </a:r>
            <a:r>
              <a:rPr lang="ar-IQ" sz="2000" b="1" dirty="0" err="1" smtClean="0">
                <a:solidFill>
                  <a:schemeClr val="tx1"/>
                </a:solidFill>
              </a:rPr>
              <a:t>واسداء</a:t>
            </a:r>
            <a:r>
              <a:rPr lang="ar-IQ" sz="2000" b="1" dirty="0" smtClean="0">
                <a:solidFill>
                  <a:schemeClr val="tx1"/>
                </a:solidFill>
              </a:rPr>
              <a:t> </a:t>
            </a:r>
            <a:r>
              <a:rPr lang="ar-IQ" sz="2000" b="1" dirty="0" err="1" smtClean="0">
                <a:solidFill>
                  <a:schemeClr val="tx1"/>
                </a:solidFill>
              </a:rPr>
              <a:t>النصاح</a:t>
            </a:r>
            <a:r>
              <a:rPr lang="ar-IQ" sz="2000" b="1" dirty="0" smtClean="0">
                <a:solidFill>
                  <a:schemeClr val="tx1"/>
                </a:solidFill>
              </a:rPr>
              <a:t>، ولكن اختصاص المجلس ظل محصوراً في موضوعات معينة على سبيل الحصر. </a:t>
            </a:r>
            <a:r>
              <a:rPr lang="ar-IQ" sz="2000" b="1" dirty="0" err="1" smtClean="0">
                <a:solidFill>
                  <a:schemeClr val="tx1"/>
                </a:solidFill>
              </a:rPr>
              <a:t>اصبح</a:t>
            </a:r>
            <a:r>
              <a:rPr lang="ar-IQ" sz="2000" b="1" dirty="0" smtClean="0">
                <a:solidFill>
                  <a:schemeClr val="tx1"/>
                </a:solidFill>
              </a:rPr>
              <a:t> مجلس الدولة سلطة </a:t>
            </a:r>
            <a:r>
              <a:rPr lang="ar-IQ" sz="2000" b="1" dirty="0" err="1" smtClean="0">
                <a:solidFill>
                  <a:schemeClr val="tx1"/>
                </a:solidFill>
              </a:rPr>
              <a:t>قضاية</a:t>
            </a:r>
            <a:r>
              <a:rPr lang="ar-IQ" sz="2000" b="1" dirty="0" smtClean="0">
                <a:solidFill>
                  <a:schemeClr val="tx1"/>
                </a:solidFill>
              </a:rPr>
              <a:t> بمعنى الكلمة بعد صدور قانون 1872، وتوافرت له سلطة </a:t>
            </a:r>
            <a:r>
              <a:rPr lang="ar-IQ" sz="2000" b="1" dirty="0" err="1" smtClean="0">
                <a:solidFill>
                  <a:schemeClr val="tx1"/>
                </a:solidFill>
              </a:rPr>
              <a:t>اصدار</a:t>
            </a:r>
            <a:r>
              <a:rPr lang="ar-IQ" sz="2000" b="1" dirty="0" smtClean="0">
                <a:solidFill>
                  <a:schemeClr val="tx1"/>
                </a:solidFill>
              </a:rPr>
              <a:t> </a:t>
            </a:r>
            <a:r>
              <a:rPr lang="ar-IQ" sz="2000" b="1" dirty="0" err="1" smtClean="0">
                <a:solidFill>
                  <a:schemeClr val="tx1"/>
                </a:solidFill>
              </a:rPr>
              <a:t>احكام</a:t>
            </a:r>
            <a:r>
              <a:rPr lang="ar-IQ" sz="2000" b="1" dirty="0" smtClean="0">
                <a:solidFill>
                  <a:schemeClr val="tx1"/>
                </a:solidFill>
              </a:rPr>
              <a:t> نهائية، من دون تدخل رئيس الدولة، واتسعت اختصاصاته لتشمل على سائر المنازعات </a:t>
            </a:r>
            <a:r>
              <a:rPr lang="ar-IQ" sz="2000" b="1" dirty="0" err="1" smtClean="0">
                <a:solidFill>
                  <a:schemeClr val="tx1"/>
                </a:solidFill>
              </a:rPr>
              <a:t>الادارية</a:t>
            </a:r>
            <a:r>
              <a:rPr lang="ar-IQ" sz="2000" b="1" dirty="0" smtClean="0">
                <a:solidFill>
                  <a:schemeClr val="tx1"/>
                </a:solidFill>
              </a:rPr>
              <a:t>، وبذلك انحصر نظام </a:t>
            </a:r>
            <a:r>
              <a:rPr lang="ar-IQ" sz="2000" b="1" dirty="0" err="1" smtClean="0">
                <a:solidFill>
                  <a:schemeClr val="tx1"/>
                </a:solidFill>
              </a:rPr>
              <a:t>الادارة</a:t>
            </a:r>
            <a:r>
              <a:rPr lang="ar-IQ" sz="2000" b="1" dirty="0" smtClean="0">
                <a:solidFill>
                  <a:schemeClr val="tx1"/>
                </a:solidFill>
              </a:rPr>
              <a:t> القاضية، </a:t>
            </a:r>
            <a:r>
              <a:rPr lang="ar-IQ" sz="2000" b="1" dirty="0" err="1" smtClean="0">
                <a:solidFill>
                  <a:schemeClr val="tx1"/>
                </a:solidFill>
              </a:rPr>
              <a:t>واضحى</a:t>
            </a:r>
            <a:r>
              <a:rPr lang="ar-IQ" sz="2000" b="1" dirty="0" smtClean="0">
                <a:solidFill>
                  <a:schemeClr val="tx1"/>
                </a:solidFill>
              </a:rPr>
              <a:t> الفصل في المنازعات </a:t>
            </a:r>
            <a:r>
              <a:rPr lang="ar-IQ" sz="2000" b="1" dirty="0" err="1" smtClean="0">
                <a:solidFill>
                  <a:schemeClr val="tx1"/>
                </a:solidFill>
              </a:rPr>
              <a:t>الادارية</a:t>
            </a:r>
            <a:r>
              <a:rPr lang="ar-IQ" sz="2000" b="1" dirty="0" smtClean="0">
                <a:solidFill>
                  <a:schemeClr val="tx1"/>
                </a:solidFill>
              </a:rPr>
              <a:t> من اختصاص محاكم </a:t>
            </a:r>
            <a:r>
              <a:rPr lang="ar-IQ" sz="2000" b="1" dirty="0" err="1" smtClean="0">
                <a:solidFill>
                  <a:schemeClr val="tx1"/>
                </a:solidFill>
              </a:rPr>
              <a:t>ادارية</a:t>
            </a:r>
            <a:r>
              <a:rPr lang="ar-IQ" sz="2000" b="1" dirty="0" smtClean="0">
                <a:solidFill>
                  <a:schemeClr val="tx1"/>
                </a:solidFill>
              </a:rPr>
              <a:t> مستقلة عن </a:t>
            </a:r>
            <a:r>
              <a:rPr lang="ar-IQ" sz="2000" b="1" dirty="0" err="1" smtClean="0">
                <a:solidFill>
                  <a:schemeClr val="tx1"/>
                </a:solidFill>
              </a:rPr>
              <a:t>الادارة</a:t>
            </a:r>
            <a:r>
              <a:rPr lang="ar-IQ" sz="2000" b="1" dirty="0" smtClean="0">
                <a:solidFill>
                  <a:schemeClr val="tx1"/>
                </a:solidFill>
              </a:rPr>
              <a:t> من جهة، والمحاكم الاعتيادية من جهة </a:t>
            </a:r>
            <a:r>
              <a:rPr lang="ar-IQ" sz="2000" b="1" dirty="0" err="1" smtClean="0">
                <a:solidFill>
                  <a:schemeClr val="tx1"/>
                </a:solidFill>
              </a:rPr>
              <a:t>اخرى</a:t>
            </a:r>
            <a:r>
              <a:rPr lang="ar-IQ" sz="2000" b="1" dirty="0" smtClean="0">
                <a:solidFill>
                  <a:schemeClr val="tx1"/>
                </a:solidFill>
              </a:rPr>
              <a:t>.</a:t>
            </a:r>
            <a:endParaRPr sz="2000" b="1"/>
          </a:p>
        </p:txBody>
      </p:sp>
      <p:sp>
        <p:nvSpPr>
          <p:cNvPr id="263" name="Shape 263"/>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ctrTitle"/>
          </p:nvPr>
        </p:nvSpPr>
        <p:spPr>
          <a:xfrm>
            <a:off x="857224" y="285734"/>
            <a:ext cx="7786742" cy="4500594"/>
          </a:xfrm>
          <a:prstGeom prst="rect">
            <a:avLst/>
          </a:prstGeom>
        </p:spPr>
        <p:txBody>
          <a:bodyPr spcFirstLastPara="1" wrap="square" lIns="91425" tIns="91425" rIns="91425" bIns="91425" anchor="b" anchorCtr="0">
            <a:noAutofit/>
          </a:bodyPr>
          <a:lstStyle/>
          <a:p>
            <a:pPr lvl="0" algn="r"/>
            <a:r>
              <a:rPr lang="ar-IQ" sz="2000" b="1" dirty="0" err="1" smtClean="0">
                <a:solidFill>
                  <a:schemeClr val="tx1"/>
                </a:solidFill>
              </a:rPr>
              <a:t>الا</a:t>
            </a:r>
            <a:r>
              <a:rPr lang="ar-IQ" sz="2000" b="1" dirty="0" smtClean="0">
                <a:solidFill>
                  <a:schemeClr val="tx1"/>
                </a:solidFill>
              </a:rPr>
              <a:t> </a:t>
            </a:r>
            <a:r>
              <a:rPr lang="ar-IQ" sz="2000" b="1" dirty="0" err="1" smtClean="0">
                <a:solidFill>
                  <a:schemeClr val="tx1"/>
                </a:solidFill>
              </a:rPr>
              <a:t>ان</a:t>
            </a:r>
            <a:r>
              <a:rPr lang="ar-IQ" sz="2000" b="1" dirty="0" smtClean="0">
                <a:solidFill>
                  <a:schemeClr val="tx1"/>
                </a:solidFill>
              </a:rPr>
              <a:t> </a:t>
            </a:r>
            <a:r>
              <a:rPr lang="ar-IQ" sz="2000" b="1" dirty="0" err="1" smtClean="0">
                <a:solidFill>
                  <a:schemeClr val="tx1"/>
                </a:solidFill>
              </a:rPr>
              <a:t>الافراد</a:t>
            </a:r>
            <a:r>
              <a:rPr lang="ar-IQ" sz="2000" b="1" dirty="0" smtClean="0">
                <a:solidFill>
                  <a:schemeClr val="tx1"/>
                </a:solidFill>
              </a:rPr>
              <a:t> لم يكن باستطاعتهم رفع دعواهم </a:t>
            </a:r>
            <a:r>
              <a:rPr lang="ar-IQ" sz="2000" b="1" dirty="0" err="1" smtClean="0">
                <a:solidFill>
                  <a:schemeClr val="tx1"/>
                </a:solidFill>
              </a:rPr>
              <a:t>امام</a:t>
            </a:r>
            <a:r>
              <a:rPr lang="ar-IQ" sz="2000" b="1" dirty="0" smtClean="0">
                <a:solidFill>
                  <a:schemeClr val="tx1"/>
                </a:solidFill>
              </a:rPr>
              <a:t> المجلس مباشرة، </a:t>
            </a:r>
            <a:r>
              <a:rPr lang="ar-IQ" sz="2000" b="1" dirty="0" err="1" smtClean="0">
                <a:solidFill>
                  <a:schemeClr val="tx1"/>
                </a:solidFill>
              </a:rPr>
              <a:t>الا</a:t>
            </a:r>
            <a:r>
              <a:rPr lang="ar-IQ" sz="2000" b="1" dirty="0" smtClean="0">
                <a:solidFill>
                  <a:schemeClr val="tx1"/>
                </a:solidFill>
              </a:rPr>
              <a:t> في الحالات التي </a:t>
            </a:r>
            <a:r>
              <a:rPr lang="ar-IQ" sz="2000" b="1" dirty="0" err="1" smtClean="0">
                <a:solidFill>
                  <a:schemeClr val="tx1"/>
                </a:solidFill>
              </a:rPr>
              <a:t>احصاها</a:t>
            </a:r>
            <a:r>
              <a:rPr lang="ar-IQ" sz="2000" b="1" dirty="0" smtClean="0">
                <a:solidFill>
                  <a:schemeClr val="tx1"/>
                </a:solidFill>
              </a:rPr>
              <a:t> القانون، وفيما سواها تختص </a:t>
            </a:r>
            <a:r>
              <a:rPr lang="ar-IQ" sz="2000" b="1" dirty="0" err="1" smtClean="0">
                <a:solidFill>
                  <a:schemeClr val="tx1"/>
                </a:solidFill>
              </a:rPr>
              <a:t>الادارة</a:t>
            </a:r>
            <a:r>
              <a:rPr lang="ar-IQ" sz="2000" b="1" dirty="0" smtClean="0">
                <a:solidFill>
                  <a:schemeClr val="tx1"/>
                </a:solidFill>
              </a:rPr>
              <a:t> بنظر المنازعات </a:t>
            </a:r>
            <a:r>
              <a:rPr lang="ar-IQ" sz="2000" b="1" dirty="0" err="1" smtClean="0">
                <a:solidFill>
                  <a:schemeClr val="tx1"/>
                </a:solidFill>
              </a:rPr>
              <a:t>الادارية</a:t>
            </a:r>
            <a:r>
              <a:rPr lang="ar-IQ" sz="2000" b="1" dirty="0" smtClean="0">
                <a:solidFill>
                  <a:schemeClr val="tx1"/>
                </a:solidFill>
              </a:rPr>
              <a:t> وبذلك يكون مجلس الدولة جهة </a:t>
            </a:r>
            <a:r>
              <a:rPr lang="ar-IQ" sz="2000" b="1" dirty="0" err="1" smtClean="0">
                <a:solidFill>
                  <a:schemeClr val="tx1"/>
                </a:solidFill>
              </a:rPr>
              <a:t>استئنافية</a:t>
            </a:r>
            <a:r>
              <a:rPr lang="ar-IQ" sz="2000" b="1" dirty="0" smtClean="0">
                <a:solidFill>
                  <a:schemeClr val="tx1"/>
                </a:solidFill>
              </a:rPr>
              <a:t> للقرارات الصادرة من </a:t>
            </a:r>
            <a:r>
              <a:rPr lang="ar-IQ" sz="2000" b="1" dirty="0" err="1" smtClean="0">
                <a:solidFill>
                  <a:schemeClr val="tx1"/>
                </a:solidFill>
              </a:rPr>
              <a:t>الادارة</a:t>
            </a:r>
            <a:r>
              <a:rPr lang="ar-IQ" sz="2000" b="1" dirty="0" smtClean="0">
                <a:solidFill>
                  <a:schemeClr val="tx1"/>
                </a:solidFill>
              </a:rPr>
              <a:t>.</a:t>
            </a:r>
            <a:r>
              <a:rPr lang="en-US" sz="2000" b="1" dirty="0" smtClean="0">
                <a:solidFill>
                  <a:schemeClr val="tx1"/>
                </a:solidFill>
              </a:rPr>
              <a:t/>
            </a:r>
            <a:br>
              <a:rPr lang="en-US" sz="2000" b="1" dirty="0" smtClean="0">
                <a:solidFill>
                  <a:schemeClr val="tx1"/>
                </a:solidFill>
              </a:rPr>
            </a:br>
            <a:r>
              <a:rPr lang="ar-IQ" sz="2000" b="1" dirty="0" smtClean="0">
                <a:solidFill>
                  <a:schemeClr val="tx1"/>
                </a:solidFill>
              </a:rPr>
              <a:t>بعد ذلك اصدر المجلس حكمه الشهير في قضية (</a:t>
            </a:r>
            <a:r>
              <a:rPr lang="en-US" sz="2000" b="1" dirty="0" err="1" smtClean="0">
                <a:solidFill>
                  <a:schemeClr val="tx1"/>
                </a:solidFill>
              </a:rPr>
              <a:t>Kodo</a:t>
            </a:r>
            <a:r>
              <a:rPr lang="ar-IQ" sz="2000" b="1" dirty="0" smtClean="0">
                <a:solidFill>
                  <a:schemeClr val="tx1"/>
                </a:solidFill>
              </a:rPr>
              <a:t>) في عام 1889، والذي قضى فيه بقبول دعوى رفعها </a:t>
            </a:r>
            <a:r>
              <a:rPr lang="ar-IQ" sz="2000" b="1" dirty="0" err="1" smtClean="0">
                <a:solidFill>
                  <a:schemeClr val="tx1"/>
                </a:solidFill>
              </a:rPr>
              <a:t>اليه</a:t>
            </a:r>
            <a:r>
              <a:rPr lang="ar-IQ" sz="2000" b="1" dirty="0" smtClean="0">
                <a:solidFill>
                  <a:schemeClr val="tx1"/>
                </a:solidFill>
              </a:rPr>
              <a:t> احد </a:t>
            </a:r>
            <a:r>
              <a:rPr lang="ar-IQ" sz="2000" b="1" dirty="0" err="1" smtClean="0">
                <a:solidFill>
                  <a:schemeClr val="tx1"/>
                </a:solidFill>
              </a:rPr>
              <a:t>الافراد</a:t>
            </a:r>
            <a:r>
              <a:rPr lang="ar-IQ" sz="2000" b="1" dirty="0" smtClean="0">
                <a:solidFill>
                  <a:schemeClr val="tx1"/>
                </a:solidFill>
              </a:rPr>
              <a:t> من دون التظلم </a:t>
            </a:r>
            <a:r>
              <a:rPr lang="ar-IQ" sz="2000" b="1" dirty="0" err="1" smtClean="0">
                <a:solidFill>
                  <a:schemeClr val="tx1"/>
                </a:solidFill>
              </a:rPr>
              <a:t>الى</a:t>
            </a:r>
            <a:r>
              <a:rPr lang="ar-IQ" sz="2000" b="1" dirty="0" smtClean="0">
                <a:solidFill>
                  <a:schemeClr val="tx1"/>
                </a:solidFill>
              </a:rPr>
              <a:t> الوزير المختص. وبذلك بدأ المجلس عهداً جديداً </a:t>
            </a:r>
            <a:r>
              <a:rPr lang="ar-IQ" sz="2000" b="1" dirty="0" err="1" smtClean="0">
                <a:solidFill>
                  <a:schemeClr val="tx1"/>
                </a:solidFill>
              </a:rPr>
              <a:t>واضحى</a:t>
            </a:r>
            <a:r>
              <a:rPr lang="ar-IQ" sz="2000" b="1" dirty="0" smtClean="0">
                <a:solidFill>
                  <a:schemeClr val="tx1"/>
                </a:solidFill>
              </a:rPr>
              <a:t> فيه قاضياً عاماً للمنازعات </a:t>
            </a:r>
            <a:r>
              <a:rPr lang="ar-IQ" sz="2000" b="1" dirty="0" err="1" smtClean="0">
                <a:solidFill>
                  <a:schemeClr val="tx1"/>
                </a:solidFill>
              </a:rPr>
              <a:t>الادارية</a:t>
            </a:r>
            <a:r>
              <a:rPr lang="ar-IQ" sz="2000" b="1" dirty="0" smtClean="0">
                <a:solidFill>
                  <a:schemeClr val="tx1"/>
                </a:solidFill>
              </a:rPr>
              <a:t> </a:t>
            </a:r>
            <a:r>
              <a:rPr lang="ar-IQ" sz="2000" b="1" dirty="0" err="1" smtClean="0">
                <a:solidFill>
                  <a:schemeClr val="tx1"/>
                </a:solidFill>
              </a:rPr>
              <a:t>بدلاص</a:t>
            </a:r>
            <a:r>
              <a:rPr lang="ar-IQ" sz="2000" b="1" dirty="0" smtClean="0">
                <a:solidFill>
                  <a:schemeClr val="tx1"/>
                </a:solidFill>
              </a:rPr>
              <a:t> من </a:t>
            </a:r>
            <a:r>
              <a:rPr lang="ar-IQ" sz="2000" b="1" dirty="0" err="1" smtClean="0">
                <a:solidFill>
                  <a:schemeClr val="tx1"/>
                </a:solidFill>
              </a:rPr>
              <a:t>الادارة</a:t>
            </a:r>
            <a:r>
              <a:rPr lang="ar-IQ" sz="2000" b="1" dirty="0" smtClean="0">
                <a:solidFill>
                  <a:schemeClr val="tx1"/>
                </a:solidFill>
              </a:rPr>
              <a:t> القاضية </a:t>
            </a:r>
            <a:r>
              <a:rPr lang="ar-IQ" sz="2000" b="1" dirty="0" err="1" smtClean="0">
                <a:solidFill>
                  <a:schemeClr val="tx1"/>
                </a:solidFill>
              </a:rPr>
              <a:t>الا</a:t>
            </a:r>
            <a:r>
              <a:rPr lang="ar-IQ" sz="2000" b="1" dirty="0" smtClean="0">
                <a:solidFill>
                  <a:schemeClr val="tx1"/>
                </a:solidFill>
              </a:rPr>
              <a:t> ما استثني بنص، هذا وقد نظمت اختصاصات مجلس الدولة مراسيم عديدة فقد </a:t>
            </a:r>
            <a:r>
              <a:rPr lang="ar-IQ" sz="2000" b="1" dirty="0" err="1" smtClean="0">
                <a:solidFill>
                  <a:schemeClr val="tx1"/>
                </a:solidFill>
              </a:rPr>
              <a:t>اعيد</a:t>
            </a:r>
            <a:r>
              <a:rPr lang="ar-IQ" sz="2000" b="1" dirty="0" smtClean="0">
                <a:solidFill>
                  <a:schemeClr val="tx1"/>
                </a:solidFill>
              </a:rPr>
              <a:t> تنظيمه </a:t>
            </a:r>
            <a:r>
              <a:rPr lang="ar-IQ" sz="2000" b="1" dirty="0" err="1" smtClean="0">
                <a:solidFill>
                  <a:schemeClr val="tx1"/>
                </a:solidFill>
              </a:rPr>
              <a:t>بالامر</a:t>
            </a:r>
            <a:r>
              <a:rPr lang="ar-IQ" sz="2000" b="1" dirty="0" smtClean="0">
                <a:solidFill>
                  <a:schemeClr val="tx1"/>
                </a:solidFill>
              </a:rPr>
              <a:t> الصادر في عام 1945، ثم صدر مرسوم عام 1953، الذي وزع الاختصاصات بين مجلس الدولة والمحاكم </a:t>
            </a:r>
            <a:r>
              <a:rPr lang="ar-IQ" sz="2000" b="1" dirty="0" err="1" smtClean="0">
                <a:solidFill>
                  <a:schemeClr val="tx1"/>
                </a:solidFill>
              </a:rPr>
              <a:t>الادارية</a:t>
            </a:r>
            <a:r>
              <a:rPr lang="ar-IQ" sz="2000" b="1" dirty="0" smtClean="0">
                <a:solidFill>
                  <a:schemeClr val="tx1"/>
                </a:solidFill>
              </a:rPr>
              <a:t>، </a:t>
            </a:r>
            <a:r>
              <a:rPr lang="ar-IQ" sz="2000" b="1" dirty="0" err="1" smtClean="0">
                <a:solidFill>
                  <a:schemeClr val="tx1"/>
                </a:solidFill>
              </a:rPr>
              <a:t>فاضحت</a:t>
            </a:r>
            <a:r>
              <a:rPr lang="ar-IQ" sz="2000" b="1" dirty="0" smtClean="0">
                <a:solidFill>
                  <a:schemeClr val="tx1"/>
                </a:solidFill>
              </a:rPr>
              <a:t> المحاكم </a:t>
            </a:r>
            <a:r>
              <a:rPr lang="ar-IQ" sz="2000" b="1" dirty="0" err="1" smtClean="0">
                <a:solidFill>
                  <a:schemeClr val="tx1"/>
                </a:solidFill>
              </a:rPr>
              <a:t>الاخيرة</a:t>
            </a:r>
            <a:r>
              <a:rPr lang="ar-IQ" sz="2000" b="1" dirty="0" smtClean="0">
                <a:solidFill>
                  <a:schemeClr val="tx1"/>
                </a:solidFill>
              </a:rPr>
              <a:t> قاضياً عاماً للمنازعات </a:t>
            </a:r>
            <a:r>
              <a:rPr lang="ar-IQ" sz="2000" b="1" dirty="0" err="1" smtClean="0">
                <a:solidFill>
                  <a:schemeClr val="tx1"/>
                </a:solidFill>
              </a:rPr>
              <a:t>الادارية</a:t>
            </a:r>
            <a:r>
              <a:rPr lang="ar-IQ" sz="2000" b="1" dirty="0" smtClean="0">
                <a:solidFill>
                  <a:schemeClr val="tx1"/>
                </a:solidFill>
              </a:rPr>
              <a:t>، بعد </a:t>
            </a:r>
            <a:r>
              <a:rPr lang="ar-IQ" sz="2000" b="1" dirty="0" err="1" smtClean="0">
                <a:solidFill>
                  <a:schemeClr val="tx1"/>
                </a:solidFill>
              </a:rPr>
              <a:t>ان</a:t>
            </a:r>
            <a:r>
              <a:rPr lang="ar-IQ" sz="2000" b="1" dirty="0" smtClean="0">
                <a:solidFill>
                  <a:schemeClr val="tx1"/>
                </a:solidFill>
              </a:rPr>
              <a:t> كانت اختصاصاتها محددة على سبيل الحصر، ثم صدرت مجموعة من المراسيم في عام 1963 نظمت تشكيل المحاكم </a:t>
            </a:r>
            <a:r>
              <a:rPr lang="ar-IQ" sz="2000" b="1" dirty="0" err="1" smtClean="0">
                <a:solidFill>
                  <a:schemeClr val="tx1"/>
                </a:solidFill>
              </a:rPr>
              <a:t>الادارية</a:t>
            </a:r>
            <a:r>
              <a:rPr lang="ar-IQ" sz="2000" b="1" dirty="0" smtClean="0">
                <a:solidFill>
                  <a:schemeClr val="tx1"/>
                </a:solidFill>
              </a:rPr>
              <a:t>، </a:t>
            </a:r>
            <a:r>
              <a:rPr lang="ar-IQ" sz="2000" b="1" dirty="0" err="1" smtClean="0">
                <a:solidFill>
                  <a:schemeClr val="tx1"/>
                </a:solidFill>
              </a:rPr>
              <a:t>واحيطت</a:t>
            </a:r>
            <a:r>
              <a:rPr lang="ar-IQ" sz="2000" b="1" dirty="0" smtClean="0">
                <a:solidFill>
                  <a:schemeClr val="tx1"/>
                </a:solidFill>
              </a:rPr>
              <a:t> بقدر كاف من الاستقلال في مواجهة </a:t>
            </a:r>
            <a:r>
              <a:rPr lang="ar-IQ" sz="2000" b="1" dirty="0" err="1" smtClean="0">
                <a:solidFill>
                  <a:schemeClr val="tx1"/>
                </a:solidFill>
              </a:rPr>
              <a:t>الادارة</a:t>
            </a:r>
            <a:endParaRPr sz="2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2857488" y="214296"/>
            <a:ext cx="3643338" cy="4206980"/>
          </a:xfrm>
          <a:prstGeom prst="rect">
            <a:avLst/>
          </a:prstGeom>
        </p:spPr>
        <p:txBody>
          <a:bodyPr spcFirstLastPara="1" wrap="square" lIns="91425" tIns="91425" rIns="91425" bIns="91425" anchor="ctr" anchorCtr="0">
            <a:noAutofit/>
          </a:bodyPr>
          <a:lstStyle/>
          <a:p>
            <a:pPr marL="0" lvl="0" indent="0" algn="r" rtl="1" fontAlgn="base">
              <a:lnSpc>
                <a:spcPct val="100000"/>
              </a:lnSpc>
              <a:spcBef>
                <a:spcPct val="0"/>
              </a:spcBef>
              <a:spcAft>
                <a:spcPct val="0"/>
              </a:spcAft>
              <a:buClrTx/>
              <a:buSzTx/>
              <a:buNone/>
              <a:tabLst>
                <a:tab pos="238125" algn="l"/>
              </a:tabLst>
            </a:pPr>
            <a:r>
              <a:rPr lang="ar-IQ" sz="2800" b="1" i="0" dirty="0" smtClean="0">
                <a:solidFill>
                  <a:schemeClr val="tx1"/>
                </a:solidFill>
                <a:latin typeface="Simplified Arabic" pitchFamily="18" charset="-78"/>
                <a:ea typeface="Times New Roman" pitchFamily="18" charset="0"/>
                <a:cs typeface="PT Bold Arch" pitchFamily="2" charset="-78"/>
              </a:rPr>
              <a:t>- نظام وتشكيلات القضاء </a:t>
            </a:r>
            <a:r>
              <a:rPr lang="ar-IQ" sz="2800" b="1" i="0" dirty="0" err="1" smtClean="0">
                <a:solidFill>
                  <a:schemeClr val="tx1"/>
                </a:solidFill>
                <a:latin typeface="Simplified Arabic" pitchFamily="18" charset="-78"/>
                <a:ea typeface="Times New Roman" pitchFamily="18" charset="0"/>
                <a:cs typeface="PT Bold Arch" pitchFamily="2" charset="-78"/>
              </a:rPr>
              <a:t>الاداري</a:t>
            </a:r>
            <a:r>
              <a:rPr lang="ar-IQ" sz="2800" b="1" i="0" dirty="0" smtClean="0">
                <a:solidFill>
                  <a:schemeClr val="tx1"/>
                </a:solidFill>
                <a:latin typeface="Simplified Arabic" pitchFamily="18" charset="-78"/>
                <a:ea typeface="Times New Roman" pitchFamily="18" charset="0"/>
                <a:cs typeface="PT Bold Arch" pitchFamily="2" charset="-78"/>
              </a:rPr>
              <a:t> في فرنسا</a:t>
            </a:r>
            <a:endParaRPr lang="en-US" sz="2800" i="0" dirty="0" smtClean="0">
              <a:solidFill>
                <a:schemeClr val="tx1"/>
              </a:solidFill>
              <a:latin typeface="Arial" pitchFamily="34" charset="0"/>
              <a:cs typeface="PT Bold Arch" pitchFamily="2" charset="-78"/>
            </a:endParaRPr>
          </a:p>
          <a:p>
            <a:pPr marL="0" lvl="0" indent="0" algn="r" rtl="1" eaLnBrk="0" fontAlgn="base" hangingPunct="0">
              <a:lnSpc>
                <a:spcPct val="100000"/>
              </a:lnSpc>
              <a:spcBef>
                <a:spcPct val="0"/>
              </a:spcBef>
              <a:spcAft>
                <a:spcPct val="0"/>
              </a:spcAft>
              <a:buClrTx/>
              <a:buSzTx/>
              <a:buFontTx/>
              <a:buChar char="•"/>
              <a:tabLst>
                <a:tab pos="238125" algn="l"/>
              </a:tabLst>
            </a:pPr>
            <a:r>
              <a:rPr lang="ar-IQ" i="0" dirty="0" smtClean="0">
                <a:solidFill>
                  <a:schemeClr val="tx1"/>
                </a:solidFill>
                <a:latin typeface="Monotype Koufi" pitchFamily="2" charset="-78"/>
                <a:ea typeface="Monotype Koufi" pitchFamily="2" charset="-78"/>
                <a:cs typeface="Monotype Koufi" pitchFamily="2" charset="-78"/>
              </a:rPr>
              <a:t>مجلس الدولة:</a:t>
            </a:r>
            <a:endParaRPr lang="en-US" sz="1050" i="0" dirty="0" smtClean="0">
              <a:solidFill>
                <a:schemeClr val="tx1"/>
              </a:solidFill>
              <a:latin typeface="Arial" pitchFamily="34" charset="0"/>
              <a:ea typeface="Monotype Koufi" pitchFamily="2" charset="-78"/>
              <a:cs typeface="Monotype Koufi" pitchFamily="2" charset="-78"/>
            </a:endParaRPr>
          </a:p>
          <a:p>
            <a:pPr marL="0" lvl="0" indent="0" algn="r" rtl="1" eaLnBrk="0" fontAlgn="base" hangingPunct="0">
              <a:lnSpc>
                <a:spcPct val="100000"/>
              </a:lnSpc>
              <a:spcBef>
                <a:spcPct val="0"/>
              </a:spcBef>
              <a:spcAft>
                <a:spcPct val="0"/>
              </a:spcAft>
              <a:buClrTx/>
              <a:buSzTx/>
              <a:buFontTx/>
              <a:buChar char="•"/>
              <a:tabLst>
                <a:tab pos="238125" algn="l"/>
              </a:tabLst>
            </a:pPr>
            <a:r>
              <a:rPr lang="ar-IQ" i="0" dirty="0" smtClean="0">
                <a:solidFill>
                  <a:schemeClr val="tx1"/>
                </a:solidFill>
                <a:latin typeface="Monotype Koufi" pitchFamily="2" charset="-78"/>
                <a:ea typeface="Monotype Koufi" pitchFamily="2" charset="-78"/>
                <a:cs typeface="Monotype Koufi" pitchFamily="2" charset="-78"/>
              </a:rPr>
              <a:t>المحاكم الإدارية:.</a:t>
            </a:r>
            <a:endParaRPr lang="en-US" sz="1050" i="0" dirty="0" smtClean="0">
              <a:solidFill>
                <a:schemeClr val="tx1"/>
              </a:solidFill>
              <a:latin typeface="Arial" pitchFamily="34" charset="0"/>
              <a:ea typeface="Monotype Koufi" pitchFamily="2" charset="-78"/>
              <a:cs typeface="Monotype Koufi" pitchFamily="2" charset="-78"/>
            </a:endParaRPr>
          </a:p>
          <a:p>
            <a:pPr marL="0" lvl="0" indent="0" algn="r" rtl="1" eaLnBrk="0" fontAlgn="base" hangingPunct="0">
              <a:lnSpc>
                <a:spcPct val="100000"/>
              </a:lnSpc>
              <a:spcBef>
                <a:spcPct val="0"/>
              </a:spcBef>
              <a:spcAft>
                <a:spcPct val="0"/>
              </a:spcAft>
              <a:buClrTx/>
              <a:buSzTx/>
              <a:buFontTx/>
              <a:buChar char="•"/>
              <a:tabLst>
                <a:tab pos="238125" algn="l"/>
              </a:tabLst>
            </a:pPr>
            <a:r>
              <a:rPr lang="ar-IQ" i="0" dirty="0" smtClean="0">
                <a:solidFill>
                  <a:schemeClr val="tx1"/>
                </a:solidFill>
                <a:latin typeface="Monotype Koufi" pitchFamily="2" charset="-78"/>
                <a:ea typeface="Monotype Koufi" pitchFamily="2" charset="-78"/>
                <a:cs typeface="Monotype Koufi" pitchFamily="2" charset="-78"/>
              </a:rPr>
              <a:t>محاكم الاستئناف ال</a:t>
            </a:r>
            <a:r>
              <a:rPr lang="ar-IQ" dirty="0" smtClean="0">
                <a:solidFill>
                  <a:schemeClr val="tx1"/>
                </a:solidFill>
                <a:latin typeface="Monotype Koufi" pitchFamily="2" charset="-78"/>
                <a:ea typeface="Monotype Koufi" pitchFamily="2" charset="-78"/>
                <a:cs typeface="Monotype Koufi" pitchFamily="2" charset="-78"/>
              </a:rPr>
              <a:t>إ</a:t>
            </a:r>
            <a:r>
              <a:rPr lang="ar-IQ" i="0" dirty="0" smtClean="0">
                <a:solidFill>
                  <a:schemeClr val="tx1"/>
                </a:solidFill>
                <a:latin typeface="Monotype Koufi" pitchFamily="2" charset="-78"/>
                <a:ea typeface="Monotype Koufi" pitchFamily="2" charset="-78"/>
                <a:cs typeface="Monotype Koufi" pitchFamily="2" charset="-78"/>
              </a:rPr>
              <a:t>دارية:</a:t>
            </a:r>
          </a:p>
          <a:p>
            <a:pPr marL="0" lvl="0" indent="0" algn="r" rtl="1" eaLnBrk="0" fontAlgn="base" hangingPunct="0">
              <a:lnSpc>
                <a:spcPct val="100000"/>
              </a:lnSpc>
              <a:spcBef>
                <a:spcPct val="0"/>
              </a:spcBef>
              <a:spcAft>
                <a:spcPct val="0"/>
              </a:spcAft>
              <a:buClrTx/>
              <a:buSzTx/>
              <a:buFontTx/>
              <a:buChar char="•"/>
              <a:tabLst>
                <a:tab pos="238125" algn="l"/>
              </a:tabLst>
            </a:pPr>
            <a:endParaRPr lang="ar-IQ" i="0" dirty="0" smtClean="0">
              <a:solidFill>
                <a:schemeClr val="tx1"/>
              </a:solidFill>
              <a:latin typeface="Monotype Koufi" pitchFamily="2" charset="-78"/>
              <a:ea typeface="Monotype Koufi" pitchFamily="2" charset="-78"/>
              <a:cs typeface="Monotype Koufi" pitchFamily="2" charset="-78"/>
            </a:endParaRPr>
          </a:p>
          <a:p>
            <a:pPr lvl="0" algn="r" rtl="1">
              <a:buNone/>
            </a:pPr>
            <a:r>
              <a:rPr lang="ar-IQ" sz="3200" b="1" smtClean="0">
                <a:latin typeface="Andalus" pitchFamily="18" charset="-78"/>
                <a:cs typeface="Andalus" pitchFamily="18" charset="-78"/>
              </a:rPr>
              <a:t>:</a:t>
            </a:r>
            <a:endParaRPr lang="en-US" sz="3200" b="1" dirty="0" smtClean="0">
              <a:latin typeface="Andalus" pitchFamily="18" charset="-78"/>
              <a:cs typeface="Andalus" pitchFamily="18" charset="-78"/>
            </a:endParaRPr>
          </a:p>
          <a:p>
            <a:pPr marL="0" lvl="0" indent="0">
              <a:spcBef>
                <a:spcPts val="600"/>
              </a:spcBef>
              <a:spcAft>
                <a:spcPts val="0"/>
              </a:spcAft>
              <a:buNone/>
            </a:pPr>
            <a:endParaRPr/>
          </a:p>
        </p:txBody>
      </p:sp>
      <p:sp>
        <p:nvSpPr>
          <p:cNvPr id="275" name="Shape 275"/>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ctrTitle" idx="4294967295"/>
          </p:nvPr>
        </p:nvSpPr>
        <p:spPr>
          <a:xfrm>
            <a:off x="454550" y="1583350"/>
            <a:ext cx="2229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9600"/>
              <a:t>BIG </a:t>
            </a:r>
            <a:r>
              <a:rPr lang="en" sz="3600"/>
              <a:t>CONCEPT</a:t>
            </a:r>
            <a:endParaRPr sz="3600"/>
          </a:p>
        </p:txBody>
      </p:sp>
      <p:sp>
        <p:nvSpPr>
          <p:cNvPr id="281" name="Shape 281"/>
          <p:cNvSpPr txBox="1">
            <a:spLocks noGrp="1"/>
          </p:cNvSpPr>
          <p:nvPr>
            <p:ph type="subTitle" idx="4294967295"/>
          </p:nvPr>
        </p:nvSpPr>
        <p:spPr>
          <a:xfrm>
            <a:off x="454550" y="2725750"/>
            <a:ext cx="22296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800"/>
              <a:t>Bring the attention of your audience over a key concept using icons or illustrations</a:t>
            </a:r>
            <a:endParaRPr sz="1800"/>
          </a:p>
        </p:txBody>
      </p:sp>
      <p:grpSp>
        <p:nvGrpSpPr>
          <p:cNvPr id="282" name="Shape 282"/>
          <p:cNvGrpSpPr/>
          <p:nvPr/>
        </p:nvGrpSpPr>
        <p:grpSpPr>
          <a:xfrm>
            <a:off x="4989430" y="480048"/>
            <a:ext cx="2688023" cy="2687984"/>
            <a:chOff x="6643075" y="3664250"/>
            <a:chExt cx="407950" cy="407975"/>
          </a:xfrm>
        </p:grpSpPr>
        <p:sp>
          <p:nvSpPr>
            <p:cNvPr id="283" name="Shape 283"/>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85" name="Shape 285"/>
          <p:cNvGrpSpPr/>
          <p:nvPr/>
        </p:nvGrpSpPr>
        <p:grpSpPr>
          <a:xfrm rot="-587295">
            <a:off x="4831103" y="3518436"/>
            <a:ext cx="1105140" cy="1105077"/>
            <a:chOff x="576250" y="4319400"/>
            <a:chExt cx="442075" cy="442050"/>
          </a:xfrm>
        </p:grpSpPr>
        <p:sp>
          <p:nvSpPr>
            <p:cNvPr id="286" name="Shape 286"/>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90" name="Shape 290"/>
          <p:cNvSpPr/>
          <p:nvPr/>
        </p:nvSpPr>
        <p:spPr>
          <a:xfrm>
            <a:off x="4346385" y="1101027"/>
            <a:ext cx="420148" cy="401173"/>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rot="2697410">
            <a:off x="7115127" y="3154920"/>
            <a:ext cx="637798" cy="60899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7619694" y="2807253"/>
            <a:ext cx="255471" cy="244042"/>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rot="1279871">
            <a:off x="4055299" y="2311116"/>
            <a:ext cx="255414" cy="243985"/>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White</a:t>
            </a:r>
            <a:endParaRPr b="1"/>
          </a:p>
          <a:p>
            <a:pPr marL="0" lvl="0" indent="0">
              <a:spcBef>
                <a:spcPts val="600"/>
              </a:spcBef>
              <a:spcAft>
                <a:spcPts val="0"/>
              </a:spcAft>
              <a:buNone/>
            </a:pPr>
            <a:r>
              <a:rPr lang="en"/>
              <a:t>Is the color of milk and fresh snow, the color produced by the combination of all the colors of the visible spectrum.</a:t>
            </a:r>
            <a:endParaRPr/>
          </a:p>
        </p:txBody>
      </p:sp>
      <p:sp>
        <p:nvSpPr>
          <p:cNvPr id="300" name="Shape 300"/>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YOU CAN ALSO SPLIT YOUR CONTENT</a:t>
            </a:r>
            <a:endParaRPr/>
          </a:p>
        </p:txBody>
      </p:sp>
      <p:sp>
        <p:nvSpPr>
          <p:cNvPr id="301" name="Shape 301"/>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Black</a:t>
            </a:r>
            <a:endParaRPr b="1"/>
          </a:p>
          <a:p>
            <a:pPr marL="0" lvl="0" indent="0">
              <a:spcBef>
                <a:spcPts val="600"/>
              </a:spcBef>
              <a:spcAft>
                <a:spcPts val="0"/>
              </a:spcAft>
              <a:buNone/>
            </a:pPr>
            <a:r>
              <a:rPr lang="en"/>
              <a:t>Is the color of coal, ebony, and of outer space. It is the darkest color, the result of the absence of or complete absorption of light.</a:t>
            </a:r>
            <a:endParaRPr/>
          </a:p>
        </p:txBody>
      </p:sp>
      <p:sp>
        <p:nvSpPr>
          <p:cNvPr id="302" name="Shape 30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IN TWO OR THREE COLUMNS</a:t>
            </a:r>
            <a:endParaRPr/>
          </a:p>
        </p:txBody>
      </p:sp>
      <p:sp>
        <p:nvSpPr>
          <p:cNvPr id="308" name="Shape 308"/>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a:spcBef>
                <a:spcPts val="600"/>
              </a:spcBef>
              <a:spcAft>
                <a:spcPts val="0"/>
              </a:spcAft>
              <a:buNone/>
            </a:pPr>
            <a:r>
              <a:rPr lang="en"/>
              <a:t>Is the color of gold, butter and ripe lemons. In the spectrum of visible light, yellow is found between green and orange.</a:t>
            </a:r>
            <a:endParaRPr/>
          </a:p>
        </p:txBody>
      </p:sp>
      <p:sp>
        <p:nvSpPr>
          <p:cNvPr id="309" name="Shape 309"/>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a:spcBef>
                <a:spcPts val="600"/>
              </a:spcBef>
              <a:spcAft>
                <a:spcPts val="0"/>
              </a:spcAft>
              <a:buNone/>
            </a:pPr>
            <a:r>
              <a:rPr lang="en"/>
              <a:t>Is the colour of the clear sky and the deep sea. It is located between violet and green on the optical spectrum.</a:t>
            </a:r>
            <a:endParaRPr/>
          </a:p>
        </p:txBody>
      </p:sp>
      <p:sp>
        <p:nvSpPr>
          <p:cNvPr id="310" name="Shape 310"/>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a:t>Is the color of blood, and because of this it has historically been associated with sacrifice, danger and courage. </a:t>
            </a:r>
            <a:endParaRPr/>
          </a:p>
          <a:p>
            <a:pPr marL="0" lvl="0" indent="0">
              <a:spcBef>
                <a:spcPts val="600"/>
              </a:spcBef>
              <a:spcAft>
                <a:spcPts val="0"/>
              </a:spcAft>
              <a:buNone/>
            </a:pPr>
            <a:endParaRPr/>
          </a:p>
        </p:txBody>
      </p:sp>
      <p:sp>
        <p:nvSpPr>
          <p:cNvPr id="311" name="Shape 3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974</Words>
  <PresentationFormat>عرض على الشاشة (9:16)‏</PresentationFormat>
  <Paragraphs>155</Paragraphs>
  <Slides>29</Slides>
  <Notes>28</Notes>
  <HiddenSlides>0</HiddenSlides>
  <MMClips>0</MMClips>
  <ScaleCrop>false</ScaleCrop>
  <HeadingPairs>
    <vt:vector size="6" baseType="variant">
      <vt:variant>
        <vt:lpstr>الخطوط المستخدمة</vt:lpstr>
      </vt:variant>
      <vt:variant>
        <vt:i4>12</vt:i4>
      </vt:variant>
      <vt:variant>
        <vt:lpstr>سمة</vt:lpstr>
      </vt:variant>
      <vt:variant>
        <vt:i4>1</vt:i4>
      </vt:variant>
      <vt:variant>
        <vt:lpstr>عناوين الشرائح</vt:lpstr>
      </vt:variant>
      <vt:variant>
        <vt:i4>29</vt:i4>
      </vt:variant>
    </vt:vector>
  </HeadingPairs>
  <TitlesOfParts>
    <vt:vector size="42" baseType="lpstr">
      <vt:lpstr>Arial</vt:lpstr>
      <vt:lpstr>Microsoft Uighur</vt:lpstr>
      <vt:lpstr>Miriam Libre</vt:lpstr>
      <vt:lpstr>PT Bold Arch</vt:lpstr>
      <vt:lpstr>Barlow</vt:lpstr>
      <vt:lpstr>Barlow Light</vt:lpstr>
      <vt:lpstr>Simplified Arabic</vt:lpstr>
      <vt:lpstr>Times New Roman</vt:lpstr>
      <vt:lpstr>Monotype Koufi</vt:lpstr>
      <vt:lpstr>Andalus</vt:lpstr>
      <vt:lpstr>Calibri</vt:lpstr>
      <vt:lpstr>Work Sans</vt:lpstr>
      <vt:lpstr>Roderigo template</vt:lpstr>
      <vt:lpstr>تنظيم الرقابة القضائية في فرنسا</vt:lpstr>
      <vt:lpstr>تنظيم القضاء الاداري في فرنسا :  بمقتضى القانون الصادر في عام 1790 منعت المحاكم الاعتيادية من النظر في المنازعات الادارية، وتولت الادارة بنفسها الفصل فيها فنشأ نظام الادارة القاضية، اذ يقدم الافراد تظلماتهم الى الرئيس الاداري للموظف الذي اصدر القرار غير المشروع. لقد كان النظر في هذه التظلمات محصوراً ببعض رجال الدولة مثل الوزراء وحكام الاقاليم.</vt:lpstr>
      <vt:lpstr>الشريحة 3</vt:lpstr>
      <vt:lpstr>وفي اعقاب ثورة 1830 جرى اعادة تنظيم المجلس وتحول القسم القضائي منه الى محكمة حقيقية، كما جرى تعديل الاجراءات المتبعة امامه لتقترب من تلك التي تتبع امام المحاكم الاعتيادية، كما اصبح من حق الافراد المرافعة امام المجلس بعد اجراء التظلم الاداري، واعطي المجلس سلطة اصدر الاحكام بدلاً من التوصيات واسداء النصاح، ولكن اختصاص المجلس ظل محصوراً في موضوعات معينة على سبيل الحصر. اصبح مجلس الدولة سلطة قضاية بمعنى الكلمة بعد صدور قانون 1872، وتوافرت له سلطة اصدار احكام نهائية، من دون تدخل رئيس الدولة، واتسعت اختصاصاته لتشمل على سائر المنازعات الادارية، وبذلك انحصر نظام الادارة القاضية، واضحى الفصل في المنازعات الادارية من اختصاص محاكم ادارية مستقلة عن الادارة من جهة، والمحاكم الاعتيادية من جهة اخرى.</vt:lpstr>
      <vt:lpstr>الا ان الافراد لم يكن باستطاعتهم رفع دعواهم امام المجلس مباشرة، الا في الحالات التي احصاها القانون، وفيما سواها تختص الادارة بنظر المنازعات الادارية وبذلك يكون مجلس الدولة جهة استئنافية للقرارات الصادرة من الادارة. بعد ذلك اصدر المجلس حكمه الشهير في قضية (Kodo) في عام 1889، والذي قضى فيه بقبول دعوى رفعها اليه احد الافراد من دون التظلم الى الوزير المختص. وبذلك بدأ المجلس عهداً جديداً واضحى فيه قاضياً عاماً للمنازعات الادارية بدلاص من الادارة القاضية الا ما استثني بنص، هذا وقد نظمت اختصاصات مجلس الدولة مراسيم عديدة فقد اعيد تنظيمه بالامر الصادر في عام 1945، ثم صدر مرسوم عام 1953، الذي وزع الاختصاصات بين مجلس الدولة والمحاكم الادارية، فاضحت المحاكم الاخيرة قاضياً عاماً للمنازعات الادارية، بعد ان كانت اختصاصاتها محددة على سبيل الحصر، ثم صدرت مجموعة من المراسيم في عام 1963 نظمت تشكيل المحاكم الادارية، واحيطت بقدر كاف من الاستقلال في مواجهة الادارة</vt:lpstr>
      <vt:lpstr>الشريحة 6</vt:lpstr>
      <vt:lpstr>BIG CONCEPT</vt:lpstr>
      <vt:lpstr>YOU CAN ALSO SPLIT YOUR CONTENT</vt:lpstr>
      <vt:lpstr>IN TWO OR THREE COLUMNS</vt:lpstr>
      <vt:lpstr>A PICTURE IS WORTH A THOUSAND WORDS</vt:lpstr>
      <vt:lpstr>Want big impact? USE BIG IMAGE.</vt:lpstr>
      <vt:lpstr>الشريحة 12</vt:lpstr>
      <vt:lpstr>USE DIAGRAMS TO EXPLAIN YOUR IDEAS</vt:lpstr>
      <vt:lpstr>AND TABLES TO COMPARE DATA</vt:lpstr>
      <vt:lpstr>MAPS</vt:lpstr>
      <vt:lpstr>89,526,124</vt:lpstr>
      <vt:lpstr>89,526,124$</vt:lpstr>
      <vt:lpstr>OUR PROCESS IS EASY</vt:lpstr>
      <vt:lpstr>LET’S REVIEW SOME CONCEPTS</vt:lpstr>
      <vt:lpstr>الشريحة 20</vt:lpstr>
      <vt:lpstr>الشريحة 21</vt:lpstr>
      <vt:lpstr>الشريحة 22</vt:lpstr>
      <vt:lpstr>الشريحة 23</vt:lpstr>
      <vt:lpstr>THANKS!</vt:lpstr>
      <vt:lpstr>CREDITS</vt:lpstr>
      <vt:lpstr>PRESENTATION DESIGN</vt:lpstr>
      <vt:lpstr>EXTRA GRAPHICS</vt:lpstr>
      <vt:lpstr>الشريحة 28</vt:lpstr>
      <vt:lpstr>الشريحة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تنظيم الرقابة القضائية في فرنسا</dc:title>
  <cp:lastModifiedBy>CITY.NET</cp:lastModifiedBy>
  <cp:revision>8</cp:revision>
  <dcterms:modified xsi:type="dcterms:W3CDTF">2019-01-03T17:51:13Z</dcterms:modified>
</cp:coreProperties>
</file>