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4216" y="169817"/>
            <a:ext cx="10776858" cy="3971109"/>
          </a:xfrm>
        </p:spPr>
        <p:txBody>
          <a:bodyPr>
            <a:normAutofit/>
          </a:bodyPr>
          <a:lstStyle/>
          <a:p>
            <a:pPr algn="r"/>
            <a:r>
              <a:rPr lang="ar-IQ" sz="6000" dirty="0" smtClean="0">
                <a:cs typeface="PT Bold Mirror" pitchFamily="2" charset="-78"/>
              </a:rPr>
              <a:t>تنظيم القضاء </a:t>
            </a:r>
            <a:r>
              <a:rPr lang="ar-IQ" sz="6000" dirty="0" err="1" smtClean="0">
                <a:cs typeface="PT Bold Mirror" pitchFamily="2" charset="-78"/>
              </a:rPr>
              <a:t>الاداري</a:t>
            </a:r>
            <a:r>
              <a:rPr lang="ar-IQ" sz="6000" dirty="0" smtClean="0">
                <a:cs typeface="PT Bold Mirror" pitchFamily="2" charset="-78"/>
              </a:rPr>
              <a:t> في مصر</a:t>
            </a:r>
            <a:endParaRPr lang="en-US" sz="6000" dirty="0">
              <a:cs typeface="PT Bold Mirro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9381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139440" y="1149530"/>
            <a:ext cx="621356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b="1" dirty="0" smtClean="0">
                <a:cs typeface="Simple Bold Jut Out" pitchFamily="2" charset="-78"/>
              </a:rPr>
              <a:t>- </a:t>
            </a:r>
            <a:r>
              <a:rPr lang="ar-IQ" sz="4800" b="1" dirty="0" smtClean="0">
                <a:cs typeface="Simple Bold Jut Out" pitchFamily="2" charset="-78"/>
              </a:rPr>
              <a:t>نظام وتشكيلات القضاء الإداري في مصر : </a:t>
            </a:r>
            <a:endParaRPr lang="en-US" sz="4800" dirty="0" smtClean="0">
              <a:cs typeface="Simple Bold Jut Out" pitchFamily="2" charset="-78"/>
            </a:endParaRPr>
          </a:p>
          <a:p>
            <a:pPr lvl="0" algn="r" rtl="1"/>
            <a:r>
              <a:rPr lang="ar-IQ" sz="4800" b="1" dirty="0" smtClean="0">
                <a:latin typeface="Andalus" pitchFamily="18" charset="-78"/>
                <a:cs typeface="Andalus" pitchFamily="18" charset="-78"/>
              </a:rPr>
              <a:t>المحكمة الإدارية العليا :</a:t>
            </a:r>
            <a:endParaRPr lang="en-US" sz="4800" b="1" dirty="0" smtClean="0">
              <a:latin typeface="Andalus" pitchFamily="18" charset="-78"/>
              <a:cs typeface="Andalus" pitchFamily="18" charset="-78"/>
            </a:endParaRPr>
          </a:p>
          <a:p>
            <a:pPr lvl="0" algn="r" rtl="1"/>
            <a:r>
              <a:rPr lang="ar-IQ" sz="4800" b="1" dirty="0" smtClean="0">
                <a:latin typeface="Andalus" pitchFamily="18" charset="-78"/>
                <a:cs typeface="Andalus" pitchFamily="18" charset="-78"/>
              </a:rPr>
              <a:t>محكمة القضاء الإداري :</a:t>
            </a:r>
            <a:endParaRPr lang="en-US" sz="4800" b="1" dirty="0" smtClean="0">
              <a:latin typeface="Andalus" pitchFamily="18" charset="-78"/>
              <a:cs typeface="Andalus" pitchFamily="18" charset="-78"/>
            </a:endParaRPr>
          </a:p>
          <a:p>
            <a:pPr lvl="0" algn="r" rtl="1"/>
            <a:r>
              <a:rPr lang="ar-IQ" sz="4800" b="1" dirty="0" smtClean="0">
                <a:latin typeface="Andalus" pitchFamily="18" charset="-78"/>
                <a:cs typeface="Andalus" pitchFamily="18" charset="-78"/>
              </a:rPr>
              <a:t>المحاكم الإدارية </a:t>
            </a:r>
            <a:r>
              <a:rPr lang="ar-IQ" sz="4800" b="1" dirty="0" smtClean="0">
                <a:latin typeface="Andalus" pitchFamily="18" charset="-78"/>
                <a:cs typeface="Andalus" pitchFamily="18" charset="-78"/>
              </a:rPr>
              <a:t>:</a:t>
            </a:r>
            <a:endParaRPr lang="en-US" sz="4800" b="1" dirty="0" smtClean="0">
              <a:latin typeface="Andalus" pitchFamily="18" charset="-78"/>
              <a:cs typeface="Andalus" pitchFamily="18" charset="-78"/>
            </a:endParaRPr>
          </a:p>
          <a:p>
            <a:pPr lvl="0" algn="r" rtl="1"/>
            <a:r>
              <a:rPr lang="ar-IQ" sz="4800" b="1" dirty="0" smtClean="0">
                <a:latin typeface="Andalus" pitchFamily="18" charset="-78"/>
                <a:cs typeface="Andalus" pitchFamily="18" charset="-78"/>
              </a:rPr>
              <a:t>المحاكم التأديبية : </a:t>
            </a:r>
          </a:p>
          <a:p>
            <a:pPr lvl="0" algn="r" rtl="1"/>
            <a:r>
              <a:rPr lang="ar-IQ" sz="4800" b="1" smtClean="0">
                <a:latin typeface="Andalus" pitchFamily="18" charset="-78"/>
                <a:cs typeface="Andalus" pitchFamily="18" charset="-78"/>
              </a:rPr>
              <a:t>مفوض الدولة </a:t>
            </a:r>
            <a:endParaRPr lang="ar-IQ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</TotalTime>
  <Words>29</Words>
  <Application>Microsoft Office PowerPoint</Application>
  <PresentationFormat>مخصص</PresentationFormat>
  <Paragraphs>7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Retrospect</vt:lpstr>
      <vt:lpstr>تنظيم القضاء الاداري في مصر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CITY.NET</cp:lastModifiedBy>
  <cp:revision>3</cp:revision>
  <dcterms:created xsi:type="dcterms:W3CDTF">2014-09-12T02:11:56Z</dcterms:created>
  <dcterms:modified xsi:type="dcterms:W3CDTF">2019-01-03T17:55:48Z</dcterms:modified>
</cp:coreProperties>
</file>