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2"/>
  </p:notesMasterIdLst>
  <p:sldIdLst>
    <p:sldId id="256" r:id="rId2"/>
    <p:sldId id="257" r:id="rId3"/>
    <p:sldId id="284" r:id="rId4"/>
    <p:sldId id="285"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5143500" type="screen16x9"/>
  <p:notesSz cx="6858000" cy="9144000"/>
  <p:embeddedFontLst>
    <p:embeddedFont>
      <p:font typeface="Simplified Arabic" pitchFamily="18" charset="-78"/>
      <p:regular r:id="rId33"/>
      <p:bold r:id="rId34"/>
    </p:embeddedFont>
    <p:embeddedFont>
      <p:font typeface="Calibri" pitchFamily="34" charset="0"/>
      <p:regular r:id="rId35"/>
      <p:bold r:id="rId36"/>
      <p:italic r:id="rId37"/>
      <p:boldItalic r:id="rId38"/>
    </p:embeddedFont>
    <p:embeddedFont>
      <p:font typeface="Roboto Condensed"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881386B5-26F7-436E-A463-4B1DECA18C6A}">
  <a:tblStyle styleId="{881386B5-26F7-436E-A463-4B1DECA18C6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1" name="Shape 6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BB5D9"/>
        </a:solidFill>
        <a:effectLst/>
      </p:bgPr>
    </p:bg>
    <p:spTree>
      <p:nvGrpSpPr>
        <p:cNvPr id="1" name="Shape 8"/>
        <p:cNvGrpSpPr/>
        <p:nvPr/>
      </p:nvGrpSpPr>
      <p:grpSpPr>
        <a:xfrm>
          <a:off x="0" y="0"/>
          <a:ext cx="0" cy="0"/>
          <a:chOff x="0" y="0"/>
          <a:chExt cx="0" cy="0"/>
        </a:xfrm>
      </p:grpSpPr>
      <p:grpSp>
        <p:nvGrpSpPr>
          <p:cNvPr id="9" name="Shape 9"/>
          <p:cNvGrpSpPr/>
          <p:nvPr/>
        </p:nvGrpSpPr>
        <p:grpSpPr>
          <a:xfrm>
            <a:off x="5609666" y="2185857"/>
            <a:ext cx="3534604" cy="3432788"/>
            <a:chOff x="6172200" y="2656118"/>
            <a:chExt cx="2971754" cy="2886151"/>
          </a:xfrm>
        </p:grpSpPr>
        <p:sp>
          <p:nvSpPr>
            <p:cNvPr id="10" name="Shape 10"/>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5" name="Shape 15"/>
          <p:cNvGrpSpPr/>
          <p:nvPr/>
        </p:nvGrpSpPr>
        <p:grpSpPr>
          <a:xfrm>
            <a:off x="-22" y="-324543"/>
            <a:ext cx="3068579" cy="1910876"/>
            <a:chOff x="-32" y="-215963"/>
            <a:chExt cx="2163561" cy="1347300"/>
          </a:xfrm>
        </p:grpSpPr>
        <p:sp>
          <p:nvSpPr>
            <p:cNvPr id="16" name="Shape 16"/>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1" name="Shape 21"/>
          <p:cNvSpPr txBox="1">
            <a:spLocks noGrp="1"/>
          </p:cNvSpPr>
          <p:nvPr>
            <p:ph type="ctrTitle"/>
          </p:nvPr>
        </p:nvSpPr>
        <p:spPr>
          <a:xfrm>
            <a:off x="685800" y="2753825"/>
            <a:ext cx="56715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000"/>
              <a:buNone/>
              <a:defRPr sz="50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parent Shapes">
  <p:cSld name="BLANK_1">
    <p:bg>
      <p:bgPr>
        <a:solidFill>
          <a:srgbClr val="3796BF"/>
        </a:solidFill>
        <a:effectLst/>
      </p:bgPr>
    </p:bg>
    <p:spTree>
      <p:nvGrpSpPr>
        <p:cNvPr id="1" name="Shape 140"/>
        <p:cNvGrpSpPr/>
        <p:nvPr/>
      </p:nvGrpSpPr>
      <p:grpSpPr>
        <a:xfrm>
          <a:off x="0" y="0"/>
          <a:ext cx="0" cy="0"/>
          <a:chOff x="0" y="0"/>
          <a:chExt cx="0" cy="0"/>
        </a:xfrm>
      </p:grpSpPr>
      <p:grpSp>
        <p:nvGrpSpPr>
          <p:cNvPr id="141" name="Shape 141"/>
          <p:cNvGrpSpPr/>
          <p:nvPr/>
        </p:nvGrpSpPr>
        <p:grpSpPr>
          <a:xfrm>
            <a:off x="6172200" y="2656118"/>
            <a:ext cx="2971754" cy="2886151"/>
            <a:chOff x="6172200" y="2656118"/>
            <a:chExt cx="2971754" cy="2886151"/>
          </a:xfrm>
        </p:grpSpPr>
        <p:sp>
          <p:nvSpPr>
            <p:cNvPr id="142" name="Shape 142"/>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47" name="Shape 147"/>
          <p:cNvGrpSpPr/>
          <p:nvPr/>
        </p:nvGrpSpPr>
        <p:grpSpPr>
          <a:xfrm>
            <a:off x="-32" y="-228027"/>
            <a:ext cx="2163561" cy="1347300"/>
            <a:chOff x="-32" y="-215963"/>
            <a:chExt cx="2163561" cy="1347300"/>
          </a:xfrm>
        </p:grpSpPr>
        <p:sp>
          <p:nvSpPr>
            <p:cNvPr id="148" name="Shape 148"/>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9900"/>
        </a:solidFill>
        <a:effectLst/>
      </p:bgPr>
    </p:bg>
    <p:spTree>
      <p:nvGrpSpPr>
        <p:cNvPr id="1" name="Shape 22"/>
        <p:cNvGrpSpPr/>
        <p:nvPr/>
      </p:nvGrpSpPr>
      <p:grpSpPr>
        <a:xfrm>
          <a:off x="0" y="0"/>
          <a:ext cx="0" cy="0"/>
          <a:chOff x="0" y="0"/>
          <a:chExt cx="0" cy="0"/>
        </a:xfrm>
      </p:grpSpPr>
      <p:grpSp>
        <p:nvGrpSpPr>
          <p:cNvPr id="23" name="Shape 23"/>
          <p:cNvGrpSpPr/>
          <p:nvPr/>
        </p:nvGrpSpPr>
        <p:grpSpPr>
          <a:xfrm>
            <a:off x="6172200" y="2656118"/>
            <a:ext cx="2971754" cy="2886151"/>
            <a:chOff x="6172200" y="2656118"/>
            <a:chExt cx="2971754" cy="2886151"/>
          </a:xfrm>
        </p:grpSpPr>
        <p:sp>
          <p:nvSpPr>
            <p:cNvPr id="24" name="Shape 24"/>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rot="9208606" flipH="1">
              <a:off x="7481789" y="4276913"/>
              <a:ext cx="408796" cy="1016449"/>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29" name="Shape 29"/>
          <p:cNvGrpSpPr/>
          <p:nvPr/>
        </p:nvGrpSpPr>
        <p:grpSpPr>
          <a:xfrm>
            <a:off x="-32" y="-228027"/>
            <a:ext cx="2163561" cy="1347300"/>
            <a:chOff x="-32" y="-215963"/>
            <a:chExt cx="2163561" cy="1347300"/>
          </a:xfrm>
        </p:grpSpPr>
        <p:sp>
          <p:nvSpPr>
            <p:cNvPr id="30" name="Shape 30"/>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rot="-1591371" flipH="1">
              <a:off x="239463" y="-151890"/>
              <a:ext cx="434754" cy="1080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5" name="Shape 35"/>
          <p:cNvSpPr txBox="1">
            <a:spLocks noGrp="1"/>
          </p:cNvSpPr>
          <p:nvPr>
            <p:ph type="ctrTitle"/>
          </p:nvPr>
        </p:nvSpPr>
        <p:spPr>
          <a:xfrm>
            <a:off x="685800" y="2421550"/>
            <a:ext cx="5074500" cy="11598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36" name="Shape 36"/>
          <p:cNvSpPr txBox="1">
            <a:spLocks noGrp="1"/>
          </p:cNvSpPr>
          <p:nvPr>
            <p:ph type="subTitle" idx="1"/>
          </p:nvPr>
        </p:nvSpPr>
        <p:spPr>
          <a:xfrm>
            <a:off x="685800" y="3449654"/>
            <a:ext cx="50745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0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2822775" y="2161800"/>
            <a:ext cx="34983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3796BF"/>
              </a:buClr>
              <a:buSzPts val="2400"/>
              <a:buFont typeface="Oswald"/>
              <a:buChar char="»"/>
              <a:defRPr sz="2400">
                <a:solidFill>
                  <a:srgbClr val="3796BF"/>
                </a:solidFill>
                <a:latin typeface="Oswald"/>
                <a:ea typeface="Oswald"/>
                <a:cs typeface="Oswald"/>
                <a:sym typeface="Oswald"/>
              </a:defRPr>
            </a:lvl1pPr>
            <a:lvl2pPr marL="914400" lvl="1"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2pPr>
            <a:lvl3pPr marL="1371600" lvl="2"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3pPr>
            <a:lvl4pPr marL="1828800" lvl="3"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4pPr>
            <a:lvl5pPr marL="2286000" lvl="4"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5pPr>
            <a:lvl6pPr marL="2743200" lvl="5"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6pPr>
            <a:lvl7pPr marL="3200400" lvl="6"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7pPr>
            <a:lvl8pPr marL="3657600" lvl="7"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8pPr>
            <a:lvl9pPr marL="4114800" lvl="8" indent="-38100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9pPr>
          </a:lstStyle>
          <a:p>
            <a:endParaRPr/>
          </a:p>
        </p:txBody>
      </p:sp>
      <p:grpSp>
        <p:nvGrpSpPr>
          <p:cNvPr id="39" name="Shape 39"/>
          <p:cNvGrpSpPr/>
          <p:nvPr/>
        </p:nvGrpSpPr>
        <p:grpSpPr>
          <a:xfrm>
            <a:off x="5609666" y="2185857"/>
            <a:ext cx="3534604" cy="3432788"/>
            <a:chOff x="6172200" y="2656118"/>
            <a:chExt cx="2971754" cy="2886151"/>
          </a:xfrm>
        </p:grpSpPr>
        <p:sp>
          <p:nvSpPr>
            <p:cNvPr id="40" name="Shape 40"/>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rot="9208678" flipH="1">
              <a:off x="6287617" y="4657701"/>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5" name="Shape 45"/>
          <p:cNvGrpSpPr/>
          <p:nvPr/>
        </p:nvGrpSpPr>
        <p:grpSpPr>
          <a:xfrm>
            <a:off x="-22" y="-324543"/>
            <a:ext cx="3068579" cy="1910876"/>
            <a:chOff x="-32" y="-215963"/>
            <a:chExt cx="2163561" cy="1347300"/>
          </a:xfrm>
        </p:grpSpPr>
        <p:sp>
          <p:nvSpPr>
            <p:cNvPr id="46" name="Shape 46"/>
            <p:cNvSpPr/>
            <p:nvPr/>
          </p:nvSpPr>
          <p:spPr>
            <a:xfrm rot="-1591408" flipH="1">
              <a:off x="1362169" y="-63166"/>
              <a:ext cx="205103" cy="509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1"/>
        <p:cNvGrpSpPr/>
        <p:nvPr/>
      </p:nvGrpSpPr>
      <p:grpSpPr>
        <a:xfrm>
          <a:off x="0" y="0"/>
          <a:ext cx="0" cy="0"/>
          <a:chOff x="0" y="0"/>
          <a:chExt cx="0" cy="0"/>
        </a:xfrm>
      </p:grpSpPr>
      <p:grpSp>
        <p:nvGrpSpPr>
          <p:cNvPr id="52" name="Shape 52"/>
          <p:cNvGrpSpPr/>
          <p:nvPr/>
        </p:nvGrpSpPr>
        <p:grpSpPr>
          <a:xfrm>
            <a:off x="6172200" y="2656118"/>
            <a:ext cx="2971754" cy="2886151"/>
            <a:chOff x="6172200" y="2656118"/>
            <a:chExt cx="2971754" cy="2886151"/>
          </a:xfrm>
        </p:grpSpPr>
        <p:sp>
          <p:nvSpPr>
            <p:cNvPr id="53" name="Shape 53"/>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58" name="Shape 58"/>
          <p:cNvGrpSpPr/>
          <p:nvPr/>
        </p:nvGrpSpPr>
        <p:grpSpPr>
          <a:xfrm>
            <a:off x="-32" y="-228027"/>
            <a:ext cx="2163561" cy="1347300"/>
            <a:chOff x="-32" y="-215963"/>
            <a:chExt cx="2163561" cy="1347300"/>
          </a:xfrm>
        </p:grpSpPr>
        <p:sp>
          <p:nvSpPr>
            <p:cNvPr id="59" name="Shape 59"/>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4" name="Shape 64"/>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5" name="Shape 65"/>
          <p:cNvSpPr txBox="1">
            <a:spLocks noGrp="1"/>
          </p:cNvSpPr>
          <p:nvPr>
            <p:ph type="body" idx="1"/>
          </p:nvPr>
        </p:nvSpPr>
        <p:spPr>
          <a:xfrm>
            <a:off x="1031425" y="1777125"/>
            <a:ext cx="5760300" cy="25212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6"/>
        <p:cNvGrpSpPr/>
        <p:nvPr/>
      </p:nvGrpSpPr>
      <p:grpSpPr>
        <a:xfrm>
          <a:off x="0" y="0"/>
          <a:ext cx="0" cy="0"/>
          <a:chOff x="0" y="0"/>
          <a:chExt cx="0" cy="0"/>
        </a:xfrm>
      </p:grpSpPr>
      <p:grpSp>
        <p:nvGrpSpPr>
          <p:cNvPr id="67" name="Shape 67"/>
          <p:cNvGrpSpPr/>
          <p:nvPr/>
        </p:nvGrpSpPr>
        <p:grpSpPr>
          <a:xfrm>
            <a:off x="6172200" y="2656118"/>
            <a:ext cx="2971754" cy="2886151"/>
            <a:chOff x="6172200" y="2656118"/>
            <a:chExt cx="2971754" cy="2886151"/>
          </a:xfrm>
        </p:grpSpPr>
        <p:sp>
          <p:nvSpPr>
            <p:cNvPr id="68" name="Shape 68"/>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3" name="Shape 73"/>
          <p:cNvGrpSpPr/>
          <p:nvPr/>
        </p:nvGrpSpPr>
        <p:grpSpPr>
          <a:xfrm>
            <a:off x="-32" y="-228027"/>
            <a:ext cx="2163561" cy="1347300"/>
            <a:chOff x="-32" y="-215963"/>
            <a:chExt cx="2163561" cy="1347300"/>
          </a:xfrm>
        </p:grpSpPr>
        <p:sp>
          <p:nvSpPr>
            <p:cNvPr id="74" name="Shape 74"/>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79" name="Shape 79"/>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0" name="Shape 80"/>
          <p:cNvSpPr txBox="1">
            <a:spLocks noGrp="1"/>
          </p:cNvSpPr>
          <p:nvPr>
            <p:ph type="body" idx="1"/>
          </p:nvPr>
        </p:nvSpPr>
        <p:spPr>
          <a:xfrm>
            <a:off x="1031425" y="1860875"/>
            <a:ext cx="2796000" cy="30648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1" name="Shape 81"/>
          <p:cNvSpPr txBox="1">
            <a:spLocks noGrp="1"/>
          </p:cNvSpPr>
          <p:nvPr>
            <p:ph type="body" idx="2"/>
          </p:nvPr>
        </p:nvSpPr>
        <p:spPr>
          <a:xfrm>
            <a:off x="3995772" y="1860875"/>
            <a:ext cx="2796000" cy="30648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2"/>
        <p:cNvGrpSpPr/>
        <p:nvPr/>
      </p:nvGrpSpPr>
      <p:grpSpPr>
        <a:xfrm>
          <a:off x="0" y="0"/>
          <a:ext cx="0" cy="0"/>
          <a:chOff x="0" y="0"/>
          <a:chExt cx="0" cy="0"/>
        </a:xfrm>
      </p:grpSpPr>
      <p:grpSp>
        <p:nvGrpSpPr>
          <p:cNvPr id="83" name="Shape 83"/>
          <p:cNvGrpSpPr/>
          <p:nvPr/>
        </p:nvGrpSpPr>
        <p:grpSpPr>
          <a:xfrm>
            <a:off x="6791633" y="3181575"/>
            <a:ext cx="2352143" cy="2284388"/>
            <a:chOff x="6172200" y="2656118"/>
            <a:chExt cx="2971754" cy="2886151"/>
          </a:xfrm>
        </p:grpSpPr>
        <p:sp>
          <p:nvSpPr>
            <p:cNvPr id="84" name="Shape 84"/>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89" name="Shape 89"/>
          <p:cNvGrpSpPr/>
          <p:nvPr/>
        </p:nvGrpSpPr>
        <p:grpSpPr>
          <a:xfrm>
            <a:off x="-32" y="-228027"/>
            <a:ext cx="2163561" cy="1347300"/>
            <a:chOff x="-32" y="-215963"/>
            <a:chExt cx="2163561" cy="1347300"/>
          </a:xfrm>
        </p:grpSpPr>
        <p:sp>
          <p:nvSpPr>
            <p:cNvPr id="90" name="Shape 90"/>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95" name="Shape 95"/>
          <p:cNvSpPr txBox="1">
            <a:spLocks noGrp="1"/>
          </p:cNvSpPr>
          <p:nvPr>
            <p:ph type="title"/>
          </p:nvPr>
        </p:nvSpPr>
        <p:spPr>
          <a:xfrm>
            <a:off x="1031425" y="1149725"/>
            <a:ext cx="6321000" cy="6807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6" name="Shape 96"/>
          <p:cNvSpPr txBox="1">
            <a:spLocks noGrp="1"/>
          </p:cNvSpPr>
          <p:nvPr>
            <p:ph type="body" idx="1"/>
          </p:nvPr>
        </p:nvSpPr>
        <p:spPr>
          <a:xfrm>
            <a:off x="1031425" y="1830425"/>
            <a:ext cx="2037600" cy="30954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7" name="Shape 97"/>
          <p:cNvSpPr txBox="1">
            <a:spLocks noGrp="1"/>
          </p:cNvSpPr>
          <p:nvPr>
            <p:ph type="body" idx="2"/>
          </p:nvPr>
        </p:nvSpPr>
        <p:spPr>
          <a:xfrm>
            <a:off x="3173275" y="1830425"/>
            <a:ext cx="2037600" cy="30954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8" name="Shape 98"/>
          <p:cNvSpPr txBox="1">
            <a:spLocks noGrp="1"/>
          </p:cNvSpPr>
          <p:nvPr>
            <p:ph type="body" idx="3"/>
          </p:nvPr>
        </p:nvSpPr>
        <p:spPr>
          <a:xfrm>
            <a:off x="5315125" y="1830425"/>
            <a:ext cx="2037600" cy="30954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Shape 100"/>
          <p:cNvGrpSpPr/>
          <p:nvPr/>
        </p:nvGrpSpPr>
        <p:grpSpPr>
          <a:xfrm>
            <a:off x="6172200" y="2656118"/>
            <a:ext cx="2971754" cy="2886151"/>
            <a:chOff x="6172200" y="2656118"/>
            <a:chExt cx="2971754" cy="2886151"/>
          </a:xfrm>
        </p:grpSpPr>
        <p:sp>
          <p:nvSpPr>
            <p:cNvPr id="101" name="Shape 101"/>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06" name="Shape 106"/>
          <p:cNvGrpSpPr/>
          <p:nvPr/>
        </p:nvGrpSpPr>
        <p:grpSpPr>
          <a:xfrm>
            <a:off x="-32" y="-228027"/>
            <a:ext cx="2163561" cy="1347300"/>
            <a:chOff x="-32" y="-215963"/>
            <a:chExt cx="2163561" cy="1347300"/>
          </a:xfrm>
        </p:grpSpPr>
        <p:sp>
          <p:nvSpPr>
            <p:cNvPr id="107" name="Shape 107"/>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12" name="Shape 112"/>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3"/>
        <p:cNvGrpSpPr/>
        <p:nvPr/>
      </p:nvGrpSpPr>
      <p:grpSpPr>
        <a:xfrm>
          <a:off x="0" y="0"/>
          <a:ext cx="0" cy="0"/>
          <a:chOff x="0" y="0"/>
          <a:chExt cx="0" cy="0"/>
        </a:xfrm>
      </p:grpSpPr>
      <p:grpSp>
        <p:nvGrpSpPr>
          <p:cNvPr id="114" name="Shape 114"/>
          <p:cNvGrpSpPr/>
          <p:nvPr/>
        </p:nvGrpSpPr>
        <p:grpSpPr>
          <a:xfrm>
            <a:off x="-32" y="-228027"/>
            <a:ext cx="2163561" cy="1347300"/>
            <a:chOff x="-32" y="-215963"/>
            <a:chExt cx="2163561" cy="1347300"/>
          </a:xfrm>
        </p:grpSpPr>
        <p:sp>
          <p:nvSpPr>
            <p:cNvPr id="115" name="Shape 115"/>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20" name="Shape 120"/>
          <p:cNvSpPr txBox="1">
            <a:spLocks noGrp="1"/>
          </p:cNvSpPr>
          <p:nvPr>
            <p:ph type="body" idx="1"/>
          </p:nvPr>
        </p:nvSpPr>
        <p:spPr>
          <a:xfrm>
            <a:off x="1097775" y="4025300"/>
            <a:ext cx="69486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800"/>
              <a:buNone/>
              <a:defRPr sz="1800"/>
            </a:lvl1pPr>
          </a:lstStyle>
          <a:p>
            <a:endParaRPr/>
          </a:p>
        </p:txBody>
      </p:sp>
      <p:grpSp>
        <p:nvGrpSpPr>
          <p:cNvPr id="121" name="Shape 121"/>
          <p:cNvGrpSpPr/>
          <p:nvPr/>
        </p:nvGrpSpPr>
        <p:grpSpPr>
          <a:xfrm>
            <a:off x="6791633" y="3181575"/>
            <a:ext cx="2352143" cy="2284388"/>
            <a:chOff x="6172200" y="2656118"/>
            <a:chExt cx="2971754" cy="2886151"/>
          </a:xfrm>
        </p:grpSpPr>
        <p:sp>
          <p:nvSpPr>
            <p:cNvPr id="122" name="Shape 122"/>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grpSp>
        <p:nvGrpSpPr>
          <p:cNvPr id="128" name="Shape 128"/>
          <p:cNvGrpSpPr/>
          <p:nvPr/>
        </p:nvGrpSpPr>
        <p:grpSpPr>
          <a:xfrm>
            <a:off x="6172200" y="2656118"/>
            <a:ext cx="2971754" cy="2886151"/>
            <a:chOff x="6172200" y="2656118"/>
            <a:chExt cx="2971754" cy="2886151"/>
          </a:xfrm>
        </p:grpSpPr>
        <p:sp>
          <p:nvSpPr>
            <p:cNvPr id="129" name="Shape 129"/>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32" y="-228027"/>
            <a:ext cx="2163561" cy="1347300"/>
            <a:chOff x="-32" y="-215963"/>
            <a:chExt cx="2163561" cy="1347300"/>
          </a:xfrm>
        </p:grpSpPr>
        <p:sp>
          <p:nvSpPr>
            <p:cNvPr id="135" name="Shape 135"/>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31425" y="1149725"/>
            <a:ext cx="5760300" cy="6807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031425" y="1777125"/>
            <a:ext cx="5760300" cy="25212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fontsquirrel.com/fonts/oswald"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fontsquirrel.com/fonts/roboto"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3" name="عنوان 2"/>
          <p:cNvSpPr>
            <a:spLocks noGrp="1"/>
          </p:cNvSpPr>
          <p:nvPr>
            <p:ph type="ctrTitle"/>
          </p:nvPr>
        </p:nvSpPr>
        <p:spPr>
          <a:xfrm>
            <a:off x="685800" y="857238"/>
            <a:ext cx="7315224" cy="3056387"/>
          </a:xfrm>
        </p:spPr>
        <p:txBody>
          <a:bodyPr/>
          <a:lstStyle/>
          <a:p>
            <a:pPr algn="ctr" rtl="1"/>
            <a:r>
              <a:rPr lang="ar-IQ" sz="4000" dirty="0" smtClean="0"/>
              <a:t>المطلب الأول </a:t>
            </a:r>
            <a:r>
              <a:rPr lang="en-US" sz="4000" dirty="0" smtClean="0"/>
              <a:t/>
            </a:r>
            <a:br>
              <a:rPr lang="en-US" sz="4000" dirty="0" smtClean="0"/>
            </a:br>
            <a:r>
              <a:rPr lang="ar-IQ" sz="4000" dirty="0" smtClean="0"/>
              <a:t>اختصاصات مجلس الدولة الاستشارية </a:t>
            </a:r>
            <a:r>
              <a:rPr lang="en-US" dirty="0" smtClean="0"/>
              <a:t/>
            </a:r>
            <a:br>
              <a:rPr lang="en-US" dirty="0" smtClean="0"/>
            </a:b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1031425" y="1860875"/>
            <a:ext cx="2796000" cy="306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White</a:t>
            </a:r>
            <a:endParaRPr b="1"/>
          </a:p>
          <a:p>
            <a:pPr marL="0" lvl="0" indent="0">
              <a:spcBef>
                <a:spcPts val="600"/>
              </a:spcBef>
              <a:spcAft>
                <a:spcPts val="0"/>
              </a:spcAft>
              <a:buNone/>
            </a:pPr>
            <a:r>
              <a:rPr lang="en"/>
              <a:t>Is the color of milk and fresh snow, the color produced by the combination of all the colors of the visible spectrum.</a:t>
            </a:r>
            <a:endParaRPr/>
          </a:p>
        </p:txBody>
      </p:sp>
      <p:sp>
        <p:nvSpPr>
          <p:cNvPr id="214" name="Shape 214"/>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YOU CAN ALSO SPLIT YOUR CONTENT</a:t>
            </a:r>
            <a:endParaRPr/>
          </a:p>
        </p:txBody>
      </p:sp>
      <p:sp>
        <p:nvSpPr>
          <p:cNvPr id="215" name="Shape 215"/>
          <p:cNvSpPr txBox="1">
            <a:spLocks noGrp="1"/>
          </p:cNvSpPr>
          <p:nvPr>
            <p:ph type="body" idx="2"/>
          </p:nvPr>
        </p:nvSpPr>
        <p:spPr>
          <a:xfrm>
            <a:off x="3995772" y="1860875"/>
            <a:ext cx="2796000" cy="306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Black</a:t>
            </a:r>
            <a:endParaRPr b="1"/>
          </a:p>
          <a:p>
            <a:pPr marL="0" lvl="0" indent="0">
              <a:spcBef>
                <a:spcPts val="600"/>
              </a:spcBef>
              <a:spcAft>
                <a:spcPts val="0"/>
              </a:spcAft>
              <a:buNone/>
            </a:pPr>
            <a:r>
              <a:rPr lang="en"/>
              <a:t>Is the color of coal, ebony, and of outer space. It is the darkest color, the result of the absence of or complete absorption of light.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031425" y="1149725"/>
            <a:ext cx="6321000" cy="680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IN TWO OR THREE COLUMNS</a:t>
            </a:r>
            <a:endParaRPr/>
          </a:p>
        </p:txBody>
      </p:sp>
      <p:sp>
        <p:nvSpPr>
          <p:cNvPr id="221" name="Shape 221"/>
          <p:cNvSpPr txBox="1">
            <a:spLocks noGrp="1"/>
          </p:cNvSpPr>
          <p:nvPr>
            <p:ph type="body" idx="1"/>
          </p:nvPr>
        </p:nvSpPr>
        <p:spPr>
          <a:xfrm>
            <a:off x="1031425" y="1830425"/>
            <a:ext cx="2037600" cy="3095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a:spcBef>
                <a:spcPts val="600"/>
              </a:spcBef>
              <a:spcAft>
                <a:spcPts val="0"/>
              </a:spcAft>
              <a:buNone/>
            </a:pPr>
            <a:r>
              <a:rPr lang="en"/>
              <a:t>Is the color of gold, butter and ripe lemons. In the spectrum of visible light, yellow is found between green and orange.</a:t>
            </a:r>
            <a:endParaRPr/>
          </a:p>
        </p:txBody>
      </p:sp>
      <p:sp>
        <p:nvSpPr>
          <p:cNvPr id="222" name="Shape 222"/>
          <p:cNvSpPr txBox="1">
            <a:spLocks noGrp="1"/>
          </p:cNvSpPr>
          <p:nvPr>
            <p:ph type="body" idx="2"/>
          </p:nvPr>
        </p:nvSpPr>
        <p:spPr>
          <a:xfrm>
            <a:off x="3173275" y="1830425"/>
            <a:ext cx="2037600" cy="3095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a:spcBef>
                <a:spcPts val="600"/>
              </a:spcBef>
              <a:spcAft>
                <a:spcPts val="0"/>
              </a:spcAft>
              <a:buNone/>
            </a:pPr>
            <a:r>
              <a:rPr lang="en"/>
              <a:t>Is the colour of the clear sky and the deep sea. It is located between violet and green on the optical spectrum.</a:t>
            </a:r>
            <a:endParaRPr/>
          </a:p>
        </p:txBody>
      </p:sp>
      <p:sp>
        <p:nvSpPr>
          <p:cNvPr id="223" name="Shape 223"/>
          <p:cNvSpPr txBox="1">
            <a:spLocks noGrp="1"/>
          </p:cNvSpPr>
          <p:nvPr>
            <p:ph type="body" idx="3"/>
          </p:nvPr>
        </p:nvSpPr>
        <p:spPr>
          <a:xfrm>
            <a:off x="5315125" y="1830425"/>
            <a:ext cx="2037600" cy="3095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a:t>Is the color of blood, and because of this it has historically been associated with sacrifice, danger and courage. </a:t>
            </a:r>
            <a:endParaRPr/>
          </a:p>
          <a:p>
            <a:pPr marL="0" lvl="0" indent="0">
              <a:spcBef>
                <a:spcPts val="6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031425" y="1835525"/>
            <a:ext cx="3418200" cy="680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A PICTURE IS WORTH A THOUSAND WORDS</a:t>
            </a:r>
            <a:endParaRPr/>
          </a:p>
        </p:txBody>
      </p:sp>
      <p:sp>
        <p:nvSpPr>
          <p:cNvPr id="229" name="Shape 229"/>
          <p:cNvSpPr txBox="1">
            <a:spLocks noGrp="1"/>
          </p:cNvSpPr>
          <p:nvPr>
            <p:ph type="body" idx="1"/>
          </p:nvPr>
        </p:nvSpPr>
        <p:spPr>
          <a:xfrm>
            <a:off x="1031425" y="2462925"/>
            <a:ext cx="3418200" cy="2521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A complex idea can be conveyed with just a single still image, namely making it possible to absorb large amounts of data quickly.</a:t>
            </a:r>
            <a:endParaRPr/>
          </a:p>
        </p:txBody>
      </p:sp>
      <p:pic>
        <p:nvPicPr>
          <p:cNvPr id="230" name="Shape 230"/>
          <p:cNvPicPr preferRelativeResize="0"/>
          <p:nvPr/>
        </p:nvPicPr>
        <p:blipFill rotWithShape="1">
          <a:blip r:embed="rId3">
            <a:alphaModFix/>
          </a:blip>
          <a:srcRect l="5549" r="17698"/>
          <a:stretch/>
        </p:blipFill>
        <p:spPr>
          <a:xfrm flipH="1">
            <a:off x="5195975" y="0"/>
            <a:ext cx="3948025"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Shape 235"/>
          <p:cNvSpPr txBox="1">
            <a:spLocks noGrp="1"/>
          </p:cNvSpPr>
          <p:nvPr>
            <p:ph type="title" idx="4294967295"/>
          </p:nvPr>
        </p:nvSpPr>
        <p:spPr>
          <a:xfrm>
            <a:off x="575575" y="3255525"/>
            <a:ext cx="4754100" cy="1380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2400" b="0">
                <a:solidFill>
                  <a:srgbClr val="FFFFFF"/>
                </a:solidFill>
              </a:rPr>
              <a:t>Want big impact?</a:t>
            </a:r>
            <a:endParaRPr sz="2400" b="0">
              <a:solidFill>
                <a:srgbClr val="FFFFFF"/>
              </a:solidFill>
            </a:endParaRPr>
          </a:p>
          <a:p>
            <a:pPr marL="0" lvl="0" indent="0" rtl="0">
              <a:spcBef>
                <a:spcPts val="0"/>
              </a:spcBef>
              <a:spcAft>
                <a:spcPts val="0"/>
              </a:spcAft>
              <a:buNone/>
            </a:pPr>
            <a:r>
              <a:rPr lang="en" sz="2400">
                <a:solidFill>
                  <a:srgbClr val="FFFFFF"/>
                </a:solidFill>
              </a:rPr>
              <a:t>USE BIG IMAGE.</a:t>
            </a:r>
            <a:endParaRPr sz="24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1031425" y="1606925"/>
            <a:ext cx="5760300" cy="680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USE CHARTS TO EXPLAIN YOUR IDEAS</a:t>
            </a:r>
            <a:endParaRPr/>
          </a:p>
        </p:txBody>
      </p:sp>
      <p:sp>
        <p:nvSpPr>
          <p:cNvPr id="241" name="Shape 241"/>
          <p:cNvSpPr/>
          <p:nvPr/>
        </p:nvSpPr>
        <p:spPr>
          <a:xfrm>
            <a:off x="1142150" y="2475275"/>
            <a:ext cx="1804800" cy="1804800"/>
          </a:xfrm>
          <a:prstGeom prst="ellipse">
            <a:avLst/>
          </a:prstGeom>
          <a:noFill/>
          <a:ln w="38100" cap="flat" cmpd="sng">
            <a:solidFill>
              <a:srgbClr val="81D1E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607896"/>
                </a:solidFill>
                <a:latin typeface="Roboto Condensed"/>
                <a:ea typeface="Roboto Condensed"/>
                <a:cs typeface="Roboto Condensed"/>
                <a:sym typeface="Roboto Condensed"/>
              </a:rPr>
              <a:t>White</a:t>
            </a:r>
            <a:endParaRPr>
              <a:solidFill>
                <a:srgbClr val="607896"/>
              </a:solidFill>
              <a:latin typeface="Roboto Condensed"/>
              <a:ea typeface="Roboto Condensed"/>
              <a:cs typeface="Roboto Condensed"/>
              <a:sym typeface="Roboto Condensed"/>
            </a:endParaRPr>
          </a:p>
        </p:txBody>
      </p:sp>
      <p:sp>
        <p:nvSpPr>
          <p:cNvPr id="242" name="Shape 242"/>
          <p:cNvSpPr/>
          <p:nvPr/>
        </p:nvSpPr>
        <p:spPr>
          <a:xfrm>
            <a:off x="4225562" y="2475275"/>
            <a:ext cx="1804800" cy="1804800"/>
          </a:xfrm>
          <a:prstGeom prst="ellipse">
            <a:avLst/>
          </a:prstGeom>
          <a:noFill/>
          <a:ln w="38100" cap="flat" cmpd="sng">
            <a:solidFill>
              <a:srgbClr val="81D1E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607896"/>
                </a:solidFill>
                <a:latin typeface="Roboto Condensed"/>
                <a:ea typeface="Roboto Condensed"/>
                <a:cs typeface="Roboto Condensed"/>
                <a:sym typeface="Roboto Condensed"/>
              </a:rPr>
              <a:t>Black</a:t>
            </a:r>
            <a:endParaRPr>
              <a:solidFill>
                <a:srgbClr val="607896"/>
              </a:solidFill>
              <a:latin typeface="Roboto Condensed"/>
              <a:ea typeface="Roboto Condensed"/>
              <a:cs typeface="Roboto Condensed"/>
              <a:sym typeface="Roboto Condensed"/>
            </a:endParaRPr>
          </a:p>
        </p:txBody>
      </p:sp>
      <p:sp>
        <p:nvSpPr>
          <p:cNvPr id="243" name="Shape 243"/>
          <p:cNvSpPr/>
          <p:nvPr/>
        </p:nvSpPr>
        <p:spPr>
          <a:xfrm>
            <a:off x="2683856" y="2475275"/>
            <a:ext cx="1804800" cy="1804800"/>
          </a:xfrm>
          <a:prstGeom prst="ellipse">
            <a:avLst/>
          </a:prstGeom>
          <a:noFill/>
          <a:ln w="1524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607896"/>
                </a:solidFill>
                <a:latin typeface="Roboto Condensed"/>
                <a:ea typeface="Roboto Condensed"/>
                <a:cs typeface="Roboto Condensed"/>
                <a:sym typeface="Roboto Condensed"/>
              </a:rPr>
              <a:t>Gray</a:t>
            </a:r>
            <a:endParaRPr>
              <a:solidFill>
                <a:srgbClr val="607896"/>
              </a:solidFill>
              <a:latin typeface="Roboto Condensed"/>
              <a:ea typeface="Roboto Condensed"/>
              <a:cs typeface="Roboto Condensed"/>
              <a:sym typeface="Roboto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AND TABLES TO COMPARE DATA</a:t>
            </a:r>
            <a:endParaRPr/>
          </a:p>
        </p:txBody>
      </p:sp>
      <p:graphicFrame>
        <p:nvGraphicFramePr>
          <p:cNvPr id="249" name="Shape 249"/>
          <p:cNvGraphicFramePr/>
          <p:nvPr/>
        </p:nvGraphicFramePr>
        <p:xfrm>
          <a:off x="1127500" y="1945481"/>
          <a:ext cx="3000000" cy="3000000"/>
        </p:xfrm>
        <a:graphic>
          <a:graphicData uri="http://schemas.openxmlformats.org/drawingml/2006/table">
            <a:tbl>
              <a:tblPr>
                <a:noFill/>
                <a:tableStyleId>{881386B5-26F7-436E-A463-4B1DECA18C6A}</a:tableStyleId>
              </a:tblPr>
              <a:tblGrid>
                <a:gridCol w="1168975"/>
                <a:gridCol w="1168975"/>
                <a:gridCol w="1168975"/>
                <a:gridCol w="1168975"/>
              </a:tblGrid>
              <a:tr h="615475">
                <a:tc>
                  <a:txBody>
                    <a:bodyPr/>
                    <a:lstStyle/>
                    <a:p>
                      <a:pPr marL="0" lvl="0" indent="0">
                        <a:spcBef>
                          <a:spcPts val="0"/>
                        </a:spcBef>
                        <a:spcAft>
                          <a:spcPts val="0"/>
                        </a:spcAft>
                        <a:buNone/>
                      </a:pPr>
                      <a:endParaRPr>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solidFill>
                      <a:prstDash val="solid"/>
                      <a:round/>
                      <a:headEnd type="none" w="sm" len="sm"/>
                      <a:tailEnd type="none" w="sm" len="sm"/>
                    </a:lnL>
                    <a:lnR w="38100" cap="flat" cmpd="sng">
                      <a:solidFill>
                        <a:srgbClr val="C0E7F6">
                          <a:alpha val="0"/>
                        </a:srgbClr>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c>
                  <a:txBody>
                    <a:bodyPr/>
                    <a:lstStyle/>
                    <a:p>
                      <a:pPr marL="0" lvl="0" indent="0" algn="ctr">
                        <a:spcBef>
                          <a:spcPts val="0"/>
                        </a:spcBef>
                        <a:spcAft>
                          <a:spcPts val="0"/>
                        </a:spcAft>
                        <a:buNone/>
                      </a:pPr>
                      <a:r>
                        <a:rPr lang="en" sz="1100">
                          <a:solidFill>
                            <a:srgbClr val="607896"/>
                          </a:solidFill>
                          <a:latin typeface="Roboto Condensed"/>
                          <a:ea typeface="Roboto Condensed"/>
                          <a:cs typeface="Roboto Condensed"/>
                          <a:sym typeface="Roboto Condensed"/>
                        </a:rPr>
                        <a:t>A</a:t>
                      </a:r>
                      <a:endParaRPr sz="1100">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alpha val="0"/>
                        </a:srgbClr>
                      </a:solidFill>
                      <a:prstDash val="solid"/>
                      <a:round/>
                      <a:headEnd type="none" w="sm" len="sm"/>
                      <a:tailEnd type="none" w="sm" len="sm"/>
                    </a:lnL>
                    <a:lnR w="38100" cap="flat" cmpd="sng">
                      <a:solidFill>
                        <a:srgbClr val="C0E7F6">
                          <a:alpha val="0"/>
                        </a:srgbClr>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c>
                  <a:txBody>
                    <a:bodyPr/>
                    <a:lstStyle/>
                    <a:p>
                      <a:pPr marL="0" lvl="0" indent="0" algn="ctr">
                        <a:spcBef>
                          <a:spcPts val="0"/>
                        </a:spcBef>
                        <a:spcAft>
                          <a:spcPts val="0"/>
                        </a:spcAft>
                        <a:buNone/>
                      </a:pPr>
                      <a:r>
                        <a:rPr lang="en" sz="1100">
                          <a:solidFill>
                            <a:srgbClr val="607896"/>
                          </a:solidFill>
                          <a:latin typeface="Roboto Condensed"/>
                          <a:ea typeface="Roboto Condensed"/>
                          <a:cs typeface="Roboto Condensed"/>
                          <a:sym typeface="Roboto Condensed"/>
                        </a:rPr>
                        <a:t>B</a:t>
                      </a:r>
                      <a:endParaRPr sz="1100">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alpha val="0"/>
                        </a:srgbClr>
                      </a:solidFill>
                      <a:prstDash val="solid"/>
                      <a:round/>
                      <a:headEnd type="none" w="sm" len="sm"/>
                      <a:tailEnd type="none" w="sm" len="sm"/>
                    </a:lnL>
                    <a:lnR w="38100" cap="flat" cmpd="sng">
                      <a:solidFill>
                        <a:srgbClr val="C0E7F6">
                          <a:alpha val="0"/>
                        </a:srgbClr>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c>
                  <a:txBody>
                    <a:bodyPr/>
                    <a:lstStyle/>
                    <a:p>
                      <a:pPr marL="0" lvl="0" indent="0" algn="ctr">
                        <a:spcBef>
                          <a:spcPts val="0"/>
                        </a:spcBef>
                        <a:spcAft>
                          <a:spcPts val="0"/>
                        </a:spcAft>
                        <a:buNone/>
                      </a:pPr>
                      <a:r>
                        <a:rPr lang="en" sz="1100">
                          <a:solidFill>
                            <a:srgbClr val="607896"/>
                          </a:solidFill>
                          <a:latin typeface="Roboto Condensed"/>
                          <a:ea typeface="Roboto Condensed"/>
                          <a:cs typeface="Roboto Condensed"/>
                          <a:sym typeface="Roboto Condensed"/>
                        </a:rPr>
                        <a:t>C</a:t>
                      </a:r>
                      <a:endParaRPr sz="1100">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alpha val="0"/>
                        </a:srgbClr>
                      </a:solidFill>
                      <a:prstDash val="solid"/>
                      <a:round/>
                      <a:headEnd type="none" w="sm" len="sm"/>
                      <a:tailEnd type="none" w="sm" len="sm"/>
                    </a:lnL>
                    <a:lnR w="38100" cap="flat" cmpd="sng">
                      <a:solidFill>
                        <a:srgbClr val="C0E7F6"/>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r>
              <a:tr h="615475">
                <a:tc>
                  <a:txBody>
                    <a:bodyPr/>
                    <a:lstStyle/>
                    <a:p>
                      <a:pPr marL="0" lvl="0" indent="0" algn="r">
                        <a:spcBef>
                          <a:spcPts val="0"/>
                        </a:spcBef>
                        <a:spcAft>
                          <a:spcPts val="0"/>
                        </a:spcAft>
                        <a:buNone/>
                      </a:pPr>
                      <a:r>
                        <a:rPr lang="en" sz="1100">
                          <a:solidFill>
                            <a:srgbClr val="607896"/>
                          </a:solidFill>
                          <a:latin typeface="Roboto Condensed"/>
                          <a:ea typeface="Roboto Condensed"/>
                          <a:cs typeface="Roboto Condensed"/>
                          <a:sym typeface="Roboto Condensed"/>
                        </a:rPr>
                        <a:t>Yellow</a:t>
                      </a:r>
                      <a:endParaRPr sz="1100">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solidFill>
                      <a:prstDash val="solid"/>
                      <a:round/>
                      <a:headEnd type="none" w="sm" len="sm"/>
                      <a:tailEnd type="none" w="sm" len="sm"/>
                    </a:lnL>
                    <a:lnR w="38100" cap="flat" cmpd="sng">
                      <a:solidFill>
                        <a:srgbClr val="C0E7F6">
                          <a:alpha val="0"/>
                        </a:srgbClr>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607896"/>
                          </a:solidFill>
                          <a:latin typeface="Roboto Condensed"/>
                          <a:ea typeface="Roboto Condensed"/>
                          <a:cs typeface="Roboto Condensed"/>
                          <a:sym typeface="Roboto Condensed"/>
                        </a:rPr>
                        <a:t>10</a:t>
                      </a:r>
                      <a:endParaRPr sz="1800" b="1">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alpha val="0"/>
                        </a:srgbClr>
                      </a:solidFill>
                      <a:prstDash val="solid"/>
                      <a:round/>
                      <a:headEnd type="none" w="sm" len="sm"/>
                      <a:tailEnd type="none" w="sm" len="sm"/>
                    </a:lnL>
                    <a:lnR w="38100" cap="flat" cmpd="sng">
                      <a:solidFill>
                        <a:srgbClr val="C0E7F6">
                          <a:alpha val="0"/>
                        </a:srgbClr>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607896"/>
                          </a:solidFill>
                          <a:latin typeface="Roboto Condensed"/>
                          <a:ea typeface="Roboto Condensed"/>
                          <a:cs typeface="Roboto Condensed"/>
                          <a:sym typeface="Roboto Condensed"/>
                        </a:rPr>
                        <a:t>20</a:t>
                      </a:r>
                      <a:endParaRPr sz="1800" b="1">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alpha val="0"/>
                        </a:srgbClr>
                      </a:solidFill>
                      <a:prstDash val="solid"/>
                      <a:round/>
                      <a:headEnd type="none" w="sm" len="sm"/>
                      <a:tailEnd type="none" w="sm" len="sm"/>
                    </a:lnL>
                    <a:lnR w="38100" cap="flat" cmpd="sng">
                      <a:solidFill>
                        <a:srgbClr val="C0E7F6">
                          <a:alpha val="0"/>
                        </a:srgbClr>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607896"/>
                          </a:solidFill>
                          <a:latin typeface="Roboto Condensed"/>
                          <a:ea typeface="Roboto Condensed"/>
                          <a:cs typeface="Roboto Condensed"/>
                          <a:sym typeface="Roboto Condensed"/>
                        </a:rPr>
                        <a:t>7</a:t>
                      </a:r>
                      <a:endParaRPr sz="1800" b="1">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alpha val="0"/>
                        </a:srgbClr>
                      </a:solidFill>
                      <a:prstDash val="solid"/>
                      <a:round/>
                      <a:headEnd type="none" w="sm" len="sm"/>
                      <a:tailEnd type="none" w="sm" len="sm"/>
                    </a:lnL>
                    <a:lnR w="38100" cap="flat" cmpd="sng">
                      <a:solidFill>
                        <a:srgbClr val="C0E7F6"/>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r>
              <a:tr h="615475">
                <a:tc>
                  <a:txBody>
                    <a:bodyPr/>
                    <a:lstStyle/>
                    <a:p>
                      <a:pPr marL="0" lvl="0" indent="0" algn="r">
                        <a:spcBef>
                          <a:spcPts val="0"/>
                        </a:spcBef>
                        <a:spcAft>
                          <a:spcPts val="0"/>
                        </a:spcAft>
                        <a:buNone/>
                      </a:pPr>
                      <a:r>
                        <a:rPr lang="en" sz="1100">
                          <a:solidFill>
                            <a:srgbClr val="607896"/>
                          </a:solidFill>
                          <a:latin typeface="Roboto Condensed"/>
                          <a:ea typeface="Roboto Condensed"/>
                          <a:cs typeface="Roboto Condensed"/>
                          <a:sym typeface="Roboto Condensed"/>
                        </a:rPr>
                        <a:t>Blue</a:t>
                      </a:r>
                      <a:endParaRPr sz="1100">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solidFill>
                      <a:prstDash val="solid"/>
                      <a:round/>
                      <a:headEnd type="none" w="sm" len="sm"/>
                      <a:tailEnd type="none" w="sm" len="sm"/>
                    </a:lnL>
                    <a:lnR w="38100" cap="flat" cmpd="sng">
                      <a:solidFill>
                        <a:srgbClr val="C0E7F6">
                          <a:alpha val="0"/>
                        </a:srgbClr>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607896"/>
                          </a:solidFill>
                          <a:latin typeface="Roboto Condensed"/>
                          <a:ea typeface="Roboto Condensed"/>
                          <a:cs typeface="Roboto Condensed"/>
                          <a:sym typeface="Roboto Condensed"/>
                        </a:rPr>
                        <a:t>30</a:t>
                      </a:r>
                      <a:endParaRPr sz="1800" b="1">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alpha val="0"/>
                        </a:srgbClr>
                      </a:solidFill>
                      <a:prstDash val="solid"/>
                      <a:round/>
                      <a:headEnd type="none" w="sm" len="sm"/>
                      <a:tailEnd type="none" w="sm" len="sm"/>
                    </a:lnL>
                    <a:lnR w="38100" cap="flat" cmpd="sng">
                      <a:solidFill>
                        <a:srgbClr val="C0E7F6">
                          <a:alpha val="0"/>
                        </a:srgbClr>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607896"/>
                          </a:solidFill>
                          <a:latin typeface="Roboto Condensed"/>
                          <a:ea typeface="Roboto Condensed"/>
                          <a:cs typeface="Roboto Condensed"/>
                          <a:sym typeface="Roboto Condensed"/>
                        </a:rPr>
                        <a:t>15</a:t>
                      </a:r>
                      <a:endParaRPr sz="1800" b="1">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alpha val="0"/>
                        </a:srgbClr>
                      </a:solidFill>
                      <a:prstDash val="solid"/>
                      <a:round/>
                      <a:headEnd type="none" w="sm" len="sm"/>
                      <a:tailEnd type="none" w="sm" len="sm"/>
                    </a:lnL>
                    <a:lnR w="38100" cap="flat" cmpd="sng">
                      <a:solidFill>
                        <a:srgbClr val="C0E7F6">
                          <a:alpha val="0"/>
                        </a:srgbClr>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607896"/>
                          </a:solidFill>
                          <a:latin typeface="Roboto Condensed"/>
                          <a:ea typeface="Roboto Condensed"/>
                          <a:cs typeface="Roboto Condensed"/>
                          <a:sym typeface="Roboto Condensed"/>
                        </a:rPr>
                        <a:t>10</a:t>
                      </a:r>
                      <a:endParaRPr sz="1800" b="1">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alpha val="0"/>
                        </a:srgbClr>
                      </a:solidFill>
                      <a:prstDash val="solid"/>
                      <a:round/>
                      <a:headEnd type="none" w="sm" len="sm"/>
                      <a:tailEnd type="none" w="sm" len="sm"/>
                    </a:lnL>
                    <a:lnR w="38100" cap="flat" cmpd="sng">
                      <a:solidFill>
                        <a:srgbClr val="C0E7F6"/>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r>
              <a:tr h="615475">
                <a:tc>
                  <a:txBody>
                    <a:bodyPr/>
                    <a:lstStyle/>
                    <a:p>
                      <a:pPr marL="0" lvl="0" indent="0" algn="r" rtl="0">
                        <a:spcBef>
                          <a:spcPts val="0"/>
                        </a:spcBef>
                        <a:spcAft>
                          <a:spcPts val="0"/>
                        </a:spcAft>
                        <a:buNone/>
                      </a:pPr>
                      <a:r>
                        <a:rPr lang="en" sz="1100">
                          <a:solidFill>
                            <a:srgbClr val="607896"/>
                          </a:solidFill>
                          <a:latin typeface="Roboto Condensed"/>
                          <a:ea typeface="Roboto Condensed"/>
                          <a:cs typeface="Roboto Condensed"/>
                          <a:sym typeface="Roboto Condensed"/>
                        </a:rPr>
                        <a:t>Orange</a:t>
                      </a:r>
                      <a:endParaRPr sz="1100">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solidFill>
                      <a:prstDash val="solid"/>
                      <a:round/>
                      <a:headEnd type="none" w="sm" len="sm"/>
                      <a:tailEnd type="none" w="sm" len="sm"/>
                    </a:lnL>
                    <a:lnR w="38100" cap="flat" cmpd="sng">
                      <a:solidFill>
                        <a:srgbClr val="C0E7F6">
                          <a:alpha val="0"/>
                        </a:srgbClr>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607896"/>
                          </a:solidFill>
                          <a:latin typeface="Roboto Condensed"/>
                          <a:ea typeface="Roboto Condensed"/>
                          <a:cs typeface="Roboto Condensed"/>
                          <a:sym typeface="Roboto Condensed"/>
                        </a:rPr>
                        <a:t>5</a:t>
                      </a:r>
                      <a:endParaRPr sz="1800" b="1">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alpha val="0"/>
                        </a:srgbClr>
                      </a:solidFill>
                      <a:prstDash val="solid"/>
                      <a:round/>
                      <a:headEnd type="none" w="sm" len="sm"/>
                      <a:tailEnd type="none" w="sm" len="sm"/>
                    </a:lnL>
                    <a:lnR w="38100" cap="flat" cmpd="sng">
                      <a:solidFill>
                        <a:srgbClr val="C0E7F6">
                          <a:alpha val="0"/>
                        </a:srgbClr>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607896"/>
                          </a:solidFill>
                          <a:latin typeface="Roboto Condensed"/>
                          <a:ea typeface="Roboto Condensed"/>
                          <a:cs typeface="Roboto Condensed"/>
                          <a:sym typeface="Roboto Condensed"/>
                        </a:rPr>
                        <a:t>24</a:t>
                      </a:r>
                      <a:endParaRPr sz="1800" b="1">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alpha val="0"/>
                        </a:srgbClr>
                      </a:solidFill>
                      <a:prstDash val="solid"/>
                      <a:round/>
                      <a:headEnd type="none" w="sm" len="sm"/>
                      <a:tailEnd type="none" w="sm" len="sm"/>
                    </a:lnL>
                    <a:lnR w="38100" cap="flat" cmpd="sng">
                      <a:solidFill>
                        <a:srgbClr val="C0E7F6">
                          <a:alpha val="0"/>
                        </a:srgbClr>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607896"/>
                          </a:solidFill>
                          <a:latin typeface="Roboto Condensed"/>
                          <a:ea typeface="Roboto Condensed"/>
                          <a:cs typeface="Roboto Condensed"/>
                          <a:sym typeface="Roboto Condensed"/>
                        </a:rPr>
                        <a:t>16</a:t>
                      </a:r>
                      <a:endParaRPr sz="1800" b="1">
                        <a:solidFill>
                          <a:srgbClr val="607896"/>
                        </a:solidFill>
                        <a:latin typeface="Roboto Condensed"/>
                        <a:ea typeface="Roboto Condensed"/>
                        <a:cs typeface="Roboto Condensed"/>
                        <a:sym typeface="Roboto Condensed"/>
                      </a:endParaRPr>
                    </a:p>
                  </a:txBody>
                  <a:tcPr marL="91425" marR="91425" marT="68575" marB="68575" anchor="ctr">
                    <a:lnL w="38100" cap="flat" cmpd="sng">
                      <a:solidFill>
                        <a:srgbClr val="C0E7F6">
                          <a:alpha val="0"/>
                        </a:srgbClr>
                      </a:solidFill>
                      <a:prstDash val="solid"/>
                      <a:round/>
                      <a:headEnd type="none" w="sm" len="sm"/>
                      <a:tailEnd type="none" w="sm" len="sm"/>
                    </a:lnL>
                    <a:lnR w="38100" cap="flat" cmpd="sng">
                      <a:solidFill>
                        <a:srgbClr val="C0E7F6"/>
                      </a:solidFill>
                      <a:prstDash val="solid"/>
                      <a:round/>
                      <a:headEnd type="none" w="sm" len="sm"/>
                      <a:tailEnd type="none" w="sm" len="sm"/>
                    </a:lnR>
                    <a:lnT w="38100" cap="flat" cmpd="sng">
                      <a:solidFill>
                        <a:srgbClr val="C0E7F6"/>
                      </a:solidFill>
                      <a:prstDash val="solid"/>
                      <a:round/>
                      <a:headEnd type="none" w="sm" len="sm"/>
                      <a:tailEnd type="none" w="sm" len="sm"/>
                    </a:lnT>
                    <a:lnB w="38100" cap="flat" cmpd="sng">
                      <a:solidFill>
                        <a:srgbClr val="C0E7F6"/>
                      </a:solidFill>
                      <a:prstDash val="solid"/>
                      <a:round/>
                      <a:headEnd type="none" w="sm" len="sm"/>
                      <a:tailEnd type="none" w="sm" len="sm"/>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253"/>
        <p:cNvGrpSpPr/>
        <p:nvPr/>
      </p:nvGrpSpPr>
      <p:grpSpPr>
        <a:xfrm>
          <a:off x="0" y="0"/>
          <a:ext cx="0" cy="0"/>
          <a:chOff x="0" y="0"/>
          <a:chExt cx="0" cy="0"/>
        </a:xfrm>
      </p:grpSpPr>
      <p:sp>
        <p:nvSpPr>
          <p:cNvPr id="254" name="Shape 254"/>
          <p:cNvSpPr/>
          <p:nvPr/>
        </p:nvSpPr>
        <p:spPr>
          <a:xfrm>
            <a:off x="449150" y="740625"/>
            <a:ext cx="8446770" cy="4023855"/>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txBox="1">
            <a:spLocks noGrp="1"/>
          </p:cNvSpPr>
          <p:nvPr>
            <p:ph type="title" idx="4294967295"/>
          </p:nvPr>
        </p:nvSpPr>
        <p:spPr>
          <a:xfrm>
            <a:off x="1031425" y="257475"/>
            <a:ext cx="6783000" cy="680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rgbClr val="FFFFFF"/>
                </a:solidFill>
              </a:rPr>
              <a:t>MAPS</a:t>
            </a:r>
            <a:endParaRPr>
              <a:solidFill>
                <a:srgbClr val="FFFFFF"/>
              </a:solidFill>
            </a:endParaRPr>
          </a:p>
        </p:txBody>
      </p:sp>
      <p:sp>
        <p:nvSpPr>
          <p:cNvPr id="256" name="Shape 256"/>
          <p:cNvSpPr/>
          <p:nvPr/>
        </p:nvSpPr>
        <p:spPr>
          <a:xfrm>
            <a:off x="2037575" y="1452200"/>
            <a:ext cx="796200" cy="202500"/>
          </a:xfrm>
          <a:prstGeom prst="wedgeRectCallout">
            <a:avLst>
              <a:gd name="adj1" fmla="val -21725"/>
              <a:gd name="adj2" fmla="val 145765"/>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sz="1000">
                <a:solidFill>
                  <a:srgbClr val="FFFFFF"/>
                </a:solidFill>
                <a:latin typeface="Roboto Condensed"/>
                <a:ea typeface="Roboto Condensed"/>
                <a:cs typeface="Roboto Condensed"/>
                <a:sym typeface="Roboto Condensed"/>
              </a:rPr>
              <a:t>Our Office</a:t>
            </a:r>
            <a:endParaRPr sz="1000">
              <a:solidFill>
                <a:srgbClr val="FFFFFF"/>
              </a:solidFill>
              <a:latin typeface="Roboto Condensed"/>
              <a:ea typeface="Roboto Condensed"/>
              <a:cs typeface="Roboto Condensed"/>
              <a:sym typeface="Roboto Condensed"/>
            </a:endParaRPr>
          </a:p>
        </p:txBody>
      </p:sp>
      <p:sp>
        <p:nvSpPr>
          <p:cNvPr id="257" name="Shape 257"/>
          <p:cNvSpPr/>
          <p:nvPr/>
        </p:nvSpPr>
        <p:spPr>
          <a:xfrm>
            <a:off x="1137175" y="2093550"/>
            <a:ext cx="202500" cy="202500"/>
          </a:xfrm>
          <a:prstGeom prst="mathMultiply">
            <a:avLst>
              <a:gd name="adj1" fmla="val 2352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a:off x="2833775" y="3703850"/>
            <a:ext cx="202500" cy="202500"/>
          </a:xfrm>
          <a:prstGeom prst="mathMultiply">
            <a:avLst>
              <a:gd name="adj1" fmla="val 2352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a:off x="3914575" y="1791850"/>
            <a:ext cx="202500" cy="202500"/>
          </a:xfrm>
          <a:prstGeom prst="mathMultiply">
            <a:avLst>
              <a:gd name="adj1" fmla="val 2352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6872025" y="2323325"/>
            <a:ext cx="202500" cy="202500"/>
          </a:xfrm>
          <a:prstGeom prst="mathMultiply">
            <a:avLst>
              <a:gd name="adj1" fmla="val 2352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a:off x="4668425" y="4003625"/>
            <a:ext cx="202500" cy="202500"/>
          </a:xfrm>
          <a:prstGeom prst="mathMultiply">
            <a:avLst>
              <a:gd name="adj1" fmla="val 2352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a:off x="7520875" y="4062700"/>
            <a:ext cx="202500" cy="202500"/>
          </a:xfrm>
          <a:prstGeom prst="mathMultiply">
            <a:avLst>
              <a:gd name="adj1" fmla="val 2352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ctrTitle" idx="4294967295"/>
          </p:nvPr>
        </p:nvSpPr>
        <p:spPr>
          <a:xfrm>
            <a:off x="685800" y="2345350"/>
            <a:ext cx="60789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9600">
                <a:solidFill>
                  <a:srgbClr val="FF9900"/>
                </a:solidFill>
              </a:rPr>
              <a:t>89,526,124</a:t>
            </a:r>
            <a:endParaRPr sz="9600">
              <a:solidFill>
                <a:srgbClr val="FF9900"/>
              </a:solidFill>
            </a:endParaRPr>
          </a:p>
        </p:txBody>
      </p:sp>
      <p:sp>
        <p:nvSpPr>
          <p:cNvPr id="268" name="Shape 268"/>
          <p:cNvSpPr txBox="1">
            <a:spLocks noGrp="1"/>
          </p:cNvSpPr>
          <p:nvPr>
            <p:ph type="subTitle" idx="4294967295"/>
          </p:nvPr>
        </p:nvSpPr>
        <p:spPr>
          <a:xfrm>
            <a:off x="685800" y="3297254"/>
            <a:ext cx="6078900"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Whoa! That’s a big number, aren’t you proud?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ctrTitle" idx="4294967295"/>
          </p:nvPr>
        </p:nvSpPr>
        <p:spPr>
          <a:xfrm>
            <a:off x="685800" y="952800"/>
            <a:ext cx="30231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rgbClr val="81D1EC"/>
                </a:solidFill>
              </a:rPr>
              <a:t>89,526,124$</a:t>
            </a:r>
            <a:endParaRPr sz="3600">
              <a:solidFill>
                <a:srgbClr val="81D1EC"/>
              </a:solidFill>
            </a:endParaRPr>
          </a:p>
        </p:txBody>
      </p:sp>
      <p:sp>
        <p:nvSpPr>
          <p:cNvPr id="274" name="Shape 274"/>
          <p:cNvSpPr txBox="1">
            <a:spLocks noGrp="1"/>
          </p:cNvSpPr>
          <p:nvPr>
            <p:ph type="subTitle" idx="4294967295"/>
          </p:nvPr>
        </p:nvSpPr>
        <p:spPr>
          <a:xfrm>
            <a:off x="685800" y="1563708"/>
            <a:ext cx="30231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solidFill>
                  <a:srgbClr val="81D1EC"/>
                </a:solidFill>
              </a:rPr>
              <a:t>That’s a lot of money</a:t>
            </a:r>
            <a:endParaRPr sz="2400">
              <a:solidFill>
                <a:srgbClr val="81D1EC"/>
              </a:solidFill>
            </a:endParaRPr>
          </a:p>
        </p:txBody>
      </p:sp>
      <p:sp>
        <p:nvSpPr>
          <p:cNvPr id="275" name="Shape 275"/>
          <p:cNvSpPr txBox="1">
            <a:spLocks noGrp="1"/>
          </p:cNvSpPr>
          <p:nvPr>
            <p:ph type="ctrTitle" idx="4294967295"/>
          </p:nvPr>
        </p:nvSpPr>
        <p:spPr>
          <a:xfrm>
            <a:off x="3352800" y="3581693"/>
            <a:ext cx="30231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100%</a:t>
            </a:r>
            <a:endParaRPr sz="3600"/>
          </a:p>
        </p:txBody>
      </p:sp>
      <p:sp>
        <p:nvSpPr>
          <p:cNvPr id="276" name="Shape 276"/>
          <p:cNvSpPr txBox="1">
            <a:spLocks noGrp="1"/>
          </p:cNvSpPr>
          <p:nvPr>
            <p:ph type="subTitle" idx="4294967295"/>
          </p:nvPr>
        </p:nvSpPr>
        <p:spPr>
          <a:xfrm>
            <a:off x="3352800" y="4192600"/>
            <a:ext cx="30231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solidFill>
                  <a:srgbClr val="3796BF"/>
                </a:solidFill>
              </a:rPr>
              <a:t>Total success!</a:t>
            </a:r>
            <a:endParaRPr sz="2400">
              <a:solidFill>
                <a:srgbClr val="3796BF"/>
              </a:solidFill>
            </a:endParaRPr>
          </a:p>
        </p:txBody>
      </p:sp>
      <p:sp>
        <p:nvSpPr>
          <p:cNvPr id="277" name="Shape 277"/>
          <p:cNvSpPr txBox="1">
            <a:spLocks noGrp="1"/>
          </p:cNvSpPr>
          <p:nvPr>
            <p:ph type="ctrTitle" idx="4294967295"/>
          </p:nvPr>
        </p:nvSpPr>
        <p:spPr>
          <a:xfrm>
            <a:off x="2057400" y="2267246"/>
            <a:ext cx="30231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rgbClr val="4BB5D9"/>
                </a:solidFill>
              </a:rPr>
              <a:t>185,244 USERS</a:t>
            </a:r>
            <a:endParaRPr sz="3600">
              <a:solidFill>
                <a:srgbClr val="4BB5D9"/>
              </a:solidFill>
            </a:endParaRPr>
          </a:p>
        </p:txBody>
      </p:sp>
      <p:sp>
        <p:nvSpPr>
          <p:cNvPr id="278" name="Shape 278"/>
          <p:cNvSpPr txBox="1">
            <a:spLocks noGrp="1"/>
          </p:cNvSpPr>
          <p:nvPr>
            <p:ph type="subTitle" idx="4294967295"/>
          </p:nvPr>
        </p:nvSpPr>
        <p:spPr>
          <a:xfrm>
            <a:off x="2057400" y="2878154"/>
            <a:ext cx="30231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solidFill>
                  <a:srgbClr val="4BB5D9"/>
                </a:solidFill>
              </a:rPr>
              <a:t>And a lot of users</a:t>
            </a:r>
            <a:endParaRPr sz="2400">
              <a:solidFill>
                <a:srgbClr val="4BB5D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OUR PROCESS IS EASY</a:t>
            </a:r>
            <a:endParaRPr/>
          </a:p>
        </p:txBody>
      </p:sp>
      <p:sp>
        <p:nvSpPr>
          <p:cNvPr id="284" name="Shape 284"/>
          <p:cNvSpPr/>
          <p:nvPr/>
        </p:nvSpPr>
        <p:spPr>
          <a:xfrm>
            <a:off x="1154667" y="1909250"/>
            <a:ext cx="2191500" cy="1852200"/>
          </a:xfrm>
          <a:prstGeom prst="homePlate">
            <a:avLst>
              <a:gd name="adj" fmla="val 30129"/>
            </a:avLst>
          </a:prstGeom>
          <a:solidFill>
            <a:srgbClr val="81D1EC"/>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latin typeface="Roboto Condensed"/>
                <a:ea typeface="Roboto Condensed"/>
                <a:cs typeface="Roboto Condensed"/>
                <a:sym typeface="Roboto Condensed"/>
              </a:rPr>
              <a:t>first</a:t>
            </a:r>
            <a:endParaRPr>
              <a:solidFill>
                <a:srgbClr val="FFFFFF"/>
              </a:solidFill>
              <a:latin typeface="Roboto Condensed"/>
              <a:ea typeface="Roboto Condensed"/>
              <a:cs typeface="Roboto Condensed"/>
              <a:sym typeface="Roboto Condensed"/>
            </a:endParaRPr>
          </a:p>
        </p:txBody>
      </p:sp>
      <p:sp>
        <p:nvSpPr>
          <p:cNvPr id="285" name="Shape 285"/>
          <p:cNvSpPr/>
          <p:nvPr/>
        </p:nvSpPr>
        <p:spPr>
          <a:xfrm>
            <a:off x="2902904" y="1909250"/>
            <a:ext cx="2233800" cy="1852200"/>
          </a:xfrm>
          <a:prstGeom prst="chevron">
            <a:avLst>
              <a:gd name="adj" fmla="val 29853"/>
            </a:avLst>
          </a:prstGeom>
          <a:solidFill>
            <a:srgbClr val="4BB5D9"/>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latin typeface="Roboto Condensed"/>
                <a:ea typeface="Roboto Condensed"/>
                <a:cs typeface="Roboto Condensed"/>
                <a:sym typeface="Roboto Condensed"/>
              </a:rPr>
              <a:t>second</a:t>
            </a:r>
            <a:endParaRPr>
              <a:solidFill>
                <a:srgbClr val="FFFFFF"/>
              </a:solidFill>
              <a:latin typeface="Roboto Condensed"/>
              <a:ea typeface="Roboto Condensed"/>
              <a:cs typeface="Roboto Condensed"/>
              <a:sym typeface="Roboto Condensed"/>
            </a:endParaRPr>
          </a:p>
        </p:txBody>
      </p:sp>
      <p:sp>
        <p:nvSpPr>
          <p:cNvPr id="286" name="Shape 286"/>
          <p:cNvSpPr/>
          <p:nvPr/>
        </p:nvSpPr>
        <p:spPr>
          <a:xfrm>
            <a:off x="4693288" y="1909250"/>
            <a:ext cx="2233800" cy="1852200"/>
          </a:xfrm>
          <a:prstGeom prst="chevron">
            <a:avLst>
              <a:gd name="adj" fmla="val 29853"/>
            </a:avLst>
          </a:prstGeom>
          <a:solidFill>
            <a:srgbClr val="3796BF"/>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latin typeface="Roboto Condensed"/>
                <a:ea typeface="Roboto Condensed"/>
                <a:cs typeface="Roboto Condensed"/>
                <a:sym typeface="Roboto Condensed"/>
              </a:rPr>
              <a:t>last</a:t>
            </a:r>
            <a:endParaRPr>
              <a:solidFill>
                <a:srgbClr val="FFFFFF"/>
              </a:solidFill>
              <a:latin typeface="Roboto Condensed"/>
              <a:ea typeface="Roboto Condensed"/>
              <a:cs typeface="Roboto Condensed"/>
              <a:sym typeface="Roboto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6" name="عنوان 5"/>
          <p:cNvSpPr>
            <a:spLocks noGrp="1"/>
          </p:cNvSpPr>
          <p:nvPr>
            <p:ph type="title"/>
          </p:nvPr>
        </p:nvSpPr>
        <p:spPr>
          <a:xfrm>
            <a:off x="428596" y="428610"/>
            <a:ext cx="8215370" cy="4500594"/>
          </a:xfrm>
        </p:spPr>
        <p:txBody>
          <a:bodyPr/>
          <a:lstStyle/>
          <a:p>
            <a:pPr algn="r" rtl="1"/>
            <a:r>
              <a:rPr lang="en-US" sz="2000" dirty="0" smtClean="0"/>
              <a:t/>
            </a:r>
            <a:br>
              <a:rPr lang="en-US" sz="2000" dirty="0" smtClean="0"/>
            </a:br>
            <a:r>
              <a:rPr lang="ar-IQ" sz="2000" dirty="0" smtClean="0">
                <a:solidFill>
                  <a:schemeClr val="tx1"/>
                </a:solidFill>
              </a:rPr>
              <a:t>الفرع الأول _ دور المجلس في مجال التقنين : </a:t>
            </a:r>
            <a:r>
              <a:rPr lang="ar-IQ" sz="2000" dirty="0" smtClean="0"/>
              <a:t/>
            </a:r>
            <a:br>
              <a:rPr lang="ar-IQ" sz="2000" dirty="0" smtClean="0"/>
            </a:br>
            <a:r>
              <a:rPr lang="ar-IQ" sz="2000" dirty="0" smtClean="0"/>
              <a:t>تعد </a:t>
            </a:r>
            <a:r>
              <a:rPr lang="ar-IQ" sz="2000" dirty="0" smtClean="0"/>
              <a:t>عملية صياغة مشروعات القوانين والتشريعات الفرعية(النظم والتعليمات ) من </a:t>
            </a:r>
            <a:r>
              <a:rPr lang="ar-IQ" sz="2000" dirty="0" err="1" smtClean="0"/>
              <a:t>الامور</a:t>
            </a:r>
            <a:r>
              <a:rPr lang="ar-IQ" sz="2000" dirty="0" smtClean="0"/>
              <a:t> المهمة ، </a:t>
            </a:r>
            <a:r>
              <a:rPr lang="ar-IQ" sz="2000" dirty="0" err="1" smtClean="0"/>
              <a:t>اذ</a:t>
            </a:r>
            <a:r>
              <a:rPr lang="ar-IQ" sz="2000" dirty="0" smtClean="0"/>
              <a:t> تسهم دقة الصياغة في ديمومة التشريع وبقائه ، وذلك بخلاف افتقار التشريع للدقة في الصياغة إذ تؤدي إلى تعرضه للتعديلات والتفسيرات التي تؤدي </a:t>
            </a:r>
            <a:r>
              <a:rPr lang="ar-IQ" sz="2000" dirty="0" err="1" smtClean="0"/>
              <a:t>الى</a:t>
            </a:r>
            <a:r>
              <a:rPr lang="ar-IQ" sz="2000" dirty="0" smtClean="0"/>
              <a:t> ضياع مضمونه الحقيقي وغايته الأساسية التي أرادها المشرع ، كما أن التنسيق والترابط ذو أهمية بين التشريعات من أجل الحفاظ على وحدة البناء القانوني في الدولة ، وإذا كانت الفكرة الأساسية في التشريع هي أن تقول ما تعنيه بدقة وبوضوح وإيجاز، فالغموض والارتباك في التعبير يؤدي </a:t>
            </a:r>
            <a:r>
              <a:rPr lang="ar-IQ" sz="2000" dirty="0" err="1" smtClean="0"/>
              <a:t>الى</a:t>
            </a:r>
            <a:r>
              <a:rPr lang="ar-IQ" sz="2000" dirty="0" smtClean="0"/>
              <a:t> تشويه أغراض التشريع ، لذلك يعهد بمهمة الصياغة التشريعية </a:t>
            </a:r>
            <a:r>
              <a:rPr lang="ar-IQ" sz="2000" dirty="0" err="1" smtClean="0"/>
              <a:t>الى</a:t>
            </a:r>
            <a:r>
              <a:rPr lang="ar-IQ" sz="2000" dirty="0" smtClean="0"/>
              <a:t> متخصصين أكفاء من الخبراء في القانون، وبناء على ذلك يمارس مجلس الدولة بموجب المادة(5) من القانون في مجال التقنين الاختصاصات الآتية: </a:t>
            </a:r>
            <a:r>
              <a:rPr lang="en-US" sz="2000" dirty="0" smtClean="0"/>
              <a:t/>
            </a:r>
            <a:br>
              <a:rPr lang="en-US" sz="2000" dirty="0" smtClean="0"/>
            </a:br>
            <a:endParaRPr lang="ar-IQ"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90"/>
        <p:cNvGrpSpPr/>
        <p:nvPr/>
      </p:nvGrpSpPr>
      <p:grpSpPr>
        <a:xfrm>
          <a:off x="0" y="0"/>
          <a:ext cx="0" cy="0"/>
          <a:chOff x="0" y="0"/>
          <a:chExt cx="0" cy="0"/>
        </a:xfrm>
      </p:grpSpPr>
      <p:sp>
        <p:nvSpPr>
          <p:cNvPr id="291" name="Shape 291"/>
          <p:cNvSpPr txBox="1">
            <a:spLocks noGrp="1"/>
          </p:cNvSpPr>
          <p:nvPr>
            <p:ph type="title" idx="4294967295"/>
          </p:nvPr>
        </p:nvSpPr>
        <p:spPr>
          <a:xfrm>
            <a:off x="1031425" y="1149725"/>
            <a:ext cx="6321000" cy="680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LET’S REVIEW SOME CONCEPTS</a:t>
            </a:r>
            <a:endParaRPr/>
          </a:p>
        </p:txBody>
      </p:sp>
      <p:sp>
        <p:nvSpPr>
          <p:cNvPr id="292" name="Shape 292"/>
          <p:cNvSpPr txBox="1">
            <a:spLocks noGrp="1"/>
          </p:cNvSpPr>
          <p:nvPr>
            <p:ph type="body" idx="4294967295"/>
          </p:nvPr>
        </p:nvSpPr>
        <p:spPr>
          <a:xfrm>
            <a:off x="1031425" y="1830425"/>
            <a:ext cx="2037600" cy="1487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FFFFFF"/>
                </a:solidFill>
              </a:rPr>
              <a:t>Yellow</a:t>
            </a:r>
            <a:endParaRPr b="1">
              <a:solidFill>
                <a:srgbClr val="FFFFFF"/>
              </a:solidFill>
            </a:endParaRPr>
          </a:p>
          <a:p>
            <a:pPr marL="0" lvl="0" indent="0" rtl="0">
              <a:spcBef>
                <a:spcPts val="600"/>
              </a:spcBef>
              <a:spcAft>
                <a:spcPts val="0"/>
              </a:spcAft>
              <a:buNone/>
            </a:pPr>
            <a:r>
              <a:rPr lang="en" sz="1200">
                <a:solidFill>
                  <a:srgbClr val="FFFFFF"/>
                </a:solidFill>
              </a:rPr>
              <a:t>Is the color of gold, butter and ripe lemons. In the spectrum of visible light, yellow is found between green and orange.</a:t>
            </a:r>
            <a:endParaRPr sz="1200">
              <a:solidFill>
                <a:srgbClr val="FFFFFF"/>
              </a:solidFill>
            </a:endParaRPr>
          </a:p>
        </p:txBody>
      </p:sp>
      <p:sp>
        <p:nvSpPr>
          <p:cNvPr id="293" name="Shape 293"/>
          <p:cNvSpPr txBox="1">
            <a:spLocks noGrp="1"/>
          </p:cNvSpPr>
          <p:nvPr>
            <p:ph type="body" idx="4294967295"/>
          </p:nvPr>
        </p:nvSpPr>
        <p:spPr>
          <a:xfrm>
            <a:off x="3173275" y="1830425"/>
            <a:ext cx="2037600" cy="1487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FFFFFF"/>
                </a:solidFill>
              </a:rPr>
              <a:t>Blue</a:t>
            </a:r>
            <a:endParaRPr b="1">
              <a:solidFill>
                <a:srgbClr val="FFFFFF"/>
              </a:solidFill>
            </a:endParaRPr>
          </a:p>
          <a:p>
            <a:pPr marL="0" lvl="0" indent="0" rtl="0">
              <a:spcBef>
                <a:spcPts val="600"/>
              </a:spcBef>
              <a:spcAft>
                <a:spcPts val="0"/>
              </a:spcAft>
              <a:buNone/>
            </a:pPr>
            <a:r>
              <a:rPr lang="en" sz="1200">
                <a:solidFill>
                  <a:srgbClr val="FFFFFF"/>
                </a:solidFill>
              </a:rPr>
              <a:t>Is the colour of the clear sky and the deep sea. It is located between violet and green on the optical spectrum.</a:t>
            </a:r>
            <a:endParaRPr sz="1200">
              <a:solidFill>
                <a:srgbClr val="FFFFFF"/>
              </a:solidFill>
            </a:endParaRPr>
          </a:p>
        </p:txBody>
      </p:sp>
      <p:sp>
        <p:nvSpPr>
          <p:cNvPr id="294" name="Shape 294"/>
          <p:cNvSpPr txBox="1">
            <a:spLocks noGrp="1"/>
          </p:cNvSpPr>
          <p:nvPr>
            <p:ph type="body" idx="4294967295"/>
          </p:nvPr>
        </p:nvSpPr>
        <p:spPr>
          <a:xfrm>
            <a:off x="5315125" y="1830425"/>
            <a:ext cx="2037600" cy="1487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FFFFFF"/>
                </a:solidFill>
              </a:rPr>
              <a:t>Red</a:t>
            </a:r>
            <a:endParaRPr b="1">
              <a:solidFill>
                <a:srgbClr val="FFFFFF"/>
              </a:solidFill>
            </a:endParaRPr>
          </a:p>
          <a:p>
            <a:pPr marL="0" lvl="0" indent="0" rtl="0">
              <a:spcBef>
                <a:spcPts val="600"/>
              </a:spcBef>
              <a:spcAft>
                <a:spcPts val="0"/>
              </a:spcAft>
              <a:buNone/>
            </a:pPr>
            <a:r>
              <a:rPr lang="en" sz="1200">
                <a:solidFill>
                  <a:srgbClr val="FFFFFF"/>
                </a:solidFill>
              </a:rPr>
              <a:t>Is the color of blood, and because of this it has historically been associated with sacrifice, danger and courage. </a:t>
            </a:r>
            <a:endParaRPr sz="1200">
              <a:solidFill>
                <a:srgbClr val="FFFFFF"/>
              </a:solidFill>
            </a:endParaRPr>
          </a:p>
          <a:p>
            <a:pPr marL="0" lvl="0" indent="0" rtl="0">
              <a:spcBef>
                <a:spcPts val="600"/>
              </a:spcBef>
              <a:spcAft>
                <a:spcPts val="0"/>
              </a:spcAft>
              <a:buNone/>
            </a:pPr>
            <a:endParaRPr sz="1200">
              <a:solidFill>
                <a:srgbClr val="FFFFFF"/>
              </a:solidFill>
            </a:endParaRPr>
          </a:p>
        </p:txBody>
      </p:sp>
      <p:sp>
        <p:nvSpPr>
          <p:cNvPr id="295" name="Shape 295"/>
          <p:cNvSpPr txBox="1">
            <a:spLocks noGrp="1"/>
          </p:cNvSpPr>
          <p:nvPr>
            <p:ph type="body" idx="4294967295"/>
          </p:nvPr>
        </p:nvSpPr>
        <p:spPr>
          <a:xfrm>
            <a:off x="1031425" y="3202025"/>
            <a:ext cx="2037600" cy="1487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FFFFFF"/>
                </a:solidFill>
              </a:rPr>
              <a:t>Yellow</a:t>
            </a:r>
            <a:endParaRPr b="1">
              <a:solidFill>
                <a:srgbClr val="FFFFFF"/>
              </a:solidFill>
            </a:endParaRPr>
          </a:p>
          <a:p>
            <a:pPr marL="0" lvl="0" indent="0" rtl="0">
              <a:spcBef>
                <a:spcPts val="600"/>
              </a:spcBef>
              <a:spcAft>
                <a:spcPts val="0"/>
              </a:spcAft>
              <a:buNone/>
            </a:pPr>
            <a:r>
              <a:rPr lang="en" sz="1200">
                <a:solidFill>
                  <a:srgbClr val="FFFFFF"/>
                </a:solidFill>
              </a:rPr>
              <a:t>Is the color of gold, butter and ripe lemons. In the spectrum of visible light, yellow is found between green and orange.</a:t>
            </a:r>
            <a:endParaRPr sz="1200">
              <a:solidFill>
                <a:srgbClr val="FFFFFF"/>
              </a:solidFill>
            </a:endParaRPr>
          </a:p>
        </p:txBody>
      </p:sp>
      <p:sp>
        <p:nvSpPr>
          <p:cNvPr id="296" name="Shape 296"/>
          <p:cNvSpPr txBox="1">
            <a:spLocks noGrp="1"/>
          </p:cNvSpPr>
          <p:nvPr>
            <p:ph type="body" idx="4294967295"/>
          </p:nvPr>
        </p:nvSpPr>
        <p:spPr>
          <a:xfrm>
            <a:off x="3173275" y="3202025"/>
            <a:ext cx="2037600" cy="1487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FFFFFF"/>
                </a:solidFill>
              </a:rPr>
              <a:t>Blue</a:t>
            </a:r>
            <a:endParaRPr b="1">
              <a:solidFill>
                <a:srgbClr val="FFFFFF"/>
              </a:solidFill>
            </a:endParaRPr>
          </a:p>
          <a:p>
            <a:pPr marL="0" lvl="0" indent="0" rtl="0">
              <a:spcBef>
                <a:spcPts val="600"/>
              </a:spcBef>
              <a:spcAft>
                <a:spcPts val="0"/>
              </a:spcAft>
              <a:buNone/>
            </a:pPr>
            <a:r>
              <a:rPr lang="en" sz="1200">
                <a:solidFill>
                  <a:srgbClr val="FFFFFF"/>
                </a:solidFill>
              </a:rPr>
              <a:t>Is the colour of the clear sky and the deep sea. It is located between violet and green on the optical spectrum.</a:t>
            </a:r>
            <a:endParaRPr sz="1200">
              <a:solidFill>
                <a:srgbClr val="FFFFFF"/>
              </a:solidFill>
            </a:endParaRPr>
          </a:p>
        </p:txBody>
      </p:sp>
      <p:sp>
        <p:nvSpPr>
          <p:cNvPr id="297" name="Shape 297"/>
          <p:cNvSpPr txBox="1">
            <a:spLocks noGrp="1"/>
          </p:cNvSpPr>
          <p:nvPr>
            <p:ph type="body" idx="4294967295"/>
          </p:nvPr>
        </p:nvSpPr>
        <p:spPr>
          <a:xfrm>
            <a:off x="5315125" y="3202025"/>
            <a:ext cx="2037600" cy="1487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solidFill>
                  <a:srgbClr val="FFFFFF"/>
                </a:solidFill>
              </a:rPr>
              <a:t>Red</a:t>
            </a:r>
            <a:endParaRPr b="1">
              <a:solidFill>
                <a:srgbClr val="FFFFFF"/>
              </a:solidFill>
            </a:endParaRPr>
          </a:p>
          <a:p>
            <a:pPr marL="0" lvl="0" indent="0" rtl="0">
              <a:spcBef>
                <a:spcPts val="600"/>
              </a:spcBef>
              <a:spcAft>
                <a:spcPts val="0"/>
              </a:spcAft>
              <a:buNone/>
            </a:pPr>
            <a:r>
              <a:rPr lang="en" sz="1200">
                <a:solidFill>
                  <a:srgbClr val="FFFFFF"/>
                </a:solidFill>
              </a:rPr>
              <a:t>Is the color of blood, and because of this it has historically been associated with sacrifice, danger and courage. </a:t>
            </a:r>
            <a:endParaRPr sz="1200">
              <a:solidFill>
                <a:srgbClr val="FFFFFF"/>
              </a:solidFill>
            </a:endParaRPr>
          </a:p>
          <a:p>
            <a:pPr marL="0" lvl="0" indent="0" rtl="0">
              <a:spcBef>
                <a:spcPts val="600"/>
              </a:spcBef>
              <a:spcAft>
                <a:spcPts val="0"/>
              </a:spcAft>
              <a:buNone/>
            </a:pPr>
            <a:endParaRPr sz="12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07"/>
        <p:cNvGrpSpPr/>
        <p:nvPr/>
      </p:nvGrpSpPr>
      <p:grpSpPr>
        <a:xfrm>
          <a:off x="0" y="0"/>
          <a:ext cx="0" cy="0"/>
          <a:chOff x="0" y="0"/>
          <a:chExt cx="0" cy="0"/>
        </a:xfrm>
      </p:grpSpPr>
      <p:sp>
        <p:nvSpPr>
          <p:cNvPr id="308" name="Shape 308"/>
          <p:cNvSpPr/>
          <p:nvPr/>
        </p:nvSpPr>
        <p:spPr>
          <a:xfrm>
            <a:off x="5375410" y="489800"/>
            <a:ext cx="2075120" cy="416390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81D1EC"/>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txBox="1">
            <a:spLocks noGrp="1"/>
          </p:cNvSpPr>
          <p:nvPr>
            <p:ph type="body" idx="4294967295"/>
          </p:nvPr>
        </p:nvSpPr>
        <p:spPr>
          <a:xfrm>
            <a:off x="1417075" y="0"/>
            <a:ext cx="3141900" cy="51435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4800">
                <a:solidFill>
                  <a:srgbClr val="FF9900"/>
                </a:solidFill>
                <a:latin typeface="Oswald"/>
                <a:ea typeface="Oswald"/>
                <a:cs typeface="Oswald"/>
                <a:sym typeface="Oswald"/>
              </a:rPr>
              <a:t>ANDROID</a:t>
            </a:r>
            <a:r>
              <a:rPr lang="en" sz="4800">
                <a:solidFill>
                  <a:srgbClr val="FFFFFF"/>
                </a:solidFill>
                <a:latin typeface="Oswald"/>
                <a:ea typeface="Oswald"/>
                <a:cs typeface="Oswald"/>
                <a:sym typeface="Oswald"/>
              </a:rPr>
              <a:t> PROJECT</a:t>
            </a:r>
            <a:endParaRPr sz="4800">
              <a:solidFill>
                <a:srgbClr val="FFFFFF"/>
              </a:solidFill>
              <a:latin typeface="Oswald"/>
              <a:ea typeface="Oswald"/>
              <a:cs typeface="Oswald"/>
              <a:sym typeface="Oswald"/>
            </a:endParaRPr>
          </a:p>
          <a:p>
            <a:pPr marL="0" lvl="0" indent="0" rtl="0">
              <a:spcBef>
                <a:spcPts val="600"/>
              </a:spcBef>
              <a:spcAft>
                <a:spcPts val="0"/>
              </a:spcAft>
              <a:buNone/>
            </a:pPr>
            <a:r>
              <a:rPr lang="en" sz="1800">
                <a:solidFill>
                  <a:srgbClr val="FFFFFF"/>
                </a:solidFill>
              </a:rPr>
              <a:t>Show and explain your web, app or software projects using these gadget templates.</a:t>
            </a:r>
            <a:endParaRPr sz="1800">
              <a:solidFill>
                <a:srgbClr val="FFFFFF"/>
              </a:solidFill>
            </a:endParaRPr>
          </a:p>
        </p:txBody>
      </p:sp>
      <p:sp>
        <p:nvSpPr>
          <p:cNvPr id="310" name="Shape 310"/>
          <p:cNvSpPr/>
          <p:nvPr/>
        </p:nvSpPr>
        <p:spPr>
          <a:xfrm>
            <a:off x="5468725" y="839000"/>
            <a:ext cx="1888500" cy="3356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FFFFFF"/>
                </a:solidFill>
                <a:latin typeface="Roboto Condensed"/>
                <a:ea typeface="Roboto Condensed"/>
                <a:cs typeface="Roboto Condensed"/>
                <a:sym typeface="Roboto Condensed"/>
              </a:rPr>
              <a:t>Place your screenshot here</a:t>
            </a:r>
            <a:endParaRPr sz="1000">
              <a:solidFill>
                <a:srgbClr val="FFFFFF"/>
              </a:solidFill>
              <a:latin typeface="Roboto Condensed"/>
              <a:ea typeface="Roboto Condensed"/>
              <a:cs typeface="Roboto Condensed"/>
              <a:sym typeface="Roboto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14"/>
        <p:cNvGrpSpPr/>
        <p:nvPr/>
      </p:nvGrpSpPr>
      <p:grpSpPr>
        <a:xfrm>
          <a:off x="0" y="0"/>
          <a:ext cx="0" cy="0"/>
          <a:chOff x="0" y="0"/>
          <a:chExt cx="0" cy="0"/>
        </a:xfrm>
      </p:grpSpPr>
      <p:sp>
        <p:nvSpPr>
          <p:cNvPr id="315" name="Shape 315"/>
          <p:cNvSpPr/>
          <p:nvPr/>
        </p:nvSpPr>
        <p:spPr>
          <a:xfrm>
            <a:off x="5534021" y="623036"/>
            <a:ext cx="1863608" cy="3921828"/>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81D1EC"/>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latin typeface="Roboto Condensed"/>
              <a:ea typeface="Roboto Condensed"/>
              <a:cs typeface="Roboto Condensed"/>
              <a:sym typeface="Roboto Condensed"/>
            </a:endParaRPr>
          </a:p>
        </p:txBody>
      </p:sp>
      <p:sp>
        <p:nvSpPr>
          <p:cNvPr id="316" name="Shape 316"/>
          <p:cNvSpPr/>
          <p:nvPr/>
        </p:nvSpPr>
        <p:spPr>
          <a:xfrm>
            <a:off x="5665750" y="1188850"/>
            <a:ext cx="1589700" cy="281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Condensed"/>
                <a:ea typeface="Roboto Condensed"/>
                <a:cs typeface="Roboto Condensed"/>
                <a:sym typeface="Roboto Condensed"/>
              </a:rPr>
              <a:t>Place your screenshot here</a:t>
            </a:r>
            <a:endParaRPr sz="1000">
              <a:solidFill>
                <a:srgbClr val="FFFFFF"/>
              </a:solidFill>
              <a:latin typeface="Roboto Condensed"/>
              <a:ea typeface="Roboto Condensed"/>
              <a:cs typeface="Roboto Condensed"/>
              <a:sym typeface="Roboto Condensed"/>
            </a:endParaRPr>
          </a:p>
        </p:txBody>
      </p:sp>
      <p:sp>
        <p:nvSpPr>
          <p:cNvPr id="317" name="Shape 317"/>
          <p:cNvSpPr txBox="1">
            <a:spLocks noGrp="1"/>
          </p:cNvSpPr>
          <p:nvPr>
            <p:ph type="body" idx="4294967295"/>
          </p:nvPr>
        </p:nvSpPr>
        <p:spPr>
          <a:xfrm>
            <a:off x="1417075" y="0"/>
            <a:ext cx="3141900" cy="51435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4800">
                <a:solidFill>
                  <a:srgbClr val="FF9900"/>
                </a:solidFill>
                <a:latin typeface="Oswald"/>
                <a:ea typeface="Oswald"/>
                <a:cs typeface="Oswald"/>
                <a:sym typeface="Oswald"/>
              </a:rPr>
              <a:t>iPHONE</a:t>
            </a:r>
            <a:r>
              <a:rPr lang="en" sz="4800">
                <a:solidFill>
                  <a:srgbClr val="FFFFFF"/>
                </a:solidFill>
                <a:latin typeface="Oswald"/>
                <a:ea typeface="Oswald"/>
                <a:cs typeface="Oswald"/>
                <a:sym typeface="Oswald"/>
              </a:rPr>
              <a:t> PROJECT</a:t>
            </a:r>
            <a:endParaRPr sz="4800">
              <a:solidFill>
                <a:srgbClr val="FFFFFF"/>
              </a:solidFill>
              <a:latin typeface="Oswald"/>
              <a:ea typeface="Oswald"/>
              <a:cs typeface="Oswald"/>
              <a:sym typeface="Oswald"/>
            </a:endParaRPr>
          </a:p>
          <a:p>
            <a:pPr marL="0" lvl="0" indent="0" rtl="0">
              <a:spcBef>
                <a:spcPts val="600"/>
              </a:spcBef>
              <a:spcAft>
                <a:spcPts val="0"/>
              </a:spcAft>
              <a:buNone/>
            </a:pPr>
            <a:r>
              <a:rPr lang="en" sz="1800">
                <a:solidFill>
                  <a:srgbClr val="FFFFFF"/>
                </a:solidFill>
              </a:rPr>
              <a:t>Show and explain your web, app or software projects using these gadget templates.</a:t>
            </a:r>
            <a:endParaRPr sz="18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21"/>
        <p:cNvGrpSpPr/>
        <p:nvPr/>
      </p:nvGrpSpPr>
      <p:grpSpPr>
        <a:xfrm>
          <a:off x="0" y="0"/>
          <a:ext cx="0" cy="0"/>
          <a:chOff x="0" y="0"/>
          <a:chExt cx="0" cy="0"/>
        </a:xfrm>
      </p:grpSpPr>
      <p:sp>
        <p:nvSpPr>
          <p:cNvPr id="322" name="Shape 322"/>
          <p:cNvSpPr/>
          <p:nvPr/>
        </p:nvSpPr>
        <p:spPr>
          <a:xfrm>
            <a:off x="4787702" y="535613"/>
            <a:ext cx="2879504" cy="4072345"/>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81D1EC"/>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 name="Shape 323"/>
          <p:cNvSpPr/>
          <p:nvPr/>
        </p:nvSpPr>
        <p:spPr>
          <a:xfrm>
            <a:off x="4986400" y="910325"/>
            <a:ext cx="2493300" cy="333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Condensed"/>
                <a:ea typeface="Roboto Condensed"/>
                <a:cs typeface="Roboto Condensed"/>
                <a:sym typeface="Roboto Condensed"/>
              </a:rPr>
              <a:t>Place your screenshot here</a:t>
            </a:r>
            <a:endParaRPr sz="1000">
              <a:solidFill>
                <a:srgbClr val="FFFFFF"/>
              </a:solidFill>
              <a:latin typeface="Roboto Condensed"/>
              <a:ea typeface="Roboto Condensed"/>
              <a:cs typeface="Roboto Condensed"/>
              <a:sym typeface="Roboto Condensed"/>
            </a:endParaRPr>
          </a:p>
        </p:txBody>
      </p:sp>
      <p:sp>
        <p:nvSpPr>
          <p:cNvPr id="324" name="Shape 324"/>
          <p:cNvSpPr txBox="1">
            <a:spLocks noGrp="1"/>
          </p:cNvSpPr>
          <p:nvPr>
            <p:ph type="body" idx="4294967295"/>
          </p:nvPr>
        </p:nvSpPr>
        <p:spPr>
          <a:xfrm>
            <a:off x="1417075" y="0"/>
            <a:ext cx="3141900" cy="51435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4800">
                <a:solidFill>
                  <a:srgbClr val="FF9900"/>
                </a:solidFill>
                <a:latin typeface="Oswald"/>
                <a:ea typeface="Oswald"/>
                <a:cs typeface="Oswald"/>
                <a:sym typeface="Oswald"/>
              </a:rPr>
              <a:t>TABLET</a:t>
            </a:r>
            <a:r>
              <a:rPr lang="en" sz="4800">
                <a:solidFill>
                  <a:srgbClr val="FFFFFF"/>
                </a:solidFill>
                <a:latin typeface="Oswald"/>
                <a:ea typeface="Oswald"/>
                <a:cs typeface="Oswald"/>
                <a:sym typeface="Oswald"/>
              </a:rPr>
              <a:t> PROJECT</a:t>
            </a:r>
            <a:endParaRPr sz="4800">
              <a:solidFill>
                <a:srgbClr val="FFFFFF"/>
              </a:solidFill>
              <a:latin typeface="Oswald"/>
              <a:ea typeface="Oswald"/>
              <a:cs typeface="Oswald"/>
              <a:sym typeface="Oswald"/>
            </a:endParaRPr>
          </a:p>
          <a:p>
            <a:pPr marL="0" lvl="0" indent="0" rtl="0">
              <a:spcBef>
                <a:spcPts val="600"/>
              </a:spcBef>
              <a:spcAft>
                <a:spcPts val="0"/>
              </a:spcAft>
              <a:buNone/>
            </a:pPr>
            <a:r>
              <a:rPr lang="en" sz="1800">
                <a:solidFill>
                  <a:srgbClr val="FFFFFF"/>
                </a:solidFill>
              </a:rPr>
              <a:t>Show and explain your web, app or software projects using these gadget templates.</a:t>
            </a:r>
            <a:endParaRPr sz="18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28"/>
        <p:cNvGrpSpPr/>
        <p:nvPr/>
      </p:nvGrpSpPr>
      <p:grpSpPr>
        <a:xfrm>
          <a:off x="0" y="0"/>
          <a:ext cx="0" cy="0"/>
          <a:chOff x="0" y="0"/>
          <a:chExt cx="0" cy="0"/>
        </a:xfrm>
      </p:grpSpPr>
      <p:sp>
        <p:nvSpPr>
          <p:cNvPr id="329" name="Shape 329"/>
          <p:cNvSpPr/>
          <p:nvPr/>
        </p:nvSpPr>
        <p:spPr>
          <a:xfrm>
            <a:off x="3968600" y="849476"/>
            <a:ext cx="4546141" cy="3539222"/>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81D1EC"/>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a:off x="4158834" y="1037417"/>
            <a:ext cx="4165500" cy="265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Condensed"/>
                <a:ea typeface="Roboto Condensed"/>
                <a:cs typeface="Roboto Condensed"/>
                <a:sym typeface="Roboto Condensed"/>
              </a:rPr>
              <a:t>Place your screenshot here</a:t>
            </a:r>
            <a:endParaRPr sz="1000">
              <a:solidFill>
                <a:srgbClr val="FFFFFF"/>
              </a:solidFill>
              <a:latin typeface="Roboto Condensed"/>
              <a:ea typeface="Roboto Condensed"/>
              <a:cs typeface="Roboto Condensed"/>
              <a:sym typeface="Roboto Condensed"/>
            </a:endParaRPr>
          </a:p>
        </p:txBody>
      </p:sp>
      <p:sp>
        <p:nvSpPr>
          <p:cNvPr id="331" name="Shape 331"/>
          <p:cNvSpPr txBox="1">
            <a:spLocks noGrp="1"/>
          </p:cNvSpPr>
          <p:nvPr>
            <p:ph type="body" idx="4294967295"/>
          </p:nvPr>
        </p:nvSpPr>
        <p:spPr>
          <a:xfrm>
            <a:off x="420650" y="0"/>
            <a:ext cx="3141900" cy="51435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4800">
                <a:solidFill>
                  <a:srgbClr val="FF9900"/>
                </a:solidFill>
                <a:latin typeface="Oswald"/>
                <a:ea typeface="Oswald"/>
                <a:cs typeface="Oswald"/>
                <a:sym typeface="Oswald"/>
              </a:rPr>
              <a:t>DESKTOP</a:t>
            </a:r>
            <a:r>
              <a:rPr lang="en" sz="4800">
                <a:solidFill>
                  <a:srgbClr val="FFFFFF"/>
                </a:solidFill>
                <a:latin typeface="Oswald"/>
                <a:ea typeface="Oswald"/>
                <a:cs typeface="Oswald"/>
                <a:sym typeface="Oswald"/>
              </a:rPr>
              <a:t> PROJECT</a:t>
            </a:r>
            <a:endParaRPr sz="4800">
              <a:solidFill>
                <a:srgbClr val="FFFFFF"/>
              </a:solidFill>
              <a:latin typeface="Oswald"/>
              <a:ea typeface="Oswald"/>
              <a:cs typeface="Oswald"/>
              <a:sym typeface="Oswald"/>
            </a:endParaRPr>
          </a:p>
          <a:p>
            <a:pPr marL="0" lvl="0" indent="0" rtl="0">
              <a:spcBef>
                <a:spcPts val="600"/>
              </a:spcBef>
              <a:spcAft>
                <a:spcPts val="0"/>
              </a:spcAft>
              <a:buNone/>
            </a:pPr>
            <a:r>
              <a:rPr lang="en" sz="1800">
                <a:solidFill>
                  <a:srgbClr val="FFFFFF"/>
                </a:solidFill>
              </a:rPr>
              <a:t>Show and explain your web, app or software projects using these gadget templates.</a:t>
            </a:r>
            <a:endParaRPr sz="18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ctrTitle" idx="4294967295"/>
          </p:nvPr>
        </p:nvSpPr>
        <p:spPr>
          <a:xfrm>
            <a:off x="685800" y="2093550"/>
            <a:ext cx="4924200" cy="719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a:solidFill>
                  <a:srgbClr val="FF9900"/>
                </a:solidFill>
              </a:rPr>
              <a:t>THANKS!</a:t>
            </a:r>
            <a:endParaRPr sz="6000">
              <a:solidFill>
                <a:srgbClr val="FF9900"/>
              </a:solidFill>
            </a:endParaRPr>
          </a:p>
        </p:txBody>
      </p:sp>
      <p:sp>
        <p:nvSpPr>
          <p:cNvPr id="337" name="Shape 337"/>
          <p:cNvSpPr txBox="1">
            <a:spLocks noGrp="1"/>
          </p:cNvSpPr>
          <p:nvPr>
            <p:ph type="subTitle" idx="4294967295"/>
          </p:nvPr>
        </p:nvSpPr>
        <p:spPr>
          <a:xfrm>
            <a:off x="685800" y="2608685"/>
            <a:ext cx="4924200" cy="1953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3600" b="1">
                <a:solidFill>
                  <a:srgbClr val="3796BF"/>
                </a:solidFill>
              </a:rPr>
              <a:t>Any questions?</a:t>
            </a:r>
            <a:endParaRPr sz="3600" b="1">
              <a:solidFill>
                <a:srgbClr val="3796BF"/>
              </a:solidFill>
            </a:endParaRPr>
          </a:p>
          <a:p>
            <a:pPr marL="0" lvl="0" indent="0">
              <a:spcBef>
                <a:spcPts val="600"/>
              </a:spcBef>
              <a:spcAft>
                <a:spcPts val="0"/>
              </a:spcAft>
              <a:buClr>
                <a:schemeClr val="dk1"/>
              </a:buClr>
              <a:buSzPts val="1100"/>
              <a:buFont typeface="Arial"/>
              <a:buNone/>
            </a:pPr>
            <a:r>
              <a:rPr lang="en"/>
              <a:t>You can find me at</a:t>
            </a:r>
            <a:endParaRPr/>
          </a:p>
          <a:p>
            <a:pPr marL="457200" lvl="0" indent="-355600" rtl="0">
              <a:spcBef>
                <a:spcPts val="600"/>
              </a:spcBef>
              <a:spcAft>
                <a:spcPts val="0"/>
              </a:spcAft>
              <a:buSzPts val="2000"/>
              <a:buChar char="»"/>
            </a:pPr>
            <a:r>
              <a:rPr lang="en"/>
              <a:t>@username</a:t>
            </a:r>
            <a:endParaRPr/>
          </a:p>
          <a:p>
            <a:pPr marL="457200" lvl="0" indent="-355600" rtl="0">
              <a:spcBef>
                <a:spcPts val="0"/>
              </a:spcBef>
              <a:spcAft>
                <a:spcPts val="0"/>
              </a:spcAft>
              <a:buSzPts val="2000"/>
              <a:buChar char="»"/>
            </a:pPr>
            <a:r>
              <a:rPr lang="en"/>
              <a:t>user@mail.me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CREDITS</a:t>
            </a:r>
            <a:endParaRPr/>
          </a:p>
        </p:txBody>
      </p:sp>
      <p:sp>
        <p:nvSpPr>
          <p:cNvPr id="343" name="Shape 343"/>
          <p:cNvSpPr txBox="1">
            <a:spLocks noGrp="1"/>
          </p:cNvSpPr>
          <p:nvPr>
            <p:ph type="body" idx="1"/>
          </p:nvPr>
        </p:nvSpPr>
        <p:spPr>
          <a:xfrm>
            <a:off x="1031425" y="1777125"/>
            <a:ext cx="5760300" cy="2521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a:t>Special thanks to all the people who made and released these awesome resources for free:</a:t>
            </a:r>
            <a:endParaRPr sz="2400"/>
          </a:p>
          <a:p>
            <a:pPr marL="457200" lvl="0" indent="-381000" rtl="0">
              <a:lnSpc>
                <a:spcPct val="115000"/>
              </a:lnSpc>
              <a:spcBef>
                <a:spcPts val="600"/>
              </a:spcBef>
              <a:spcAft>
                <a:spcPts val="0"/>
              </a:spcAft>
              <a:buClr>
                <a:srgbClr val="81D1EC"/>
              </a:buClr>
              <a:buSzPts val="2400"/>
              <a:buChar char="»"/>
            </a:pPr>
            <a:r>
              <a:rPr lang="en" sz="2400"/>
              <a:t>Presentation template by </a:t>
            </a:r>
            <a:r>
              <a:rPr lang="en" sz="2400" u="sng">
                <a:hlinkClick r:id="rId3"/>
              </a:rPr>
              <a:t>SlidesCarnival</a:t>
            </a:r>
            <a:endParaRPr sz="2400"/>
          </a:p>
          <a:p>
            <a:pPr marL="457200" lvl="0" indent="-381000" rtl="0">
              <a:lnSpc>
                <a:spcPct val="115000"/>
              </a:lnSpc>
              <a:spcBef>
                <a:spcPts val="0"/>
              </a:spcBef>
              <a:spcAft>
                <a:spcPts val="0"/>
              </a:spcAft>
              <a:buClr>
                <a:srgbClr val="81D1EC"/>
              </a:buClr>
              <a:buSzPts val="2400"/>
              <a:buChar char="»"/>
            </a:pPr>
            <a:r>
              <a:rPr lang="en" sz="2400"/>
              <a:t>Photographs by </a:t>
            </a:r>
            <a:r>
              <a:rPr lang="en" sz="2400" u="sng">
                <a:hlinkClick r:id="rId4"/>
              </a:rPr>
              <a:t>Unsplash</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PRESENTATION DESIGN</a:t>
            </a:r>
            <a:endParaRPr/>
          </a:p>
        </p:txBody>
      </p:sp>
      <p:sp>
        <p:nvSpPr>
          <p:cNvPr id="349" name="Shape 349"/>
          <p:cNvSpPr txBox="1">
            <a:spLocks noGrp="1"/>
          </p:cNvSpPr>
          <p:nvPr>
            <p:ph type="body" idx="1"/>
          </p:nvPr>
        </p:nvSpPr>
        <p:spPr>
          <a:xfrm>
            <a:off x="1031425" y="1777125"/>
            <a:ext cx="5760300" cy="2521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t>This presentation uses the following typographies and colors:</a:t>
            </a:r>
            <a:endParaRPr sz="1400"/>
          </a:p>
          <a:p>
            <a:pPr marL="457200" lvl="0" indent="-317500" rtl="0">
              <a:lnSpc>
                <a:spcPct val="115000"/>
              </a:lnSpc>
              <a:spcBef>
                <a:spcPts val="0"/>
              </a:spcBef>
              <a:spcAft>
                <a:spcPts val="0"/>
              </a:spcAft>
              <a:buClr>
                <a:srgbClr val="607896"/>
              </a:buClr>
              <a:buSzPts val="1400"/>
              <a:buChar char="»"/>
            </a:pPr>
            <a:r>
              <a:rPr lang="en" sz="1400"/>
              <a:t>Titles: </a:t>
            </a:r>
            <a:r>
              <a:rPr lang="en" sz="1400" b="1"/>
              <a:t>Oswald</a:t>
            </a:r>
            <a:endParaRPr sz="1400" b="1"/>
          </a:p>
          <a:p>
            <a:pPr marL="457200" lvl="0" indent="-317500" rtl="0">
              <a:lnSpc>
                <a:spcPct val="115000"/>
              </a:lnSpc>
              <a:spcBef>
                <a:spcPts val="0"/>
              </a:spcBef>
              <a:spcAft>
                <a:spcPts val="0"/>
              </a:spcAft>
              <a:buClr>
                <a:srgbClr val="607896"/>
              </a:buClr>
              <a:buSzPts val="1400"/>
              <a:buChar char="»"/>
            </a:pPr>
            <a:r>
              <a:rPr lang="en" sz="1400"/>
              <a:t>Body copy: </a:t>
            </a:r>
            <a:r>
              <a:rPr lang="en" sz="1400" b="1"/>
              <a:t>Roboto Condensed</a:t>
            </a:r>
            <a:endParaRPr sz="1400" b="1"/>
          </a:p>
          <a:p>
            <a:pPr marL="0" lvl="0" indent="0" rtl="0">
              <a:lnSpc>
                <a:spcPct val="115000"/>
              </a:lnSpc>
              <a:spcBef>
                <a:spcPts val="0"/>
              </a:spcBef>
              <a:spcAft>
                <a:spcPts val="0"/>
              </a:spcAft>
              <a:buNone/>
            </a:pPr>
            <a:r>
              <a:rPr lang="en" sz="1400"/>
              <a:t>You can download the fonts on these pages:</a:t>
            </a:r>
            <a:endParaRPr sz="1400"/>
          </a:p>
          <a:p>
            <a:pPr marL="0" lvl="0" indent="0" rtl="0">
              <a:lnSpc>
                <a:spcPct val="115000"/>
              </a:lnSpc>
              <a:spcBef>
                <a:spcPts val="0"/>
              </a:spcBef>
              <a:spcAft>
                <a:spcPts val="0"/>
              </a:spcAft>
              <a:buNone/>
            </a:pPr>
            <a:r>
              <a:rPr lang="en" sz="1400" u="sng">
                <a:hlinkClick r:id="rId3"/>
              </a:rPr>
              <a:t>https://www.fontsquirrel.com/fonts/oswald</a:t>
            </a:r>
            <a:endParaRPr sz="1400"/>
          </a:p>
          <a:p>
            <a:pPr marL="0" lvl="0" indent="0" rtl="0">
              <a:lnSpc>
                <a:spcPct val="115000"/>
              </a:lnSpc>
              <a:spcBef>
                <a:spcPts val="0"/>
              </a:spcBef>
              <a:spcAft>
                <a:spcPts val="0"/>
              </a:spcAft>
              <a:buNone/>
            </a:pPr>
            <a:r>
              <a:rPr lang="en" sz="1400" u="sng">
                <a:hlinkClick r:id="rId4"/>
              </a:rPr>
              <a:t>https://www.fontsquirrel.com/fonts/roboto</a:t>
            </a:r>
            <a:endParaRPr sz="1400"/>
          </a:p>
          <a:p>
            <a:pPr marL="0" lvl="0" indent="0" rtl="0">
              <a:lnSpc>
                <a:spcPct val="115000"/>
              </a:lnSpc>
              <a:spcBef>
                <a:spcPts val="0"/>
              </a:spcBef>
              <a:spcAft>
                <a:spcPts val="0"/>
              </a:spcAft>
              <a:buNone/>
            </a:pPr>
            <a:endParaRPr sz="1400"/>
          </a:p>
          <a:p>
            <a:pPr marL="0" lvl="0" indent="0" rtl="0">
              <a:lnSpc>
                <a:spcPct val="115000"/>
              </a:lnSpc>
              <a:spcBef>
                <a:spcPts val="0"/>
              </a:spcBef>
              <a:spcAft>
                <a:spcPts val="0"/>
              </a:spcAft>
              <a:buNone/>
            </a:pPr>
            <a:r>
              <a:rPr lang="en" sz="1400"/>
              <a:t>Dark aqua </a:t>
            </a:r>
            <a:r>
              <a:rPr lang="en" sz="1400" b="1">
                <a:solidFill>
                  <a:srgbClr val="3796BF"/>
                </a:solidFill>
              </a:rPr>
              <a:t>#3796bf</a:t>
            </a:r>
            <a:r>
              <a:rPr lang="en" sz="1400"/>
              <a:t> / Aqua </a:t>
            </a:r>
            <a:r>
              <a:rPr lang="en" sz="1400" b="1">
                <a:solidFill>
                  <a:srgbClr val="4BB5D9"/>
                </a:solidFill>
              </a:rPr>
              <a:t>#4bb5d9</a:t>
            </a:r>
            <a:r>
              <a:rPr lang="en" sz="1400"/>
              <a:t> / Light aqua </a:t>
            </a:r>
            <a:r>
              <a:rPr lang="en" sz="1400" b="1">
                <a:solidFill>
                  <a:srgbClr val="81D1EC"/>
                </a:solidFill>
              </a:rPr>
              <a:t>#81d1ec</a:t>
            </a:r>
            <a:endParaRPr sz="1400" b="1">
              <a:solidFill>
                <a:srgbClr val="81D1EC"/>
              </a:solidFill>
            </a:endParaRPr>
          </a:p>
          <a:p>
            <a:pPr marL="0" lvl="0" indent="0" rtl="0">
              <a:lnSpc>
                <a:spcPct val="115000"/>
              </a:lnSpc>
              <a:spcBef>
                <a:spcPts val="0"/>
              </a:spcBef>
              <a:spcAft>
                <a:spcPts val="0"/>
              </a:spcAft>
              <a:buNone/>
            </a:pPr>
            <a:r>
              <a:rPr lang="en" sz="1400"/>
              <a:t>Yolk yellow </a:t>
            </a:r>
            <a:r>
              <a:rPr lang="en" sz="1400" b="1">
                <a:solidFill>
                  <a:srgbClr val="FF9900"/>
                </a:solidFill>
              </a:rPr>
              <a:t>#ff9900</a:t>
            </a:r>
            <a:endParaRPr sz="1400" b="1">
              <a:solidFill>
                <a:srgbClr val="FF9900"/>
              </a:solidFill>
            </a:endParaRPr>
          </a:p>
        </p:txBody>
      </p:sp>
      <p:sp>
        <p:nvSpPr>
          <p:cNvPr id="350" name="Shape 350"/>
          <p:cNvSpPr txBox="1"/>
          <p:nvPr/>
        </p:nvSpPr>
        <p:spPr>
          <a:xfrm>
            <a:off x="1031425" y="4324050"/>
            <a:ext cx="5121000" cy="53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rgbClr val="607896"/>
                </a:solidFill>
                <a:latin typeface="Roboto Condensed"/>
                <a:ea typeface="Roboto Condensed"/>
                <a:cs typeface="Roboto Condensed"/>
                <a:sym typeface="Roboto Condensed"/>
              </a:rPr>
              <a:t>You don’t need to keep this slide in your presentation. It’s only here to serve you as a design guide if you need to create new slides or download the fonts to edit the presentation in PowerPoint®</a:t>
            </a:r>
            <a:endParaRPr sz="1000">
              <a:solidFill>
                <a:srgbClr val="607896"/>
              </a:solidFill>
              <a:latin typeface="Roboto Condensed"/>
              <a:ea typeface="Roboto Condensed"/>
              <a:cs typeface="Roboto Condensed"/>
              <a:sym typeface="Roboto Condensed"/>
            </a:endParaRPr>
          </a:p>
          <a:p>
            <a:pPr marL="0" lvl="0" indent="0" rtl="0">
              <a:spcBef>
                <a:spcPts val="0"/>
              </a:spcBef>
              <a:spcAft>
                <a:spcPts val="0"/>
              </a:spcAft>
              <a:buClr>
                <a:schemeClr val="dk1"/>
              </a:buClr>
              <a:buSzPts val="1100"/>
              <a:buFont typeface="Arial"/>
              <a:buNone/>
            </a:pPr>
            <a:endParaRPr sz="1000">
              <a:solidFill>
                <a:srgbClr val="607896"/>
              </a:solidFill>
              <a:latin typeface="Roboto Condensed"/>
              <a:ea typeface="Roboto Condensed"/>
              <a:cs typeface="Roboto Condensed"/>
              <a:sym typeface="Roboto Condensed"/>
            </a:endParaRPr>
          </a:p>
          <a:p>
            <a:pPr marL="0" lvl="0" indent="0" rtl="0">
              <a:spcBef>
                <a:spcPts val="0"/>
              </a:spcBef>
              <a:spcAft>
                <a:spcPts val="0"/>
              </a:spcAft>
              <a:buNone/>
            </a:pPr>
            <a:endParaRPr sz="1000">
              <a:solidFill>
                <a:srgbClr val="607896"/>
              </a:solidFill>
              <a:latin typeface="Roboto Condensed"/>
              <a:ea typeface="Roboto Condensed"/>
              <a:cs typeface="Roboto Condensed"/>
              <a:sym typeface="Roboto Condense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54"/>
        <p:cNvGrpSpPr/>
        <p:nvPr/>
      </p:nvGrpSpPr>
      <p:grpSpPr>
        <a:xfrm>
          <a:off x="0" y="0"/>
          <a:ext cx="0" cy="0"/>
          <a:chOff x="0" y="0"/>
          <a:chExt cx="0" cy="0"/>
        </a:xfrm>
      </p:grpSpPr>
      <p:grpSp>
        <p:nvGrpSpPr>
          <p:cNvPr id="355" name="Shape 355"/>
          <p:cNvGrpSpPr/>
          <p:nvPr/>
        </p:nvGrpSpPr>
        <p:grpSpPr>
          <a:xfrm>
            <a:off x="927304" y="803929"/>
            <a:ext cx="273949" cy="346461"/>
            <a:chOff x="584925" y="238125"/>
            <a:chExt cx="415200" cy="525100"/>
          </a:xfrm>
        </p:grpSpPr>
        <p:sp>
          <p:nvSpPr>
            <p:cNvPr id="356" name="Shape 356"/>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Shape 360"/>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 name="Shape 361"/>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2" name="Shape 362"/>
          <p:cNvGrpSpPr/>
          <p:nvPr/>
        </p:nvGrpSpPr>
        <p:grpSpPr>
          <a:xfrm>
            <a:off x="1362376" y="854272"/>
            <a:ext cx="293298" cy="244159"/>
            <a:chOff x="1244325" y="314425"/>
            <a:chExt cx="444525" cy="370050"/>
          </a:xfrm>
        </p:grpSpPr>
        <p:sp>
          <p:nvSpPr>
            <p:cNvPr id="363" name="Shape 363"/>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5" name="Shape 365"/>
          <p:cNvGrpSpPr/>
          <p:nvPr/>
        </p:nvGrpSpPr>
        <p:grpSpPr>
          <a:xfrm>
            <a:off x="1813580" y="853068"/>
            <a:ext cx="280415" cy="246567"/>
            <a:chOff x="1928175" y="312600"/>
            <a:chExt cx="425000" cy="373700"/>
          </a:xfrm>
        </p:grpSpPr>
        <p:sp>
          <p:nvSpPr>
            <p:cNvPr id="366" name="Shape 366"/>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8" name="Shape 368"/>
          <p:cNvSpPr/>
          <p:nvPr/>
        </p:nvSpPr>
        <p:spPr>
          <a:xfrm>
            <a:off x="2283731" y="844212"/>
            <a:ext cx="229643" cy="264283"/>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2744192" y="845020"/>
            <a:ext cx="198237" cy="262666"/>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0" name="Shape 370"/>
          <p:cNvGrpSpPr/>
          <p:nvPr/>
        </p:nvGrpSpPr>
        <p:grpSpPr>
          <a:xfrm>
            <a:off x="3126896" y="840185"/>
            <a:ext cx="322312" cy="272349"/>
            <a:chOff x="3918650" y="293075"/>
            <a:chExt cx="488500" cy="412775"/>
          </a:xfrm>
        </p:grpSpPr>
        <p:sp>
          <p:nvSpPr>
            <p:cNvPr id="371" name="Shape 371"/>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74" name="Shape 374"/>
          <p:cNvGrpSpPr/>
          <p:nvPr/>
        </p:nvGrpSpPr>
        <p:grpSpPr>
          <a:xfrm>
            <a:off x="3600253" y="819632"/>
            <a:ext cx="265108" cy="313438"/>
            <a:chOff x="4636075" y="261925"/>
            <a:chExt cx="401800" cy="475050"/>
          </a:xfrm>
        </p:grpSpPr>
        <p:sp>
          <p:nvSpPr>
            <p:cNvPr id="375" name="Shape 375"/>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79" name="Shape 379"/>
          <p:cNvSpPr/>
          <p:nvPr/>
        </p:nvSpPr>
        <p:spPr>
          <a:xfrm>
            <a:off x="4025697" y="843799"/>
            <a:ext cx="303772" cy="265108"/>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80" name="Shape 380"/>
          <p:cNvGrpSpPr/>
          <p:nvPr/>
        </p:nvGrpSpPr>
        <p:grpSpPr>
          <a:xfrm>
            <a:off x="4489366" y="845827"/>
            <a:ext cx="265899" cy="260654"/>
            <a:chOff x="5983625" y="301625"/>
            <a:chExt cx="403000" cy="395050"/>
          </a:xfrm>
        </p:grpSpPr>
        <p:sp>
          <p:nvSpPr>
            <p:cNvPr id="381" name="Shape 381"/>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Shape 387"/>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2" name="Shape 392"/>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3" name="Shape 393"/>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Shape 395"/>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01" name="Shape 401"/>
          <p:cNvGrpSpPr/>
          <p:nvPr/>
        </p:nvGrpSpPr>
        <p:grpSpPr>
          <a:xfrm>
            <a:off x="4936133" y="843798"/>
            <a:ext cx="261875" cy="261479"/>
            <a:chOff x="6660750" y="298550"/>
            <a:chExt cx="396900" cy="396300"/>
          </a:xfrm>
        </p:grpSpPr>
        <p:sp>
          <p:nvSpPr>
            <p:cNvPr id="402" name="Shape 402"/>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04" name="Shape 404"/>
          <p:cNvGrpSpPr/>
          <p:nvPr/>
        </p:nvGrpSpPr>
        <p:grpSpPr>
          <a:xfrm>
            <a:off x="927304" y="1255529"/>
            <a:ext cx="273949" cy="331566"/>
            <a:chOff x="584925" y="922575"/>
            <a:chExt cx="415200" cy="502525"/>
          </a:xfrm>
        </p:grpSpPr>
        <p:sp>
          <p:nvSpPr>
            <p:cNvPr id="405" name="Shape 405"/>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08" name="Shape 408"/>
          <p:cNvGrpSpPr/>
          <p:nvPr/>
        </p:nvGrpSpPr>
        <p:grpSpPr>
          <a:xfrm>
            <a:off x="1363993" y="1247876"/>
            <a:ext cx="290081" cy="345669"/>
            <a:chOff x="1246775" y="910975"/>
            <a:chExt cx="439650" cy="523900"/>
          </a:xfrm>
        </p:grpSpPr>
        <p:sp>
          <p:nvSpPr>
            <p:cNvPr id="409" name="Shape 409"/>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0" name="Shape 410"/>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12" name="Shape 412"/>
          <p:cNvGrpSpPr/>
          <p:nvPr/>
        </p:nvGrpSpPr>
        <p:grpSpPr>
          <a:xfrm>
            <a:off x="1812376" y="1303464"/>
            <a:ext cx="282823" cy="235285"/>
            <a:chOff x="1926350" y="995225"/>
            <a:chExt cx="428650" cy="356600"/>
          </a:xfrm>
        </p:grpSpPr>
        <p:sp>
          <p:nvSpPr>
            <p:cNvPr id="413" name="Shape 413"/>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17" name="Shape 417"/>
          <p:cNvSpPr/>
          <p:nvPr/>
        </p:nvSpPr>
        <p:spPr>
          <a:xfrm>
            <a:off x="2260358" y="1283725"/>
            <a:ext cx="276390" cy="274774"/>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p:nvPr/>
        </p:nvSpPr>
        <p:spPr>
          <a:xfrm>
            <a:off x="2705528" y="1297433"/>
            <a:ext cx="275565" cy="247376"/>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p:nvPr/>
        </p:nvSpPr>
        <p:spPr>
          <a:xfrm>
            <a:off x="3154310" y="1299445"/>
            <a:ext cx="267516" cy="243334"/>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p:nvPr/>
        </p:nvSpPr>
        <p:spPr>
          <a:xfrm>
            <a:off x="3607925" y="1301853"/>
            <a:ext cx="249800" cy="238518"/>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21" name="Shape 421"/>
          <p:cNvGrpSpPr/>
          <p:nvPr/>
        </p:nvGrpSpPr>
        <p:grpSpPr>
          <a:xfrm>
            <a:off x="4039779" y="1285748"/>
            <a:ext cx="275565" cy="275961"/>
            <a:chOff x="5302225" y="968375"/>
            <a:chExt cx="417650" cy="418250"/>
          </a:xfrm>
        </p:grpSpPr>
        <p:sp>
          <p:nvSpPr>
            <p:cNvPr id="422" name="Shape 422"/>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Shape 423"/>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4" name="Shape 424"/>
          <p:cNvGrpSpPr/>
          <p:nvPr/>
        </p:nvGrpSpPr>
        <p:grpSpPr>
          <a:xfrm>
            <a:off x="4451494" y="1254721"/>
            <a:ext cx="341644" cy="332770"/>
            <a:chOff x="5926225" y="921350"/>
            <a:chExt cx="517800" cy="504350"/>
          </a:xfrm>
        </p:grpSpPr>
        <p:sp>
          <p:nvSpPr>
            <p:cNvPr id="425" name="Shape 425"/>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6" name="Shape 426"/>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7" name="Shape 427"/>
          <p:cNvGrpSpPr/>
          <p:nvPr/>
        </p:nvGrpSpPr>
        <p:grpSpPr>
          <a:xfrm>
            <a:off x="4907531" y="1261171"/>
            <a:ext cx="319079" cy="319888"/>
            <a:chOff x="6617400" y="931125"/>
            <a:chExt cx="483600" cy="484825"/>
          </a:xfrm>
        </p:grpSpPr>
        <p:sp>
          <p:nvSpPr>
            <p:cNvPr id="428" name="Shape 428"/>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9" name="Shape 429"/>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0" name="Shape 430"/>
          <p:cNvGrpSpPr/>
          <p:nvPr/>
        </p:nvGrpSpPr>
        <p:grpSpPr>
          <a:xfrm>
            <a:off x="910380" y="1757885"/>
            <a:ext cx="307797" cy="215953"/>
            <a:chOff x="559275" y="1683950"/>
            <a:chExt cx="466500" cy="327300"/>
          </a:xfrm>
        </p:grpSpPr>
        <p:sp>
          <p:nvSpPr>
            <p:cNvPr id="431" name="Shape 431"/>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3" name="Shape 433"/>
          <p:cNvGrpSpPr/>
          <p:nvPr/>
        </p:nvGrpSpPr>
        <p:grpSpPr>
          <a:xfrm>
            <a:off x="1355135" y="1715195"/>
            <a:ext cx="307797" cy="301347"/>
            <a:chOff x="1233350" y="1619250"/>
            <a:chExt cx="466500" cy="456725"/>
          </a:xfrm>
        </p:grpSpPr>
        <p:sp>
          <p:nvSpPr>
            <p:cNvPr id="434" name="Shape 434"/>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5" name="Shape 435"/>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8" name="Shape 438"/>
          <p:cNvGrpSpPr/>
          <p:nvPr/>
        </p:nvGrpSpPr>
        <p:grpSpPr>
          <a:xfrm>
            <a:off x="1809556" y="1721629"/>
            <a:ext cx="288465" cy="288465"/>
            <a:chOff x="1922075" y="1629000"/>
            <a:chExt cx="437200" cy="437200"/>
          </a:xfrm>
        </p:grpSpPr>
        <p:sp>
          <p:nvSpPr>
            <p:cNvPr id="439" name="Shape 439"/>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1" name="Shape 441"/>
          <p:cNvGrpSpPr/>
          <p:nvPr/>
        </p:nvGrpSpPr>
        <p:grpSpPr>
          <a:xfrm>
            <a:off x="2253106" y="1720424"/>
            <a:ext cx="290873" cy="290873"/>
            <a:chOff x="2594325" y="1627175"/>
            <a:chExt cx="440850" cy="440850"/>
          </a:xfrm>
        </p:grpSpPr>
        <p:sp>
          <p:nvSpPr>
            <p:cNvPr id="442" name="Shape 442"/>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45" name="Shape 445"/>
          <p:cNvSpPr/>
          <p:nvPr/>
        </p:nvSpPr>
        <p:spPr>
          <a:xfrm>
            <a:off x="2710757" y="1733334"/>
            <a:ext cx="265108" cy="265091"/>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46" name="Shape 446"/>
          <p:cNvGrpSpPr/>
          <p:nvPr/>
        </p:nvGrpSpPr>
        <p:grpSpPr>
          <a:xfrm>
            <a:off x="3170014" y="1698668"/>
            <a:ext cx="236076" cy="334387"/>
            <a:chOff x="3984000" y="1594200"/>
            <a:chExt cx="357800" cy="506800"/>
          </a:xfrm>
        </p:grpSpPr>
        <p:sp>
          <p:nvSpPr>
            <p:cNvPr id="447" name="Shape 447"/>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9" name="Shape 449"/>
          <p:cNvGrpSpPr/>
          <p:nvPr/>
        </p:nvGrpSpPr>
        <p:grpSpPr>
          <a:xfrm>
            <a:off x="3577292" y="1770371"/>
            <a:ext cx="311030" cy="190979"/>
            <a:chOff x="4601275" y="1702875"/>
            <a:chExt cx="471400" cy="289450"/>
          </a:xfrm>
        </p:grpSpPr>
        <p:sp>
          <p:nvSpPr>
            <p:cNvPr id="450" name="Shape 450"/>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Shape 451"/>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Shape 452"/>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Shape 454"/>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5" name="Shape 455"/>
          <p:cNvGrpSpPr/>
          <p:nvPr/>
        </p:nvGrpSpPr>
        <p:grpSpPr>
          <a:xfrm>
            <a:off x="4036958" y="1723641"/>
            <a:ext cx="281207" cy="284440"/>
            <a:chOff x="5297950" y="1632050"/>
            <a:chExt cx="426200" cy="431100"/>
          </a:xfrm>
        </p:grpSpPr>
        <p:sp>
          <p:nvSpPr>
            <p:cNvPr id="456" name="Shape 456"/>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8" name="Shape 458"/>
          <p:cNvGrpSpPr/>
          <p:nvPr/>
        </p:nvGrpSpPr>
        <p:grpSpPr>
          <a:xfrm>
            <a:off x="4480904" y="1715195"/>
            <a:ext cx="282823" cy="301347"/>
            <a:chOff x="5970800" y="1619250"/>
            <a:chExt cx="428650" cy="456725"/>
          </a:xfrm>
        </p:grpSpPr>
        <p:sp>
          <p:nvSpPr>
            <p:cNvPr id="459" name="Shape 459"/>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Shape 460"/>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Shape 462"/>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3" name="Shape 463"/>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4" name="Shape 464"/>
          <p:cNvGrpSpPr/>
          <p:nvPr/>
        </p:nvGrpSpPr>
        <p:grpSpPr>
          <a:xfrm>
            <a:off x="4912777" y="1711567"/>
            <a:ext cx="317050" cy="289256"/>
            <a:chOff x="6625350" y="1613750"/>
            <a:chExt cx="480525" cy="438400"/>
          </a:xfrm>
        </p:grpSpPr>
        <p:sp>
          <p:nvSpPr>
            <p:cNvPr id="465" name="Shape 465"/>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Shape 466"/>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8" name="Shape 468"/>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Shape 469"/>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0" name="Shape 470"/>
          <p:cNvGrpSpPr/>
          <p:nvPr/>
        </p:nvGrpSpPr>
        <p:grpSpPr>
          <a:xfrm>
            <a:off x="944624" y="2182103"/>
            <a:ext cx="239309" cy="257042"/>
            <a:chOff x="611175" y="2326900"/>
            <a:chExt cx="362700" cy="389575"/>
          </a:xfrm>
        </p:grpSpPr>
        <p:sp>
          <p:nvSpPr>
            <p:cNvPr id="471" name="Shape 471"/>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2" name="Shape 472"/>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Shape 473"/>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5" name="Shape 475"/>
          <p:cNvSpPr/>
          <p:nvPr/>
        </p:nvSpPr>
        <p:spPr>
          <a:xfrm>
            <a:off x="1382934" y="2184525"/>
            <a:ext cx="252209" cy="252209"/>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p:nvPr/>
        </p:nvSpPr>
        <p:spPr>
          <a:xfrm>
            <a:off x="1827691" y="2184525"/>
            <a:ext cx="252209" cy="252209"/>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7" name="Shape 477"/>
          <p:cNvSpPr/>
          <p:nvPr/>
        </p:nvSpPr>
        <p:spPr>
          <a:xfrm>
            <a:off x="2272449" y="2184525"/>
            <a:ext cx="252209" cy="252209"/>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78" name="Shape 478"/>
          <p:cNvGrpSpPr/>
          <p:nvPr/>
        </p:nvGrpSpPr>
        <p:grpSpPr>
          <a:xfrm>
            <a:off x="2776014" y="2141014"/>
            <a:ext cx="134566" cy="336003"/>
            <a:chOff x="3386850" y="2264625"/>
            <a:chExt cx="203950" cy="509250"/>
          </a:xfrm>
        </p:grpSpPr>
        <p:sp>
          <p:nvSpPr>
            <p:cNvPr id="479" name="Shape 479"/>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81" name="Shape 481"/>
          <p:cNvGrpSpPr/>
          <p:nvPr/>
        </p:nvGrpSpPr>
        <p:grpSpPr>
          <a:xfrm>
            <a:off x="3677614" y="2183719"/>
            <a:ext cx="110385" cy="250592"/>
            <a:chOff x="4753325" y="2329350"/>
            <a:chExt cx="167300" cy="379800"/>
          </a:xfrm>
        </p:grpSpPr>
        <p:sp>
          <p:nvSpPr>
            <p:cNvPr id="482" name="Shape 482"/>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3" name="Shape 483"/>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84" name="Shape 484"/>
          <p:cNvGrpSpPr/>
          <p:nvPr/>
        </p:nvGrpSpPr>
        <p:grpSpPr>
          <a:xfrm>
            <a:off x="3230831" y="2142614"/>
            <a:ext cx="114442" cy="332787"/>
            <a:chOff x="4076175" y="2267050"/>
            <a:chExt cx="173450" cy="504375"/>
          </a:xfrm>
        </p:grpSpPr>
        <p:sp>
          <p:nvSpPr>
            <p:cNvPr id="485" name="Shape 485"/>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87" name="Shape 487"/>
          <p:cNvSpPr/>
          <p:nvPr/>
        </p:nvSpPr>
        <p:spPr>
          <a:xfrm>
            <a:off x="4051478" y="2177680"/>
            <a:ext cx="252209" cy="265899"/>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88" name="Shape 488"/>
          <p:cNvGrpSpPr/>
          <p:nvPr/>
        </p:nvGrpSpPr>
        <p:grpSpPr>
          <a:xfrm>
            <a:off x="4483725" y="2182499"/>
            <a:ext cx="277182" cy="256233"/>
            <a:chOff x="5975075" y="2327500"/>
            <a:chExt cx="420100" cy="388350"/>
          </a:xfrm>
        </p:grpSpPr>
        <p:sp>
          <p:nvSpPr>
            <p:cNvPr id="489" name="Shape 489"/>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0" name="Shape 490"/>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1" name="Shape 491"/>
          <p:cNvGrpSpPr/>
          <p:nvPr/>
        </p:nvGrpSpPr>
        <p:grpSpPr>
          <a:xfrm>
            <a:off x="4982056" y="2174845"/>
            <a:ext cx="170030" cy="277182"/>
            <a:chOff x="6730350" y="2315900"/>
            <a:chExt cx="257700" cy="420100"/>
          </a:xfrm>
        </p:grpSpPr>
        <p:sp>
          <p:nvSpPr>
            <p:cNvPr id="492" name="Shape 492"/>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Shape 493"/>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6" name="Shape 496"/>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7" name="Shape 497"/>
          <p:cNvGrpSpPr/>
          <p:nvPr/>
        </p:nvGrpSpPr>
        <p:grpSpPr>
          <a:xfrm>
            <a:off x="1021161" y="2598255"/>
            <a:ext cx="86236" cy="314246"/>
            <a:chOff x="727175" y="2957625"/>
            <a:chExt cx="130700" cy="476275"/>
          </a:xfrm>
        </p:grpSpPr>
        <p:sp>
          <p:nvSpPr>
            <p:cNvPr id="498" name="Shape 498"/>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9" name="Shape 499"/>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00" name="Shape 500"/>
          <p:cNvSpPr/>
          <p:nvPr/>
        </p:nvSpPr>
        <p:spPr>
          <a:xfrm>
            <a:off x="1821654" y="2585787"/>
            <a:ext cx="264283" cy="339220"/>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1" name="Shape 501"/>
          <p:cNvSpPr/>
          <p:nvPr/>
        </p:nvSpPr>
        <p:spPr>
          <a:xfrm>
            <a:off x="1411141" y="2585787"/>
            <a:ext cx="195796" cy="339220"/>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02" name="Shape 502"/>
          <p:cNvGrpSpPr/>
          <p:nvPr/>
        </p:nvGrpSpPr>
        <p:grpSpPr>
          <a:xfrm>
            <a:off x="2245848" y="2608317"/>
            <a:ext cx="305388" cy="294106"/>
            <a:chOff x="2583325" y="2972875"/>
            <a:chExt cx="462850" cy="445750"/>
          </a:xfrm>
        </p:grpSpPr>
        <p:sp>
          <p:nvSpPr>
            <p:cNvPr id="503" name="Shape 503"/>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Shape 504"/>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5" name="Shape 505"/>
          <p:cNvGrpSpPr/>
          <p:nvPr/>
        </p:nvGrpSpPr>
        <p:grpSpPr>
          <a:xfrm>
            <a:off x="2680129" y="2652243"/>
            <a:ext cx="326337" cy="206270"/>
            <a:chOff x="3241525" y="3039450"/>
            <a:chExt cx="494600" cy="312625"/>
          </a:xfrm>
        </p:grpSpPr>
        <p:sp>
          <p:nvSpPr>
            <p:cNvPr id="506" name="Shape 506"/>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08" name="Shape 508"/>
          <p:cNvSpPr/>
          <p:nvPr/>
        </p:nvSpPr>
        <p:spPr>
          <a:xfrm>
            <a:off x="3592618" y="2615197"/>
            <a:ext cx="280415" cy="280399"/>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09" name="Shape 509"/>
          <p:cNvGrpSpPr/>
          <p:nvPr/>
        </p:nvGrpSpPr>
        <p:grpSpPr>
          <a:xfrm>
            <a:off x="4008752" y="2630487"/>
            <a:ext cx="337620" cy="249784"/>
            <a:chOff x="5255200" y="3006475"/>
            <a:chExt cx="511700" cy="378575"/>
          </a:xfrm>
        </p:grpSpPr>
        <p:sp>
          <p:nvSpPr>
            <p:cNvPr id="510" name="Shape 510"/>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1" name="Shape 511"/>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2" name="Shape 512"/>
          <p:cNvGrpSpPr/>
          <p:nvPr/>
        </p:nvGrpSpPr>
        <p:grpSpPr>
          <a:xfrm>
            <a:off x="3151473" y="2615987"/>
            <a:ext cx="273157" cy="278782"/>
            <a:chOff x="3955900" y="2984500"/>
            <a:chExt cx="414000" cy="422525"/>
          </a:xfrm>
        </p:grpSpPr>
        <p:sp>
          <p:nvSpPr>
            <p:cNvPr id="513" name="Shape 513"/>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4" name="Shape 514"/>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16" name="Shape 516"/>
          <p:cNvSpPr/>
          <p:nvPr/>
        </p:nvSpPr>
        <p:spPr>
          <a:xfrm>
            <a:off x="913203" y="3080097"/>
            <a:ext cx="305372" cy="240118"/>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7" name="Shape 517"/>
          <p:cNvSpPr/>
          <p:nvPr/>
        </p:nvSpPr>
        <p:spPr>
          <a:xfrm>
            <a:off x="4515980" y="2602298"/>
            <a:ext cx="212720" cy="306197"/>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18" name="Shape 518"/>
          <p:cNvGrpSpPr/>
          <p:nvPr/>
        </p:nvGrpSpPr>
        <p:grpSpPr>
          <a:xfrm>
            <a:off x="4962723" y="2611946"/>
            <a:ext cx="208695" cy="296531"/>
            <a:chOff x="6701050" y="2978375"/>
            <a:chExt cx="316300" cy="449425"/>
          </a:xfrm>
        </p:grpSpPr>
        <p:sp>
          <p:nvSpPr>
            <p:cNvPr id="519" name="Shape 519"/>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0" name="Shape 520"/>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1" name="Shape 521"/>
          <p:cNvGrpSpPr/>
          <p:nvPr/>
        </p:nvGrpSpPr>
        <p:grpSpPr>
          <a:xfrm>
            <a:off x="1360364" y="3100215"/>
            <a:ext cx="297339" cy="199837"/>
            <a:chOff x="1241275" y="3718400"/>
            <a:chExt cx="450650" cy="302875"/>
          </a:xfrm>
        </p:grpSpPr>
        <p:sp>
          <p:nvSpPr>
            <p:cNvPr id="522" name="Shape 522"/>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3" name="Shape 523"/>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5" name="Shape 525"/>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6" name="Shape 526"/>
          <p:cNvGrpSpPr/>
          <p:nvPr/>
        </p:nvGrpSpPr>
        <p:grpSpPr>
          <a:xfrm>
            <a:off x="1809160" y="3084907"/>
            <a:ext cx="289256" cy="230848"/>
            <a:chOff x="1921475" y="3695200"/>
            <a:chExt cx="438400" cy="349875"/>
          </a:xfrm>
        </p:grpSpPr>
        <p:sp>
          <p:nvSpPr>
            <p:cNvPr id="527" name="Shape 527"/>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8" name="Shape 528"/>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0" name="Shape 530"/>
          <p:cNvGrpSpPr/>
          <p:nvPr/>
        </p:nvGrpSpPr>
        <p:grpSpPr>
          <a:xfrm>
            <a:off x="2256735" y="3081278"/>
            <a:ext cx="283615" cy="237709"/>
            <a:chOff x="2599825" y="3689700"/>
            <a:chExt cx="429850" cy="360275"/>
          </a:xfrm>
        </p:grpSpPr>
        <p:sp>
          <p:nvSpPr>
            <p:cNvPr id="531" name="Shape 531"/>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2" name="Shape 532"/>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3" name="Shape 533"/>
          <p:cNvGrpSpPr/>
          <p:nvPr/>
        </p:nvGrpSpPr>
        <p:grpSpPr>
          <a:xfrm>
            <a:off x="2715181" y="3056701"/>
            <a:ext cx="256233" cy="267516"/>
            <a:chOff x="3294650" y="3652450"/>
            <a:chExt cx="388350" cy="405450"/>
          </a:xfrm>
        </p:grpSpPr>
        <p:sp>
          <p:nvSpPr>
            <p:cNvPr id="534" name="Shape 534"/>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5" name="Shape 535"/>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7" name="Shape 537"/>
          <p:cNvGrpSpPr/>
          <p:nvPr/>
        </p:nvGrpSpPr>
        <p:grpSpPr>
          <a:xfrm>
            <a:off x="3138591" y="3090549"/>
            <a:ext cx="298922" cy="219169"/>
            <a:chOff x="3936375" y="3703750"/>
            <a:chExt cx="453050" cy="332175"/>
          </a:xfrm>
        </p:grpSpPr>
        <p:sp>
          <p:nvSpPr>
            <p:cNvPr id="538" name="Shape 538"/>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9" name="Shape 539"/>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1" name="Shape 541"/>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Shape 542"/>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3" name="Shape 543"/>
          <p:cNvGrpSpPr/>
          <p:nvPr/>
        </p:nvGrpSpPr>
        <p:grpSpPr>
          <a:xfrm>
            <a:off x="3583346" y="3090549"/>
            <a:ext cx="298922" cy="219169"/>
            <a:chOff x="4610450" y="3703750"/>
            <a:chExt cx="453050" cy="332175"/>
          </a:xfrm>
        </p:grpSpPr>
        <p:sp>
          <p:nvSpPr>
            <p:cNvPr id="544" name="Shape 544"/>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5" name="Shape 545"/>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6" name="Shape 546"/>
          <p:cNvGrpSpPr/>
          <p:nvPr/>
        </p:nvGrpSpPr>
        <p:grpSpPr>
          <a:xfrm>
            <a:off x="4038575" y="3068396"/>
            <a:ext cx="277974" cy="263475"/>
            <a:chOff x="5300400" y="3670175"/>
            <a:chExt cx="421300" cy="399325"/>
          </a:xfrm>
        </p:grpSpPr>
        <p:sp>
          <p:nvSpPr>
            <p:cNvPr id="547" name="Shape 547"/>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9" name="Shape 549"/>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0" name="Shape 550"/>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1" name="Shape 551"/>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52" name="Shape 552"/>
          <p:cNvSpPr/>
          <p:nvPr/>
        </p:nvSpPr>
        <p:spPr>
          <a:xfrm>
            <a:off x="4467633" y="3045457"/>
            <a:ext cx="309413" cy="309397"/>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53" name="Shape 553"/>
          <p:cNvGrpSpPr/>
          <p:nvPr/>
        </p:nvGrpSpPr>
        <p:grpSpPr>
          <a:xfrm>
            <a:off x="4932109" y="3065163"/>
            <a:ext cx="269924" cy="269941"/>
            <a:chOff x="6654650" y="3665275"/>
            <a:chExt cx="409100" cy="409125"/>
          </a:xfrm>
        </p:grpSpPr>
        <p:sp>
          <p:nvSpPr>
            <p:cNvPr id="554" name="Shape 554"/>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5" name="Shape 555"/>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56" name="Shape 556"/>
          <p:cNvGrpSpPr/>
          <p:nvPr/>
        </p:nvGrpSpPr>
        <p:grpSpPr>
          <a:xfrm>
            <a:off x="918034" y="3498635"/>
            <a:ext cx="292489" cy="292506"/>
            <a:chOff x="570875" y="4322250"/>
            <a:chExt cx="443300" cy="443325"/>
          </a:xfrm>
        </p:grpSpPr>
        <p:sp>
          <p:nvSpPr>
            <p:cNvPr id="557" name="Shape 557"/>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8" name="Shape 558"/>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9" name="Shape 559"/>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Shape 560"/>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61" name="Shape 561"/>
          <p:cNvSpPr/>
          <p:nvPr/>
        </p:nvSpPr>
        <p:spPr>
          <a:xfrm>
            <a:off x="1350703" y="3555471"/>
            <a:ext cx="316671" cy="178888"/>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62" name="Shape 562"/>
          <p:cNvGrpSpPr/>
          <p:nvPr/>
        </p:nvGrpSpPr>
        <p:grpSpPr>
          <a:xfrm>
            <a:off x="1847428" y="3476894"/>
            <a:ext cx="212720" cy="335987"/>
            <a:chOff x="1979475" y="4289300"/>
            <a:chExt cx="322400" cy="509225"/>
          </a:xfrm>
        </p:grpSpPr>
        <p:sp>
          <p:nvSpPr>
            <p:cNvPr id="563" name="Shape 563"/>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4" name="Shape 564"/>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5" name="Shape 565"/>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66" name="Shape 566"/>
          <p:cNvGrpSpPr/>
          <p:nvPr/>
        </p:nvGrpSpPr>
        <p:grpSpPr>
          <a:xfrm>
            <a:off x="2273247" y="3481315"/>
            <a:ext cx="250988" cy="327145"/>
            <a:chOff x="2624850" y="4296000"/>
            <a:chExt cx="380400" cy="495825"/>
          </a:xfrm>
        </p:grpSpPr>
        <p:sp>
          <p:nvSpPr>
            <p:cNvPr id="567" name="Shape 567"/>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9" name="Shape 569"/>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70" name="Shape 570"/>
          <p:cNvSpPr/>
          <p:nvPr/>
        </p:nvSpPr>
        <p:spPr>
          <a:xfrm>
            <a:off x="3153914" y="3510752"/>
            <a:ext cx="268308" cy="268324"/>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1" name="Shape 571"/>
          <p:cNvSpPr/>
          <p:nvPr/>
        </p:nvSpPr>
        <p:spPr>
          <a:xfrm>
            <a:off x="2709157" y="3527676"/>
            <a:ext cx="268308" cy="234476"/>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p:nvPr/>
        </p:nvSpPr>
        <p:spPr>
          <a:xfrm>
            <a:off x="3597451" y="3509548"/>
            <a:ext cx="270749" cy="270732"/>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73" name="Shape 573"/>
          <p:cNvGrpSpPr/>
          <p:nvPr/>
        </p:nvGrpSpPr>
        <p:grpSpPr>
          <a:xfrm>
            <a:off x="4022459" y="3513546"/>
            <a:ext cx="310205" cy="262683"/>
            <a:chOff x="5275975" y="4344850"/>
            <a:chExt cx="470150" cy="398125"/>
          </a:xfrm>
        </p:grpSpPr>
        <p:sp>
          <p:nvSpPr>
            <p:cNvPr id="574" name="Shape 574"/>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77" name="Shape 577"/>
          <p:cNvSpPr/>
          <p:nvPr/>
        </p:nvSpPr>
        <p:spPr>
          <a:xfrm>
            <a:off x="4482941" y="3505523"/>
            <a:ext cx="278798" cy="278782"/>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78" name="Shape 578"/>
          <p:cNvGrpSpPr/>
          <p:nvPr/>
        </p:nvGrpSpPr>
        <p:grpSpPr>
          <a:xfrm>
            <a:off x="4924043" y="3492202"/>
            <a:ext cx="286056" cy="305372"/>
            <a:chOff x="6642425" y="4312500"/>
            <a:chExt cx="433550" cy="462825"/>
          </a:xfrm>
        </p:grpSpPr>
        <p:sp>
          <p:nvSpPr>
            <p:cNvPr id="579" name="Shape 579"/>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0" name="Shape 580"/>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1" name="Shape 581"/>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82" name="Shape 582"/>
          <p:cNvSpPr/>
          <p:nvPr/>
        </p:nvSpPr>
        <p:spPr>
          <a:xfrm>
            <a:off x="880576" y="3981293"/>
            <a:ext cx="367410" cy="216761"/>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83" name="Shape 583"/>
          <p:cNvGrpSpPr/>
          <p:nvPr/>
        </p:nvGrpSpPr>
        <p:grpSpPr>
          <a:xfrm>
            <a:off x="1362376" y="3945418"/>
            <a:ext cx="293298" cy="288465"/>
            <a:chOff x="1244325" y="4999400"/>
            <a:chExt cx="444525" cy="437200"/>
          </a:xfrm>
        </p:grpSpPr>
        <p:sp>
          <p:nvSpPr>
            <p:cNvPr id="584" name="Shape 584"/>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Shape 585"/>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6" name="Shape 586"/>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8" name="Shape 588"/>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9" name="Shape 589"/>
          <p:cNvGrpSpPr/>
          <p:nvPr/>
        </p:nvGrpSpPr>
        <p:grpSpPr>
          <a:xfrm>
            <a:off x="1833325" y="3936148"/>
            <a:ext cx="240926" cy="306988"/>
            <a:chOff x="1958100" y="4985350"/>
            <a:chExt cx="365150" cy="465275"/>
          </a:xfrm>
        </p:grpSpPr>
        <p:sp>
          <p:nvSpPr>
            <p:cNvPr id="590" name="Shape 590"/>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Shape 591"/>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Shape 592"/>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93" name="Shape 593"/>
          <p:cNvGrpSpPr/>
          <p:nvPr/>
        </p:nvGrpSpPr>
        <p:grpSpPr>
          <a:xfrm>
            <a:off x="2260348" y="3947827"/>
            <a:ext cx="276390" cy="284027"/>
            <a:chOff x="2605300" y="5003050"/>
            <a:chExt cx="418900" cy="430475"/>
          </a:xfrm>
        </p:grpSpPr>
        <p:sp>
          <p:nvSpPr>
            <p:cNvPr id="594" name="Shape 594"/>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5" name="Shape 595"/>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6" name="Shape 596"/>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97" name="Shape 597"/>
          <p:cNvGrpSpPr/>
          <p:nvPr/>
        </p:nvGrpSpPr>
        <p:grpSpPr>
          <a:xfrm>
            <a:off x="2678116" y="3953880"/>
            <a:ext cx="330362" cy="271541"/>
            <a:chOff x="3238475" y="5012225"/>
            <a:chExt cx="500700" cy="411550"/>
          </a:xfrm>
        </p:grpSpPr>
        <p:sp>
          <p:nvSpPr>
            <p:cNvPr id="598" name="Shape 598"/>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9" name="Shape 599"/>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0" name="Shape 600"/>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1" name="Shape 601"/>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Shape 602"/>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03" name="Shape 603"/>
          <p:cNvGrpSpPr/>
          <p:nvPr/>
        </p:nvGrpSpPr>
        <p:grpSpPr>
          <a:xfrm>
            <a:off x="3551510" y="3924866"/>
            <a:ext cx="362593" cy="329554"/>
            <a:chOff x="4562200" y="4968250"/>
            <a:chExt cx="549550" cy="499475"/>
          </a:xfrm>
        </p:grpSpPr>
        <p:sp>
          <p:nvSpPr>
            <p:cNvPr id="604" name="Shape 604"/>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5" name="Shape 605"/>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6" name="Shape 606"/>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8" name="Shape 608"/>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09" name="Shape 609"/>
          <p:cNvGrpSpPr/>
          <p:nvPr/>
        </p:nvGrpSpPr>
        <p:grpSpPr>
          <a:xfrm>
            <a:off x="3162360" y="3943406"/>
            <a:ext cx="251384" cy="292077"/>
            <a:chOff x="3972400" y="4996350"/>
            <a:chExt cx="381000" cy="442675"/>
          </a:xfrm>
        </p:grpSpPr>
        <p:sp>
          <p:nvSpPr>
            <p:cNvPr id="610" name="Shape 610"/>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1" name="Shape 611"/>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12" name="Shape 612"/>
          <p:cNvGrpSpPr/>
          <p:nvPr/>
        </p:nvGrpSpPr>
        <p:grpSpPr>
          <a:xfrm>
            <a:off x="3999498" y="3918829"/>
            <a:ext cx="356144" cy="341628"/>
            <a:chOff x="5241175" y="4959100"/>
            <a:chExt cx="539775" cy="517775"/>
          </a:xfrm>
        </p:grpSpPr>
        <p:sp>
          <p:nvSpPr>
            <p:cNvPr id="613" name="Shape 613"/>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4" name="Shape 614"/>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5" name="Shape 615"/>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7" name="Shape 617"/>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8" name="Shape 618"/>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19" name="Shape 619"/>
          <p:cNvSpPr/>
          <p:nvPr/>
        </p:nvSpPr>
        <p:spPr>
          <a:xfrm>
            <a:off x="4465621" y="4003050"/>
            <a:ext cx="313438" cy="173247"/>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20" name="Shape 620"/>
          <p:cNvGrpSpPr/>
          <p:nvPr/>
        </p:nvGrpSpPr>
        <p:grpSpPr>
          <a:xfrm>
            <a:off x="4952249" y="3969584"/>
            <a:ext cx="228439" cy="262683"/>
            <a:chOff x="6685175" y="5036025"/>
            <a:chExt cx="346225" cy="398125"/>
          </a:xfrm>
        </p:grpSpPr>
        <p:sp>
          <p:nvSpPr>
            <p:cNvPr id="621" name="Shape 621"/>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Shape 622"/>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Shape 623"/>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4" name="Shape 624"/>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5" name="Shape 625"/>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26" name="Shape 626"/>
          <p:cNvGrpSpPr/>
          <p:nvPr/>
        </p:nvGrpSpPr>
        <p:grpSpPr>
          <a:xfrm>
            <a:off x="5567668" y="2369449"/>
            <a:ext cx="432570" cy="421334"/>
            <a:chOff x="5926225" y="921350"/>
            <a:chExt cx="517800" cy="504350"/>
          </a:xfrm>
        </p:grpSpPr>
        <p:sp>
          <p:nvSpPr>
            <p:cNvPr id="627" name="Shape 627"/>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1C232"/>
                </a:solidFill>
              </a:endParaRPr>
            </a:p>
          </p:txBody>
        </p:sp>
        <p:sp>
          <p:nvSpPr>
            <p:cNvPr id="628" name="Shape 628"/>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1C232"/>
                </a:solidFill>
              </a:endParaRPr>
            </a:p>
          </p:txBody>
        </p:sp>
      </p:grpSp>
      <p:sp>
        <p:nvSpPr>
          <p:cNvPr id="629" name="Shape 629"/>
          <p:cNvSpPr/>
          <p:nvPr/>
        </p:nvSpPr>
        <p:spPr>
          <a:xfrm>
            <a:off x="5761588" y="2605506"/>
            <a:ext cx="400950" cy="226498"/>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30" name="Shape 630"/>
          <p:cNvGrpSpPr/>
          <p:nvPr/>
        </p:nvGrpSpPr>
        <p:grpSpPr>
          <a:xfrm>
            <a:off x="6452655" y="2348829"/>
            <a:ext cx="432570" cy="421334"/>
            <a:chOff x="5926225" y="921350"/>
            <a:chExt cx="517800" cy="504350"/>
          </a:xfrm>
        </p:grpSpPr>
        <p:sp>
          <p:nvSpPr>
            <p:cNvPr id="631" name="Shape 631"/>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w="9525" cap="flat" cmpd="sng">
              <a:solidFill>
                <a:srgbClr val="FF9900"/>
              </a:solidFill>
              <a:prstDash val="solid"/>
              <a:bevel/>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2" name="Shape 632"/>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w="9525" cap="flat" cmpd="sng">
              <a:solidFill>
                <a:srgbClr val="FF9900"/>
              </a:solidFill>
              <a:prstDash val="solid"/>
              <a:bevel/>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33" name="Shape 633"/>
          <p:cNvSpPr/>
          <p:nvPr/>
        </p:nvSpPr>
        <p:spPr>
          <a:xfrm>
            <a:off x="6646576" y="2584886"/>
            <a:ext cx="400950" cy="226498"/>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34" name="Shape 634"/>
          <p:cNvGrpSpPr/>
          <p:nvPr/>
        </p:nvGrpSpPr>
        <p:grpSpPr>
          <a:xfrm>
            <a:off x="5567935" y="3097871"/>
            <a:ext cx="1075937" cy="1047989"/>
            <a:chOff x="5926225" y="921350"/>
            <a:chExt cx="517800" cy="504350"/>
          </a:xfrm>
        </p:grpSpPr>
        <p:sp>
          <p:nvSpPr>
            <p:cNvPr id="635" name="Shape 635"/>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9900"/>
            </a:solidFill>
            <a:ln w="28575" cap="flat" cmpd="sng">
              <a:solidFill>
                <a:srgbClr val="FFE599"/>
              </a:solidFill>
              <a:prstDash val="solid"/>
              <a:bevel/>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6" name="Shape 636"/>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9900"/>
            </a:solidFill>
            <a:ln w="28575" cap="flat" cmpd="sng">
              <a:solidFill>
                <a:srgbClr val="FFE599"/>
              </a:solidFill>
              <a:prstDash val="solid"/>
              <a:bevel/>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37" name="Shape 637"/>
          <p:cNvSpPr/>
          <p:nvPr/>
        </p:nvSpPr>
        <p:spPr>
          <a:xfrm>
            <a:off x="6050248" y="3684968"/>
            <a:ext cx="997288" cy="563371"/>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8" name="Shape 638"/>
          <p:cNvSpPr txBox="1"/>
          <p:nvPr/>
        </p:nvSpPr>
        <p:spPr>
          <a:xfrm>
            <a:off x="5456625" y="803925"/>
            <a:ext cx="2592000" cy="152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900" b="1">
                <a:solidFill>
                  <a:srgbClr val="FFFFFF"/>
                </a:solidFill>
                <a:latin typeface="Roboto Condensed"/>
                <a:ea typeface="Roboto Condensed"/>
                <a:cs typeface="Roboto Condensed"/>
                <a:sym typeface="Roboto Condensed"/>
              </a:rPr>
              <a:t>SlidesCarnival icons are editable shapes</a:t>
            </a:r>
            <a:r>
              <a:rPr lang="en" sz="900">
                <a:solidFill>
                  <a:srgbClr val="FFFFFF"/>
                </a:solidFill>
                <a:latin typeface="Roboto Condensed"/>
                <a:ea typeface="Roboto Condensed"/>
                <a:cs typeface="Roboto Condensed"/>
                <a:sym typeface="Roboto Condensed"/>
              </a:rPr>
              <a:t>. </a:t>
            </a:r>
            <a:endParaRPr sz="900">
              <a:solidFill>
                <a:srgbClr val="FFFFFF"/>
              </a:solidFill>
              <a:latin typeface="Roboto Condensed"/>
              <a:ea typeface="Roboto Condensed"/>
              <a:cs typeface="Roboto Condensed"/>
              <a:sym typeface="Roboto Condensed"/>
            </a:endParaRPr>
          </a:p>
          <a:p>
            <a:pPr marL="0" lvl="0" indent="0" rtl="0">
              <a:spcBef>
                <a:spcPts val="0"/>
              </a:spcBef>
              <a:spcAft>
                <a:spcPts val="0"/>
              </a:spcAft>
              <a:buClr>
                <a:schemeClr val="dk1"/>
              </a:buClr>
              <a:buSzPts val="1100"/>
              <a:buFont typeface="Arial"/>
              <a:buNone/>
            </a:pPr>
            <a:endParaRPr sz="900">
              <a:solidFill>
                <a:srgbClr val="FFFFFF"/>
              </a:solidFill>
              <a:latin typeface="Roboto Condensed"/>
              <a:ea typeface="Roboto Condensed"/>
              <a:cs typeface="Roboto Condensed"/>
              <a:sym typeface="Roboto Condensed"/>
            </a:endParaRPr>
          </a:p>
          <a:p>
            <a:pPr marL="0" lvl="0" indent="0" rtl="0">
              <a:spcBef>
                <a:spcPts val="0"/>
              </a:spcBef>
              <a:spcAft>
                <a:spcPts val="0"/>
              </a:spcAft>
              <a:buClr>
                <a:schemeClr val="dk1"/>
              </a:buClr>
              <a:buSzPts val="1100"/>
              <a:buFont typeface="Arial"/>
              <a:buNone/>
            </a:pPr>
            <a:r>
              <a:rPr lang="en" sz="900">
                <a:solidFill>
                  <a:srgbClr val="FFFFFF"/>
                </a:solidFill>
                <a:latin typeface="Roboto Condensed"/>
                <a:ea typeface="Roboto Condensed"/>
                <a:cs typeface="Roboto Condensed"/>
                <a:sym typeface="Roboto Condensed"/>
              </a:rPr>
              <a:t>This means that you can:</a:t>
            </a:r>
            <a:endParaRPr sz="900">
              <a:solidFill>
                <a:srgbClr val="FFFFFF"/>
              </a:solidFill>
              <a:latin typeface="Roboto Condensed"/>
              <a:ea typeface="Roboto Condensed"/>
              <a:cs typeface="Roboto Condensed"/>
              <a:sym typeface="Roboto Condensed"/>
            </a:endParaRPr>
          </a:p>
          <a:p>
            <a:pPr marL="457200" lvl="0" indent="-285750" rtl="0">
              <a:spcBef>
                <a:spcPts val="0"/>
              </a:spcBef>
              <a:spcAft>
                <a:spcPts val="0"/>
              </a:spcAft>
              <a:buClr>
                <a:srgbClr val="FFFFFF"/>
              </a:buClr>
              <a:buSzPts val="900"/>
              <a:buFont typeface="Roboto Condensed"/>
              <a:buChar char="●"/>
            </a:pPr>
            <a:r>
              <a:rPr lang="en" sz="900">
                <a:solidFill>
                  <a:srgbClr val="FFFFFF"/>
                </a:solidFill>
                <a:latin typeface="Roboto Condensed"/>
                <a:ea typeface="Roboto Condensed"/>
                <a:cs typeface="Roboto Condensed"/>
                <a:sym typeface="Roboto Condensed"/>
              </a:rPr>
              <a:t>Resize them without losing quality.</a:t>
            </a:r>
            <a:endParaRPr sz="900">
              <a:solidFill>
                <a:srgbClr val="FFFFFF"/>
              </a:solidFill>
              <a:latin typeface="Roboto Condensed"/>
              <a:ea typeface="Roboto Condensed"/>
              <a:cs typeface="Roboto Condensed"/>
              <a:sym typeface="Roboto Condensed"/>
            </a:endParaRPr>
          </a:p>
          <a:p>
            <a:pPr marL="457200" lvl="0" indent="-285750" rtl="0">
              <a:spcBef>
                <a:spcPts val="0"/>
              </a:spcBef>
              <a:spcAft>
                <a:spcPts val="0"/>
              </a:spcAft>
              <a:buClr>
                <a:srgbClr val="FFFFFF"/>
              </a:buClr>
              <a:buSzPts val="900"/>
              <a:buFont typeface="Roboto Condensed"/>
              <a:buChar char="●"/>
            </a:pPr>
            <a:r>
              <a:rPr lang="en" sz="900">
                <a:solidFill>
                  <a:srgbClr val="FFFFFF"/>
                </a:solidFill>
                <a:latin typeface="Roboto Condensed"/>
                <a:ea typeface="Roboto Condensed"/>
                <a:cs typeface="Roboto Condensed"/>
                <a:sym typeface="Roboto Condensed"/>
              </a:rPr>
              <a:t>Change fill color and opacity.</a:t>
            </a:r>
            <a:endParaRPr sz="900">
              <a:solidFill>
                <a:srgbClr val="FFFFFF"/>
              </a:solidFill>
              <a:latin typeface="Roboto Condensed"/>
              <a:ea typeface="Roboto Condensed"/>
              <a:cs typeface="Roboto Condensed"/>
              <a:sym typeface="Roboto Condensed"/>
            </a:endParaRPr>
          </a:p>
          <a:p>
            <a:pPr marL="457200" lvl="0" indent="-285750" rtl="0">
              <a:spcBef>
                <a:spcPts val="0"/>
              </a:spcBef>
              <a:spcAft>
                <a:spcPts val="0"/>
              </a:spcAft>
              <a:buClr>
                <a:srgbClr val="FFFFFF"/>
              </a:buClr>
              <a:buSzPts val="900"/>
              <a:buFont typeface="Roboto Condensed"/>
              <a:buChar char="●"/>
            </a:pPr>
            <a:r>
              <a:rPr lang="en" sz="900">
                <a:solidFill>
                  <a:srgbClr val="FFFFFF"/>
                </a:solidFill>
                <a:latin typeface="Roboto Condensed"/>
                <a:ea typeface="Roboto Condensed"/>
                <a:cs typeface="Roboto Condensed"/>
                <a:sym typeface="Roboto Condensed"/>
              </a:rPr>
              <a:t>Change line color, width and style.</a:t>
            </a:r>
            <a:endParaRPr sz="900">
              <a:solidFill>
                <a:srgbClr val="FFFFFF"/>
              </a:solidFill>
              <a:latin typeface="Roboto Condensed"/>
              <a:ea typeface="Roboto Condensed"/>
              <a:cs typeface="Roboto Condensed"/>
              <a:sym typeface="Roboto Condensed"/>
            </a:endParaRPr>
          </a:p>
          <a:p>
            <a:pPr marL="0" lvl="0" indent="0" rtl="0">
              <a:spcBef>
                <a:spcPts val="0"/>
              </a:spcBef>
              <a:spcAft>
                <a:spcPts val="0"/>
              </a:spcAft>
              <a:buNone/>
            </a:pPr>
            <a:endParaRPr sz="900">
              <a:solidFill>
                <a:srgbClr val="FFFFFF"/>
              </a:solidFill>
              <a:latin typeface="Roboto Condensed"/>
              <a:ea typeface="Roboto Condensed"/>
              <a:cs typeface="Roboto Condensed"/>
              <a:sym typeface="Roboto Condensed"/>
            </a:endParaRPr>
          </a:p>
          <a:p>
            <a:pPr marL="0" lvl="0" indent="0" rtl="0">
              <a:spcBef>
                <a:spcPts val="0"/>
              </a:spcBef>
              <a:spcAft>
                <a:spcPts val="0"/>
              </a:spcAft>
              <a:buNone/>
            </a:pPr>
            <a:r>
              <a:rPr lang="en" sz="900">
                <a:solidFill>
                  <a:srgbClr val="FFFFFF"/>
                </a:solidFill>
                <a:latin typeface="Roboto Condensed"/>
                <a:ea typeface="Roboto Condensed"/>
                <a:cs typeface="Roboto Condensed"/>
                <a:sym typeface="Roboto Condensed"/>
              </a:rPr>
              <a:t>Isn’t that nice? :)</a:t>
            </a:r>
            <a:endParaRPr sz="900">
              <a:solidFill>
                <a:srgbClr val="FFFFFF"/>
              </a:solidFill>
              <a:latin typeface="Roboto Condensed"/>
              <a:ea typeface="Roboto Condensed"/>
              <a:cs typeface="Roboto Condensed"/>
              <a:sym typeface="Roboto Condensed"/>
            </a:endParaRPr>
          </a:p>
          <a:p>
            <a:pPr marL="0" lvl="0" indent="0" rtl="0">
              <a:spcBef>
                <a:spcPts val="0"/>
              </a:spcBef>
              <a:spcAft>
                <a:spcPts val="0"/>
              </a:spcAft>
              <a:buNone/>
            </a:pPr>
            <a:endParaRPr sz="900">
              <a:solidFill>
                <a:srgbClr val="FFFFFF"/>
              </a:solidFill>
              <a:latin typeface="Roboto Condensed"/>
              <a:ea typeface="Roboto Condensed"/>
              <a:cs typeface="Roboto Condensed"/>
              <a:sym typeface="Roboto Condensed"/>
            </a:endParaRPr>
          </a:p>
          <a:p>
            <a:pPr marL="0" lvl="0" indent="0" rtl="0">
              <a:spcBef>
                <a:spcPts val="0"/>
              </a:spcBef>
              <a:spcAft>
                <a:spcPts val="0"/>
              </a:spcAft>
              <a:buNone/>
            </a:pPr>
            <a:r>
              <a:rPr lang="en" sz="900">
                <a:solidFill>
                  <a:srgbClr val="FFFFFF"/>
                </a:solidFill>
                <a:latin typeface="Roboto Condensed"/>
                <a:ea typeface="Roboto Condensed"/>
                <a:cs typeface="Roboto Condensed"/>
                <a:sym typeface="Roboto Condensed"/>
              </a:rPr>
              <a:t>Examples:</a:t>
            </a:r>
            <a:endParaRPr sz="900">
              <a:solidFill>
                <a:srgbClr val="FFFFFF"/>
              </a:solidFill>
              <a:latin typeface="Roboto Condensed"/>
              <a:ea typeface="Roboto Condensed"/>
              <a:cs typeface="Roboto Condensed"/>
              <a:sym typeface="Roboto Condensed"/>
            </a:endParaRPr>
          </a:p>
          <a:p>
            <a:pPr marL="0" lvl="0" indent="0" rtl="0">
              <a:spcBef>
                <a:spcPts val="0"/>
              </a:spcBef>
              <a:spcAft>
                <a:spcPts val="0"/>
              </a:spcAft>
              <a:buClr>
                <a:schemeClr val="dk1"/>
              </a:buClr>
              <a:buSzPts val="1100"/>
              <a:buFont typeface="Arial"/>
              <a:buNone/>
            </a:pPr>
            <a:endParaRPr sz="900">
              <a:solidFill>
                <a:srgbClr val="FFFFFF"/>
              </a:solidFill>
              <a:latin typeface="Roboto Condensed"/>
              <a:ea typeface="Roboto Condensed"/>
              <a:cs typeface="Roboto Condensed"/>
              <a:sym typeface="Roboto Condensed"/>
            </a:endParaRPr>
          </a:p>
          <a:p>
            <a:pPr marL="0" lvl="0" indent="0" rtl="0">
              <a:spcBef>
                <a:spcPts val="0"/>
              </a:spcBef>
              <a:spcAft>
                <a:spcPts val="0"/>
              </a:spcAft>
              <a:buNone/>
            </a:pPr>
            <a:endParaRPr sz="900">
              <a:solidFill>
                <a:srgbClr val="FFFFFF"/>
              </a:solidFill>
              <a:latin typeface="Roboto Condensed"/>
              <a:ea typeface="Roboto Condensed"/>
              <a:cs typeface="Roboto Condensed"/>
              <a:sym typeface="Roboto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0"/>
            <a:ext cx="871543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أولا- الإعداد والصياغة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يمارس المجلس إعداد وصياغة مشروعات التشريعات المتعلقة بالوزارات والجهات غير المرتبطة بوزارة بطلب من الوزير المختص أو الرئيس الأعلى للجهة غير المرتبطة بوزارة بعد أن يرفق </a:t>
            </a:r>
            <a:r>
              <a:rPr kumimoji="0" lang="ar-IQ" sz="20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بها</a:t>
            </a: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ما يتضمن أسس التشريع المطلوب من جميع أولياته وآراء الوزارات أو الجهات ذات العلاقة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ثانياً- التدقيق:</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يدقق المجلس جميع مشروعات التشريعات المعدة من الوزارات والجهات غير المرتبطة بوزارة من حيث الشكل والموضوع على النحو الآتي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تلتزم الوزارة المختصة أو الجهة غير المرتبطة بوزارة بإرسال مشروع التشريع </a:t>
            </a:r>
            <a:r>
              <a:rPr kumimoji="0" lang="ar-IQ" sz="20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الى</a:t>
            </a: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الوزارة أو الوزارات أو الجهات ذات العلاقة لبيان رأيه فيه قبل عرضه على المجلس.</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ب-يرسل مشروع التشريع </a:t>
            </a:r>
            <a:r>
              <a:rPr kumimoji="0" lang="ar-IQ" sz="20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الى</a:t>
            </a: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المجلس بكتاب موقع من الوزير المختص أو الرئيس الأعلى للجهة غير المرتبطة بوزارة مع أسبابه الموجبة وأراء الوزارات أو الجهات ذات العلاقة مشفوعة بجميع الأعمال التحضيرية ، ولا يجوز رفعه </a:t>
            </a:r>
            <a:r>
              <a:rPr kumimoji="0" lang="ar-IQ" sz="20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الى</a:t>
            </a: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ديوان الرئاسة مباشرةً </a:t>
            </a:r>
            <a:r>
              <a:rPr kumimoji="0" lang="ar-IQ" sz="20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الا</a:t>
            </a: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في الأحوال التي ينسبها الديوان.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ج- يتولى المجلس دراسة المشروع وإعادة صياغته عند الاقتضاء واقتراح البدائل التي يراها ضرورية وإبداء الرأي فيه ورفعه مع توصيات المجلس </a:t>
            </a:r>
            <a:r>
              <a:rPr kumimoji="0" lang="ar-IQ" sz="20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الى</a:t>
            </a: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ديوان الرئاسة وإرسال نسخة من المشروع وتوصيات المجلس </a:t>
            </a:r>
            <a:r>
              <a:rPr kumimoji="0" lang="ar-IQ" sz="20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الى</a:t>
            </a: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الوزارة أو الجهة ذات العلاقة  </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2"/>
        <p:cNvGrpSpPr/>
        <p:nvPr/>
      </p:nvGrpSpPr>
      <p:grpSpPr>
        <a:xfrm>
          <a:off x="0" y="0"/>
          <a:ext cx="0" cy="0"/>
          <a:chOff x="0" y="0"/>
          <a:chExt cx="0" cy="0"/>
        </a:xfrm>
      </p:grpSpPr>
      <p:sp>
        <p:nvSpPr>
          <p:cNvPr id="643" name="Shape 643"/>
          <p:cNvSpPr txBox="1"/>
          <p:nvPr/>
        </p:nvSpPr>
        <p:spPr>
          <a:xfrm>
            <a:off x="2087650" y="914275"/>
            <a:ext cx="6676800" cy="138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b="1">
                <a:solidFill>
                  <a:srgbClr val="607896"/>
                </a:solidFill>
                <a:latin typeface="Roboto Condensed"/>
                <a:ea typeface="Roboto Condensed"/>
                <a:cs typeface="Roboto Condensed"/>
                <a:sym typeface="Roboto Condensed"/>
              </a:rPr>
              <a:t>Now you can use any emoji as an icon!</a:t>
            </a:r>
            <a:endParaRPr>
              <a:solidFill>
                <a:srgbClr val="607896"/>
              </a:solidFill>
              <a:latin typeface="Roboto Condensed"/>
              <a:ea typeface="Roboto Condensed"/>
              <a:cs typeface="Roboto Condensed"/>
              <a:sym typeface="Roboto Condensed"/>
            </a:endParaRPr>
          </a:p>
          <a:p>
            <a:pPr marL="0" lvl="0" indent="0" rtl="0">
              <a:spcBef>
                <a:spcPts val="0"/>
              </a:spcBef>
              <a:spcAft>
                <a:spcPts val="0"/>
              </a:spcAft>
              <a:buClr>
                <a:schemeClr val="dk1"/>
              </a:buClr>
              <a:buSzPts val="1100"/>
              <a:buFont typeface="Arial"/>
              <a:buNone/>
            </a:pPr>
            <a:r>
              <a:rPr lang="en">
                <a:solidFill>
                  <a:srgbClr val="607896"/>
                </a:solidFill>
                <a:latin typeface="Roboto Condensed"/>
                <a:ea typeface="Roboto Condensed"/>
                <a:cs typeface="Roboto Condensed"/>
                <a:sym typeface="Roboto Condensed"/>
              </a:rPr>
              <a:t>And of course it resizes without losing quality and you can change the color.</a:t>
            </a:r>
            <a:endParaRPr>
              <a:solidFill>
                <a:srgbClr val="607896"/>
              </a:solidFill>
              <a:latin typeface="Roboto Condensed"/>
              <a:ea typeface="Roboto Condensed"/>
              <a:cs typeface="Roboto Condensed"/>
              <a:sym typeface="Roboto Condensed"/>
            </a:endParaRPr>
          </a:p>
          <a:p>
            <a:pPr marL="0" lvl="0" indent="0" rtl="0">
              <a:spcBef>
                <a:spcPts val="0"/>
              </a:spcBef>
              <a:spcAft>
                <a:spcPts val="0"/>
              </a:spcAft>
              <a:buNone/>
            </a:pPr>
            <a:endParaRPr>
              <a:solidFill>
                <a:srgbClr val="607896"/>
              </a:solidFill>
              <a:latin typeface="Roboto Condensed"/>
              <a:ea typeface="Roboto Condensed"/>
              <a:cs typeface="Roboto Condensed"/>
              <a:sym typeface="Roboto Condensed"/>
            </a:endParaRPr>
          </a:p>
          <a:p>
            <a:pPr marL="0" lvl="0" indent="0">
              <a:spcBef>
                <a:spcPts val="0"/>
              </a:spcBef>
              <a:spcAft>
                <a:spcPts val="0"/>
              </a:spcAft>
              <a:buNone/>
            </a:pPr>
            <a:r>
              <a:rPr lang="en">
                <a:solidFill>
                  <a:srgbClr val="607896"/>
                </a:solidFill>
                <a:latin typeface="Roboto Condensed"/>
                <a:ea typeface="Roboto Condensed"/>
                <a:cs typeface="Roboto Condensed"/>
                <a:sym typeface="Roboto Condensed"/>
              </a:rPr>
              <a:t>How? Follow Google instructions </a:t>
            </a:r>
            <a:r>
              <a:rPr lang="en" u="sng">
                <a:solidFill>
                  <a:srgbClr val="607896"/>
                </a:solidFill>
                <a:latin typeface="Roboto Condensed"/>
                <a:ea typeface="Roboto Condensed"/>
                <a:cs typeface="Roboto Condensed"/>
                <a:sym typeface="Roboto Condensed"/>
                <a:hlinkClick r:id="rId3"/>
              </a:rPr>
              <a:t>https://twitter.com/googledocs/status/730087240156643328</a:t>
            </a:r>
            <a:endParaRPr>
              <a:solidFill>
                <a:srgbClr val="607896"/>
              </a:solidFill>
              <a:latin typeface="Roboto Condensed"/>
              <a:ea typeface="Roboto Condensed"/>
              <a:cs typeface="Roboto Condensed"/>
              <a:sym typeface="Roboto Condensed"/>
            </a:endParaRPr>
          </a:p>
          <a:p>
            <a:pPr marL="0" lvl="0" indent="0" rtl="0">
              <a:spcBef>
                <a:spcPts val="0"/>
              </a:spcBef>
              <a:spcAft>
                <a:spcPts val="0"/>
              </a:spcAft>
              <a:buNone/>
            </a:pPr>
            <a:endParaRPr>
              <a:solidFill>
                <a:srgbClr val="607896"/>
              </a:solidFill>
              <a:latin typeface="Roboto Condensed"/>
              <a:ea typeface="Roboto Condensed"/>
              <a:cs typeface="Roboto Condensed"/>
              <a:sym typeface="Roboto Condensed"/>
            </a:endParaRPr>
          </a:p>
          <a:p>
            <a:pPr marL="0" lvl="0" indent="0" rtl="0">
              <a:spcBef>
                <a:spcPts val="0"/>
              </a:spcBef>
              <a:spcAft>
                <a:spcPts val="0"/>
              </a:spcAft>
              <a:buNone/>
            </a:pPr>
            <a:endParaRPr>
              <a:solidFill>
                <a:srgbClr val="607896"/>
              </a:solidFill>
              <a:latin typeface="Roboto Condensed"/>
              <a:ea typeface="Roboto Condensed"/>
              <a:cs typeface="Roboto Condensed"/>
              <a:sym typeface="Roboto Condensed"/>
            </a:endParaRPr>
          </a:p>
          <a:p>
            <a:pPr marL="0" lvl="0" indent="0" rtl="0">
              <a:spcBef>
                <a:spcPts val="0"/>
              </a:spcBef>
              <a:spcAft>
                <a:spcPts val="0"/>
              </a:spcAft>
              <a:buClr>
                <a:schemeClr val="dk1"/>
              </a:buClr>
              <a:buSzPts val="1100"/>
              <a:buFont typeface="Arial"/>
              <a:buNone/>
            </a:pPr>
            <a:endParaRPr>
              <a:solidFill>
                <a:srgbClr val="607896"/>
              </a:solidFill>
              <a:latin typeface="Roboto Condensed"/>
              <a:ea typeface="Roboto Condensed"/>
              <a:cs typeface="Roboto Condensed"/>
              <a:sym typeface="Roboto Condensed"/>
            </a:endParaRPr>
          </a:p>
          <a:p>
            <a:pPr marL="0" lvl="0" indent="0" rtl="0">
              <a:spcBef>
                <a:spcPts val="0"/>
              </a:spcBef>
              <a:spcAft>
                <a:spcPts val="0"/>
              </a:spcAft>
              <a:buNone/>
            </a:pPr>
            <a:endParaRPr>
              <a:solidFill>
                <a:srgbClr val="607896"/>
              </a:solidFill>
              <a:latin typeface="Roboto Condensed"/>
              <a:ea typeface="Roboto Condensed"/>
              <a:cs typeface="Roboto Condensed"/>
              <a:sym typeface="Roboto Condensed"/>
            </a:endParaRPr>
          </a:p>
        </p:txBody>
      </p:sp>
      <p:sp>
        <p:nvSpPr>
          <p:cNvPr id="644" name="Shape 644"/>
          <p:cNvSpPr txBox="1"/>
          <p:nvPr/>
        </p:nvSpPr>
        <p:spPr>
          <a:xfrm>
            <a:off x="731900" y="2374250"/>
            <a:ext cx="7327500" cy="25707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3600">
                <a:solidFill>
                  <a:srgbClr val="607896"/>
                </a:solidFill>
                <a:latin typeface="Roboto Condensed"/>
                <a:ea typeface="Roboto Condensed"/>
                <a:cs typeface="Roboto Condensed"/>
                <a:sym typeface="Roboto Condensed"/>
              </a:rPr>
              <a:t>✋👆👉👍👤👦👧👨👩👪💃🏃💑❤😂😉😋😒😭👶😸🐟🍒🍔💣📌📖🔨🎃🎈🎨🏈🏰🌏🔌🔑</a:t>
            </a:r>
            <a:r>
              <a:rPr lang="en" sz="2400">
                <a:solidFill>
                  <a:srgbClr val="FFFFFF"/>
                </a:solidFill>
                <a:highlight>
                  <a:srgbClr val="607896"/>
                </a:highlight>
                <a:latin typeface="Roboto Condensed"/>
                <a:ea typeface="Roboto Condensed"/>
                <a:cs typeface="Roboto Condensed"/>
                <a:sym typeface="Roboto Condensed"/>
              </a:rPr>
              <a:t> and many more...</a:t>
            </a:r>
            <a:endParaRPr sz="2400">
              <a:solidFill>
                <a:srgbClr val="FFFFFF"/>
              </a:solidFill>
              <a:highlight>
                <a:srgbClr val="607896"/>
              </a:highlight>
              <a:latin typeface="Roboto Condensed"/>
              <a:ea typeface="Roboto Condensed"/>
              <a:cs typeface="Roboto Condensed"/>
              <a:sym typeface="Roboto Condensed"/>
            </a:endParaRPr>
          </a:p>
        </p:txBody>
      </p:sp>
      <p:sp>
        <p:nvSpPr>
          <p:cNvPr id="645" name="Shape 645"/>
          <p:cNvSpPr txBox="1"/>
          <p:nvPr/>
        </p:nvSpPr>
        <p:spPr>
          <a:xfrm>
            <a:off x="572775" y="856414"/>
            <a:ext cx="1440600" cy="12960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9600">
                <a:solidFill>
                  <a:srgbClr val="FF9900"/>
                </a:solidFill>
              </a:rPr>
              <a:t>😉</a:t>
            </a:r>
            <a:endParaRPr sz="9600">
              <a:solidFill>
                <a:srgbClr val="FF99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214282" y="0"/>
            <a:ext cx="878687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ثالثاً- ضمان وحدة التشريع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يسهم المجلس في ضمان وحدة التشريع وتوحيد أسس الصياغة التشريعية وتوحيد المصطلحات </a:t>
            </a:r>
            <a:r>
              <a:rPr kumimoji="0" lang="ar-IQ" sz="2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و</a:t>
            </a: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IQ" sz="2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التعابير</a:t>
            </a: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القانونية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رابعاً- تقديم تقرير دوري إلى ديوان </a:t>
            </a:r>
            <a:r>
              <a:rPr kumimoji="0" lang="ar-IQ" sz="2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الرئاسة :</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a:t>
            </a: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تقدم هيأة الرئاسة في المجلس كل ست أشهر وكلما رأت ذلك إلى ديوان الرئاسة(مجلس الوزراء) تقريراً متضمناً ما أظهرته الأحكام أو البحوث من نقص في التشريع القائم أو غموض فيه أو حالات إساءة استعمال السلطة من أية جهة من جهات الإدارة أو مجاوزة تلك الجهات لسلطتها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وإذا كان المشرع العراقي قد منح مجلس الدولة صلاحية البحث في موضوع التشريع وهي مهمة لم يمنحها المشرع المصري </a:t>
            </a:r>
            <a:r>
              <a:rPr kumimoji="0" lang="ar-IQ" sz="2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الى</a:t>
            </a: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مجلس الدولة رغم عراقته، </a:t>
            </a:r>
            <a:r>
              <a:rPr kumimoji="0" lang="ar-IQ" sz="2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الا</a:t>
            </a: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أنه نأمل من المشرع أن يضع نصاً في قانون المجلس يخص بموجبه مجلس الدولة بتدوين وصياغة مشروعات التشريعات من القوانين وأنظمة </a:t>
            </a:r>
            <a:r>
              <a:rPr kumimoji="0" lang="ar-IQ" sz="2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و</a:t>
            </a: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أنظمة داخلية وتعليمات ، ولا تتم مناقشة أي مشروع تشريع أو نشره في الجريدة الرسمية ما لم يكن مدققاً من مجلس الدولة .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685800" y="2093550"/>
            <a:ext cx="4924200" cy="719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6000">
                <a:solidFill>
                  <a:srgbClr val="FF9900"/>
                </a:solidFill>
              </a:rPr>
              <a:t>HELLO!</a:t>
            </a:r>
            <a:endParaRPr sz="6000">
              <a:solidFill>
                <a:srgbClr val="FF9900"/>
              </a:solidFill>
            </a:endParaRPr>
          </a:p>
        </p:txBody>
      </p:sp>
      <p:sp>
        <p:nvSpPr>
          <p:cNvPr id="171" name="Shape 171"/>
          <p:cNvSpPr txBox="1">
            <a:spLocks noGrp="1"/>
          </p:cNvSpPr>
          <p:nvPr>
            <p:ph type="subTitle" idx="4294967295"/>
          </p:nvPr>
        </p:nvSpPr>
        <p:spPr>
          <a:xfrm>
            <a:off x="685800" y="2608685"/>
            <a:ext cx="4924200" cy="1953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3600" b="1">
                <a:solidFill>
                  <a:srgbClr val="3796BF"/>
                </a:solidFill>
              </a:rPr>
              <a:t>I am Jayden Smith</a:t>
            </a:r>
            <a:endParaRPr sz="3600" b="1">
              <a:solidFill>
                <a:srgbClr val="3796BF"/>
              </a:solidFill>
            </a:endParaRPr>
          </a:p>
          <a:p>
            <a:pPr marL="0" lvl="0" indent="0" rtl="0">
              <a:spcBef>
                <a:spcPts val="600"/>
              </a:spcBef>
              <a:spcAft>
                <a:spcPts val="0"/>
              </a:spcAft>
              <a:buClr>
                <a:schemeClr val="dk1"/>
              </a:buClr>
              <a:buSzPts val="1100"/>
              <a:buFont typeface="Arial"/>
              <a:buNone/>
            </a:pPr>
            <a:r>
              <a:rPr lang="en"/>
              <a:t>I am here because I love to give presentations. </a:t>
            </a:r>
            <a:endParaRPr/>
          </a:p>
          <a:p>
            <a:pPr marL="0" lvl="0" indent="0">
              <a:spcBef>
                <a:spcPts val="600"/>
              </a:spcBef>
              <a:spcAft>
                <a:spcPts val="0"/>
              </a:spcAft>
              <a:buClr>
                <a:schemeClr val="dk1"/>
              </a:buClr>
              <a:buSzPts val="1100"/>
              <a:buFont typeface="Arial"/>
              <a:buNone/>
            </a:pPr>
            <a:r>
              <a:rPr lang="en"/>
              <a:t>You can find me at @username</a:t>
            </a:r>
            <a:endParaRPr sz="3600" b="1"/>
          </a:p>
        </p:txBody>
      </p:sp>
      <p:pic>
        <p:nvPicPr>
          <p:cNvPr id="172" name="Shape 172" descr="photo-1434030216411-0b793f4b4173.jpg"/>
          <p:cNvPicPr preferRelativeResize="0"/>
          <p:nvPr/>
        </p:nvPicPr>
        <p:blipFill rotWithShape="1">
          <a:blip r:embed="rId3">
            <a:alphaModFix/>
          </a:blip>
          <a:srcRect l="18591" r="15761"/>
          <a:stretch/>
        </p:blipFill>
        <p:spPr>
          <a:xfrm>
            <a:off x="5767475" y="0"/>
            <a:ext cx="3376525"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ctrTitle"/>
          </p:nvPr>
        </p:nvSpPr>
        <p:spPr>
          <a:xfrm>
            <a:off x="685800" y="2421550"/>
            <a:ext cx="50745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7200" b="0">
                <a:solidFill>
                  <a:srgbClr val="3796BF"/>
                </a:solidFill>
              </a:rPr>
              <a:t>1.</a:t>
            </a:r>
            <a:endParaRPr sz="7200" b="0">
              <a:solidFill>
                <a:srgbClr val="3796BF"/>
              </a:solidFill>
            </a:endParaRPr>
          </a:p>
          <a:p>
            <a:pPr marL="0" lvl="0" indent="0" rtl="0">
              <a:spcBef>
                <a:spcPts val="0"/>
              </a:spcBef>
              <a:spcAft>
                <a:spcPts val="0"/>
              </a:spcAft>
              <a:buNone/>
            </a:pPr>
            <a:r>
              <a:rPr lang="en"/>
              <a:t>TRANSITION HEADLINE</a:t>
            </a:r>
            <a:endParaRPr/>
          </a:p>
        </p:txBody>
      </p:sp>
      <p:sp>
        <p:nvSpPr>
          <p:cNvPr id="178" name="Shape 178"/>
          <p:cNvSpPr txBox="1">
            <a:spLocks noGrp="1"/>
          </p:cNvSpPr>
          <p:nvPr>
            <p:ph type="subTitle" idx="1"/>
          </p:nvPr>
        </p:nvSpPr>
        <p:spPr>
          <a:xfrm>
            <a:off x="685800" y="3449654"/>
            <a:ext cx="50745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Let’s start with the first set of slides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2822775" y="2161800"/>
            <a:ext cx="3498300" cy="819900"/>
          </a:xfrm>
          <a:prstGeom prst="rect">
            <a:avLst/>
          </a:prstGeom>
        </p:spPr>
        <p:txBody>
          <a:bodyPr spcFirstLastPara="1" wrap="square" lIns="91425" tIns="91425" rIns="91425" bIns="91425" anchor="ctr" anchorCtr="0">
            <a:noAutofit/>
          </a:bodyPr>
          <a:lstStyle/>
          <a:p>
            <a:pPr marL="0" lvl="0" indent="0">
              <a:spcBef>
                <a:spcPts val="600"/>
              </a:spcBef>
              <a:spcAft>
                <a:spcPts val="0"/>
              </a:spcAft>
              <a:buNone/>
            </a:pPr>
            <a:r>
              <a:rPr lang="en"/>
              <a:t>“Quotations are commonly printed as a means of inspiration and to invoke philosophical thoughts from the reader”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THIS IS A SLIDE TITLE</a:t>
            </a:r>
            <a:endParaRPr/>
          </a:p>
        </p:txBody>
      </p:sp>
      <p:sp>
        <p:nvSpPr>
          <p:cNvPr id="189" name="Shape 189"/>
          <p:cNvSpPr txBox="1">
            <a:spLocks noGrp="1"/>
          </p:cNvSpPr>
          <p:nvPr>
            <p:ph type="body" idx="1"/>
          </p:nvPr>
        </p:nvSpPr>
        <p:spPr>
          <a:xfrm>
            <a:off x="1031425" y="1777125"/>
            <a:ext cx="5760300" cy="2521200"/>
          </a:xfrm>
          <a:prstGeom prst="rect">
            <a:avLst/>
          </a:prstGeom>
        </p:spPr>
        <p:txBody>
          <a:bodyPr spcFirstLastPara="1" wrap="square" lIns="91425" tIns="91425" rIns="91425" bIns="91425" anchor="t" anchorCtr="0">
            <a:noAutofit/>
          </a:bodyPr>
          <a:lstStyle/>
          <a:p>
            <a:pPr marL="457200" lvl="0" indent="-355600" rtl="0">
              <a:spcBef>
                <a:spcPts val="600"/>
              </a:spcBef>
              <a:spcAft>
                <a:spcPts val="0"/>
              </a:spcAft>
              <a:buSzPts val="2000"/>
              <a:buChar char="»"/>
            </a:pPr>
            <a:r>
              <a:rPr lang="en"/>
              <a:t>Here you have a list of items</a:t>
            </a:r>
            <a:endParaRPr/>
          </a:p>
          <a:p>
            <a:pPr marL="457200" lvl="0" indent="-355600" rtl="0">
              <a:spcBef>
                <a:spcPts val="0"/>
              </a:spcBef>
              <a:spcAft>
                <a:spcPts val="0"/>
              </a:spcAft>
              <a:buSzPts val="2000"/>
              <a:buChar char="»"/>
            </a:pPr>
            <a:r>
              <a:rPr lang="en"/>
              <a:t>And some text</a:t>
            </a:r>
            <a:endParaRPr/>
          </a:p>
          <a:p>
            <a:pPr marL="457200" lvl="0" indent="-355600" rtl="0">
              <a:spcBef>
                <a:spcPts val="0"/>
              </a:spcBef>
              <a:spcAft>
                <a:spcPts val="0"/>
              </a:spcAft>
              <a:buSzPts val="2000"/>
              <a:buChar char="»"/>
            </a:pPr>
            <a:r>
              <a:rPr lang="en"/>
              <a:t>But remember not to overload your slides with content</a:t>
            </a:r>
            <a:endParaRPr/>
          </a:p>
          <a:p>
            <a:pPr marL="0" lvl="0" indent="0">
              <a:spcBef>
                <a:spcPts val="600"/>
              </a:spcBef>
              <a:spcAft>
                <a:spcPts val="0"/>
              </a:spcAft>
              <a:buNone/>
            </a:pPr>
            <a:r>
              <a:rPr lang="en"/>
              <a:t>Your audience will listen to you or read the content, but won’t do both.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ctrTitle" idx="4294967295"/>
          </p:nvPr>
        </p:nvSpPr>
        <p:spPr>
          <a:xfrm>
            <a:off x="685800" y="2726350"/>
            <a:ext cx="52917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8000">
                <a:solidFill>
                  <a:srgbClr val="81D1EC"/>
                </a:solidFill>
              </a:rPr>
              <a:t>BIG</a:t>
            </a:r>
            <a:endParaRPr sz="8000">
              <a:solidFill>
                <a:srgbClr val="81D1EC"/>
              </a:solidFill>
            </a:endParaRPr>
          </a:p>
          <a:p>
            <a:pPr marL="0" lvl="0" indent="0" rtl="0">
              <a:spcBef>
                <a:spcPts val="0"/>
              </a:spcBef>
              <a:spcAft>
                <a:spcPts val="0"/>
              </a:spcAft>
              <a:buNone/>
            </a:pPr>
            <a:r>
              <a:rPr lang="en" sz="8000">
                <a:solidFill>
                  <a:srgbClr val="81D1EC"/>
                </a:solidFill>
              </a:rPr>
              <a:t>CONCEPT</a:t>
            </a:r>
            <a:endParaRPr sz="8000">
              <a:solidFill>
                <a:srgbClr val="81D1EC"/>
              </a:solidFill>
            </a:endParaRPr>
          </a:p>
        </p:txBody>
      </p:sp>
      <p:sp>
        <p:nvSpPr>
          <p:cNvPr id="195" name="Shape 195"/>
          <p:cNvSpPr txBox="1">
            <a:spLocks noGrp="1"/>
          </p:cNvSpPr>
          <p:nvPr>
            <p:ph type="subTitle" idx="4294967295"/>
          </p:nvPr>
        </p:nvSpPr>
        <p:spPr>
          <a:xfrm>
            <a:off x="685800" y="3640152"/>
            <a:ext cx="5291700"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Bring the attention of your audience over a key concept using icons or illustrations</a:t>
            </a:r>
            <a:endParaRPr/>
          </a:p>
        </p:txBody>
      </p:sp>
      <p:sp>
        <p:nvSpPr>
          <p:cNvPr id="196" name="Shape 196"/>
          <p:cNvSpPr/>
          <p:nvPr/>
        </p:nvSpPr>
        <p:spPr>
          <a:xfrm>
            <a:off x="5858742" y="2615556"/>
            <a:ext cx="282133" cy="26939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97" name="Shape 197"/>
          <p:cNvGrpSpPr/>
          <p:nvPr/>
        </p:nvGrpSpPr>
        <p:grpSpPr>
          <a:xfrm>
            <a:off x="5508636" y="1102938"/>
            <a:ext cx="1208686" cy="1209005"/>
            <a:chOff x="6654650" y="3665275"/>
            <a:chExt cx="409100" cy="409125"/>
          </a:xfrm>
        </p:grpSpPr>
        <p:sp>
          <p:nvSpPr>
            <p:cNvPr id="198" name="Shape 198"/>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0" name="Shape 200"/>
          <p:cNvGrpSpPr/>
          <p:nvPr/>
        </p:nvGrpSpPr>
        <p:grpSpPr>
          <a:xfrm rot="1057032">
            <a:off x="4343723" y="2053161"/>
            <a:ext cx="798554" cy="798615"/>
            <a:chOff x="570875" y="4322250"/>
            <a:chExt cx="443300" cy="443325"/>
          </a:xfrm>
        </p:grpSpPr>
        <p:sp>
          <p:nvSpPr>
            <p:cNvPr id="201" name="Shape 201"/>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05" name="Shape 205"/>
          <p:cNvSpPr/>
          <p:nvPr/>
        </p:nvSpPr>
        <p:spPr>
          <a:xfrm rot="2466689">
            <a:off x="4433324" y="1337125"/>
            <a:ext cx="392001" cy="37429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rot="-1609379">
            <a:off x="5006590" y="1572618"/>
            <a:ext cx="282082" cy="269341"/>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rot="2925831">
            <a:off x="6716993" y="1785995"/>
            <a:ext cx="211251" cy="20171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rot="-1609195">
            <a:off x="5837876" y="434724"/>
            <a:ext cx="190312" cy="18171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1139</Words>
  <PresentationFormat>عرض على الشاشة (9:16)‏</PresentationFormat>
  <Paragraphs>143</Paragraphs>
  <Slides>30</Slides>
  <Notes>27</Notes>
  <HiddenSlides>0</HiddenSlides>
  <MMClips>0</MMClips>
  <ScaleCrop>false</ScaleCrop>
  <HeadingPairs>
    <vt:vector size="6" baseType="variant">
      <vt:variant>
        <vt:lpstr>الخطوط المستخدمة</vt:lpstr>
      </vt:variant>
      <vt:variant>
        <vt:i4>5</vt:i4>
      </vt:variant>
      <vt:variant>
        <vt:lpstr>سمة</vt:lpstr>
      </vt:variant>
      <vt:variant>
        <vt:i4>1</vt:i4>
      </vt:variant>
      <vt:variant>
        <vt:lpstr>عناوين الشرائح</vt:lpstr>
      </vt:variant>
      <vt:variant>
        <vt:i4>30</vt:i4>
      </vt:variant>
    </vt:vector>
  </HeadingPairs>
  <TitlesOfParts>
    <vt:vector size="36" baseType="lpstr">
      <vt:lpstr>Arial</vt:lpstr>
      <vt:lpstr>Oswald</vt:lpstr>
      <vt:lpstr>Simplified Arabic</vt:lpstr>
      <vt:lpstr>Calibri</vt:lpstr>
      <vt:lpstr>Roboto Condensed</vt:lpstr>
      <vt:lpstr>Wolsey template</vt:lpstr>
      <vt:lpstr>المطلب الأول  اختصاصات مجلس الدولة الاستشارية  </vt:lpstr>
      <vt:lpstr> الفرع الأول _ دور المجلس في مجال التقنين :  تعد عملية صياغة مشروعات القوانين والتشريعات الفرعية(النظم والتعليمات ) من الامور المهمة ، اذ تسهم دقة الصياغة في ديمومة التشريع وبقائه ، وذلك بخلاف افتقار التشريع للدقة في الصياغة إذ تؤدي إلى تعرضه للتعديلات والتفسيرات التي تؤدي الى ضياع مضمونه الحقيقي وغايته الأساسية التي أرادها المشرع ، كما أن التنسيق والترابط ذو أهمية بين التشريعات من أجل الحفاظ على وحدة البناء القانوني في الدولة ، وإذا كانت الفكرة الأساسية في التشريع هي أن تقول ما تعنيه بدقة وبوضوح وإيجاز، فالغموض والارتباك في التعبير يؤدي الى تشويه أغراض التشريع ، لذلك يعهد بمهمة الصياغة التشريعية الى متخصصين أكفاء من الخبراء في القانون، وبناء على ذلك يمارس مجلس الدولة بموجب المادة(5) من القانون في مجال التقنين الاختصاصات الآتية:  </vt:lpstr>
      <vt:lpstr>الشريحة 3</vt:lpstr>
      <vt:lpstr>الشريحة 4</vt:lpstr>
      <vt:lpstr>HELLO!</vt:lpstr>
      <vt:lpstr>1. TRANSITION HEADLINE</vt:lpstr>
      <vt:lpstr>الشريحة 7</vt:lpstr>
      <vt:lpstr>THIS IS A SLIDE TITLE</vt:lpstr>
      <vt:lpstr>BIG CONCEPT</vt:lpstr>
      <vt:lpstr>YOU CAN ALSO SPLIT YOUR CONTENT</vt:lpstr>
      <vt:lpstr>IN TWO OR THREE COLUMNS</vt:lpstr>
      <vt:lpstr>A PICTURE IS WORTH A THOUSAND WORDS</vt:lpstr>
      <vt:lpstr>Want big impact? USE BIG IMAGE.</vt:lpstr>
      <vt:lpstr>USE CHARTS TO EXPLAIN YOUR IDEAS</vt:lpstr>
      <vt:lpstr>AND TABLES TO COMPARE DATA</vt:lpstr>
      <vt:lpstr>MAPS</vt:lpstr>
      <vt:lpstr>89,526,124</vt:lpstr>
      <vt:lpstr>89,526,124$</vt:lpstr>
      <vt:lpstr>OUR PROCESS IS EASY</vt:lpstr>
      <vt:lpstr>LET’S REVIEW SOME CONCEPTS</vt:lpstr>
      <vt:lpstr>الشريحة 21</vt:lpstr>
      <vt:lpstr>الشريحة 22</vt:lpstr>
      <vt:lpstr>الشريحة 23</vt:lpstr>
      <vt:lpstr>الشريحة 24</vt:lpstr>
      <vt:lpstr>الشريحة 25</vt:lpstr>
      <vt:lpstr>THANKS!</vt:lpstr>
      <vt:lpstr>CREDITS</vt:lpstr>
      <vt:lpstr>PRESENTATION DESIGN</vt:lpstr>
      <vt:lpstr>الشريحة 29</vt:lpstr>
      <vt:lpstr>الشريحة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المطلب الأول  اختصاصات مجلس الدولة الاستشارية  </dc:title>
  <cp:lastModifiedBy>CITY.NET</cp:lastModifiedBy>
  <cp:revision>4</cp:revision>
  <dcterms:modified xsi:type="dcterms:W3CDTF">2019-01-03T19:47:08Z</dcterms:modified>
</cp:coreProperties>
</file>