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bookmarkIdSeed="2">
  <p:sldMasterIdLst>
    <p:sldMasterId id="2147483659" r:id="rId1"/>
  </p:sldMasterIdLst>
  <p:notesMasterIdLst>
    <p:notesMasterId r:id="rId34"/>
  </p:notesMasterIdLst>
  <p:sldIdLst>
    <p:sldId id="256" r:id="rId2"/>
    <p:sldId id="284" r:id="rId3"/>
    <p:sldId id="285" r:id="rId4"/>
    <p:sldId id="286" r:id="rId5"/>
    <p:sldId id="287"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x="9144000" cy="5143500" type="screen16x9"/>
  <p:notesSz cx="6858000" cy="9144000"/>
  <p:embeddedFontLst>
    <p:embeddedFont>
      <p:font typeface="Dosis" charset="0"/>
      <p:regular r:id="rId35"/>
      <p:bold r:id="rId36"/>
    </p:embeddedFont>
    <p:embeddedFont>
      <p:font typeface="Roboto" charset="0"/>
      <p:regular r:id="rId37"/>
      <p:bold r:id="rId38"/>
      <p:italic r:id="rId39"/>
      <p:boldItalic r:id="rId40"/>
    </p:embeddedFont>
    <p:embeddedFont>
      <p:font typeface="Simplified Arabic" pitchFamily="18" charset="-78"/>
      <p:regular r:id="rId41"/>
      <p:bold r:id="rId42"/>
    </p:embeddedFont>
    <p:embeddedFont>
      <p:font typeface="Calibri" pitchFamily="3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00A29920-4BBA-4BEF-AF07-6F5BC0FB5C8D}">
  <a:tblStyle styleId="{00A29920-4BBA-4BEF-AF07-6F5BC0FB5C8D}"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8" d="100"/>
          <a:sy n="88" d="100"/>
        </p:scale>
        <p:origin x="-876"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 name="Shape 1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4" name="Shape 1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0" name="Shape 21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4" name="Shape 22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Shape 23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2" name="Shape 24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1" name="Shape 2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0" name="Shape 2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8" name="Shape 2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6" name="Shape 2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4" name="Shape 2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2" name="Shape 30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9" name="Shape 30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6" name="Shape 31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4" name="Shape 32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Shape 7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7" name="Shape 77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222222"/>
        </a:solidFill>
        <a:effectLst/>
      </p:bgPr>
    </p:bg>
    <p:spTree>
      <p:nvGrpSpPr>
        <p:cNvPr id="1" name="Shape 9"/>
        <p:cNvGrpSpPr/>
        <p:nvPr/>
      </p:nvGrpSpPr>
      <p:grpSpPr>
        <a:xfrm>
          <a:off x="0" y="0"/>
          <a:ext cx="0" cy="0"/>
          <a:chOff x="0" y="0"/>
          <a:chExt cx="0" cy="0"/>
        </a:xfrm>
      </p:grpSpPr>
      <p:sp>
        <p:nvSpPr>
          <p:cNvPr id="10" name="Shape 10"/>
          <p:cNvSpPr/>
          <p:nvPr/>
        </p:nvSpPr>
        <p:spPr>
          <a:xfrm>
            <a:off x="-11025" y="-11025"/>
            <a:ext cx="9144000" cy="5143500"/>
          </a:xfrm>
          <a:prstGeom prst="rect">
            <a:avLst/>
          </a:prstGeom>
          <a:solidFill>
            <a:srgbClr val="222222">
              <a:alpha val="6462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11"/>
          <p:cNvSpPr/>
          <p:nvPr/>
        </p:nvSpPr>
        <p:spPr>
          <a:xfrm>
            <a:off x="5086350" y="-38100"/>
            <a:ext cx="4114800" cy="5219700"/>
          </a:xfrm>
          <a:custGeom>
            <a:avLst/>
            <a:gdLst/>
            <a:ahLst/>
            <a:cxnLst/>
            <a:rect l="0" t="0" r="0" b="0"/>
            <a:pathLst>
              <a:path w="164592" h="208788" extrusionOk="0">
                <a:moveTo>
                  <a:pt x="0" y="1524"/>
                </a:moveTo>
                <a:lnTo>
                  <a:pt x="107442" y="208788"/>
                </a:lnTo>
                <a:lnTo>
                  <a:pt x="164592" y="208788"/>
                </a:lnTo>
                <a:lnTo>
                  <a:pt x="164592" y="0"/>
                </a:lnTo>
                <a:close/>
              </a:path>
            </a:pathLst>
          </a:custGeom>
          <a:solidFill>
            <a:srgbClr val="FF8700">
              <a:alpha val="85380"/>
            </a:srgbClr>
          </a:solidFill>
          <a:ln>
            <a:noFill/>
          </a:ln>
        </p:spPr>
      </p:sp>
      <p:sp>
        <p:nvSpPr>
          <p:cNvPr id="12" name="Shape 12"/>
          <p:cNvSpPr/>
          <p:nvPr/>
        </p:nvSpPr>
        <p:spPr>
          <a:xfrm flipH="1">
            <a:off x="-418950" y="4394400"/>
            <a:ext cx="8172300" cy="749100"/>
          </a:xfrm>
          <a:prstGeom prst="parallelogram">
            <a:avLst>
              <a:gd name="adj" fmla="val 51542"/>
            </a:avLst>
          </a:prstGeom>
          <a:solidFill>
            <a:srgbClr val="FFFFFF">
              <a:alpha val="1769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434343"/>
              </a:solidFill>
            </a:endParaRPr>
          </a:p>
        </p:txBody>
      </p:sp>
      <p:sp>
        <p:nvSpPr>
          <p:cNvPr id="13" name="Shape 13"/>
          <p:cNvSpPr/>
          <p:nvPr/>
        </p:nvSpPr>
        <p:spPr>
          <a:xfrm flipH="1">
            <a:off x="1028475" y="4166400"/>
            <a:ext cx="8369700" cy="228000"/>
          </a:xfrm>
          <a:prstGeom prst="parallelogram">
            <a:avLst>
              <a:gd name="adj" fmla="val 51542"/>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14"/>
          <p:cNvSpPr txBox="1">
            <a:spLocks noGrp="1"/>
          </p:cNvSpPr>
          <p:nvPr>
            <p:ph type="ctrTitle"/>
          </p:nvPr>
        </p:nvSpPr>
        <p:spPr>
          <a:xfrm>
            <a:off x="1028475" y="0"/>
            <a:ext cx="5238600" cy="4020000"/>
          </a:xfrm>
          <a:prstGeom prst="rect">
            <a:avLst/>
          </a:prstGeom>
        </p:spPr>
        <p:txBody>
          <a:bodyPr spcFirstLastPara="1" wrap="square" lIns="91425" tIns="91425" rIns="91425" bIns="91425" anchor="b" anchorCtr="0"/>
          <a:lstStyle>
            <a:lvl1pPr lvl="0">
              <a:spcBef>
                <a:spcPts val="0"/>
              </a:spcBef>
              <a:spcAft>
                <a:spcPts val="0"/>
              </a:spcAft>
              <a:buSzPts val="5200"/>
              <a:buNone/>
              <a:defRPr sz="52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9"/>
        <p:cNvGrpSpPr/>
        <p:nvPr/>
      </p:nvGrpSpPr>
      <p:grpSpPr>
        <a:xfrm>
          <a:off x="0" y="0"/>
          <a:ext cx="0" cy="0"/>
          <a:chOff x="0" y="0"/>
          <a:chExt cx="0" cy="0"/>
        </a:xfrm>
      </p:grpSpPr>
      <p:sp>
        <p:nvSpPr>
          <p:cNvPr id="90" name="Shape 90"/>
          <p:cNvSpPr/>
          <p:nvPr/>
        </p:nvSpPr>
        <p:spPr>
          <a:xfrm>
            <a:off x="-55075" y="-38100"/>
            <a:ext cx="3312625" cy="5214650"/>
          </a:xfrm>
          <a:custGeom>
            <a:avLst/>
            <a:gdLst/>
            <a:ahLst/>
            <a:cxnLst/>
            <a:rect l="0" t="0" r="0" b="0"/>
            <a:pathLst>
              <a:path w="132505" h="208586" extrusionOk="0">
                <a:moveTo>
                  <a:pt x="132505" y="207264"/>
                </a:moveTo>
                <a:lnTo>
                  <a:pt x="25063" y="0"/>
                </a:lnTo>
                <a:lnTo>
                  <a:pt x="0" y="202"/>
                </a:lnTo>
                <a:lnTo>
                  <a:pt x="1322" y="208586"/>
                </a:lnTo>
                <a:close/>
              </a:path>
            </a:pathLst>
          </a:custGeom>
          <a:solidFill>
            <a:srgbClr val="F3F3F3"/>
          </a:solidFill>
          <a:ln>
            <a:noFill/>
          </a:ln>
        </p:spPr>
      </p:sp>
      <p:sp>
        <p:nvSpPr>
          <p:cNvPr id="91" name="Shape 91"/>
          <p:cNvSpPr/>
          <p:nvPr/>
        </p:nvSpPr>
        <p:spPr>
          <a:xfrm flipH="1">
            <a:off x="-903537" y="-17561"/>
            <a:ext cx="1759200" cy="749100"/>
          </a:xfrm>
          <a:prstGeom prst="parallelogram">
            <a:avLst>
              <a:gd name="adj" fmla="val 51542"/>
            </a:avLst>
          </a:prstGeom>
          <a:solidFill>
            <a:srgbClr val="22222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 name="Shape 92"/>
          <p:cNvSpPr/>
          <p:nvPr/>
        </p:nvSpPr>
        <p:spPr>
          <a:xfrm flipH="1">
            <a:off x="472134" y="-9525"/>
            <a:ext cx="518400" cy="749100"/>
          </a:xfrm>
          <a:prstGeom prst="parallelogram">
            <a:avLst>
              <a:gd name="adj" fmla="val 75009"/>
            </a:avLst>
          </a:prstGeom>
          <a:solidFill>
            <a:srgbClr val="FF87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3" name="Shape 93"/>
          <p:cNvSpPr/>
          <p:nvPr/>
        </p:nvSpPr>
        <p:spPr>
          <a:xfrm flipH="1">
            <a:off x="990375" y="4925850"/>
            <a:ext cx="8369700" cy="228000"/>
          </a:xfrm>
          <a:prstGeom prst="parallelogram">
            <a:avLst>
              <a:gd name="adj" fmla="val 51542"/>
            </a:avLst>
          </a:prstGeom>
          <a:solidFill>
            <a:srgbClr val="FF87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4" name="Shape 94"/>
          <p:cNvSpPr txBox="1">
            <a:spLocks noGrp="1"/>
          </p:cNvSpPr>
          <p:nvPr>
            <p:ph type="sldNum" idx="12"/>
          </p:nvPr>
        </p:nvSpPr>
        <p:spPr>
          <a:xfrm>
            <a:off x="0" y="0"/>
            <a:ext cx="594900" cy="7317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inverted">
  <p:cSld name="BLANK_1">
    <p:bg>
      <p:bgPr>
        <a:solidFill>
          <a:srgbClr val="222222"/>
        </a:solidFill>
        <a:effectLst/>
      </p:bgPr>
    </p:bg>
    <p:spTree>
      <p:nvGrpSpPr>
        <p:cNvPr id="1" name="Shape 95"/>
        <p:cNvGrpSpPr/>
        <p:nvPr/>
      </p:nvGrpSpPr>
      <p:grpSpPr>
        <a:xfrm>
          <a:off x="0" y="0"/>
          <a:ext cx="0" cy="0"/>
          <a:chOff x="0" y="0"/>
          <a:chExt cx="0" cy="0"/>
        </a:xfrm>
      </p:grpSpPr>
      <p:sp>
        <p:nvSpPr>
          <p:cNvPr id="96" name="Shape 96"/>
          <p:cNvSpPr/>
          <p:nvPr/>
        </p:nvSpPr>
        <p:spPr>
          <a:xfrm>
            <a:off x="-55075" y="-38100"/>
            <a:ext cx="3312625" cy="5214650"/>
          </a:xfrm>
          <a:custGeom>
            <a:avLst/>
            <a:gdLst/>
            <a:ahLst/>
            <a:cxnLst/>
            <a:rect l="0" t="0" r="0" b="0"/>
            <a:pathLst>
              <a:path w="132505" h="208586" extrusionOk="0">
                <a:moveTo>
                  <a:pt x="132505" y="207264"/>
                </a:moveTo>
                <a:lnTo>
                  <a:pt x="25063" y="0"/>
                </a:lnTo>
                <a:lnTo>
                  <a:pt x="0" y="202"/>
                </a:lnTo>
                <a:lnTo>
                  <a:pt x="1322" y="208586"/>
                </a:lnTo>
                <a:close/>
              </a:path>
            </a:pathLst>
          </a:custGeom>
          <a:solidFill>
            <a:srgbClr val="333333"/>
          </a:solidFill>
          <a:ln>
            <a:noFill/>
          </a:ln>
        </p:spPr>
      </p:sp>
      <p:sp>
        <p:nvSpPr>
          <p:cNvPr id="97" name="Shape 97"/>
          <p:cNvSpPr/>
          <p:nvPr/>
        </p:nvSpPr>
        <p:spPr>
          <a:xfrm flipH="1">
            <a:off x="-903537" y="-17561"/>
            <a:ext cx="1759200" cy="749100"/>
          </a:xfrm>
          <a:prstGeom prst="parallelogram">
            <a:avLst>
              <a:gd name="adj" fmla="val 51542"/>
            </a:avLst>
          </a:prstGeom>
          <a:solidFill>
            <a:srgbClr val="FF87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8" name="Shape 98"/>
          <p:cNvSpPr/>
          <p:nvPr/>
        </p:nvSpPr>
        <p:spPr>
          <a:xfrm flipH="1">
            <a:off x="472134" y="-9525"/>
            <a:ext cx="518400" cy="749100"/>
          </a:xfrm>
          <a:prstGeom prst="parallelogram">
            <a:avLst>
              <a:gd name="adj" fmla="val 75009"/>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9" name="Shape 99"/>
          <p:cNvSpPr/>
          <p:nvPr/>
        </p:nvSpPr>
        <p:spPr>
          <a:xfrm flipH="1">
            <a:off x="990375" y="4925850"/>
            <a:ext cx="8369700" cy="228000"/>
          </a:xfrm>
          <a:prstGeom prst="parallelogram">
            <a:avLst>
              <a:gd name="adj" fmla="val 51542"/>
            </a:avLst>
          </a:prstGeom>
          <a:solidFill>
            <a:srgbClr val="FF87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0" name="Shape 100"/>
          <p:cNvSpPr txBox="1">
            <a:spLocks noGrp="1"/>
          </p:cNvSpPr>
          <p:nvPr>
            <p:ph type="sldNum" idx="12"/>
          </p:nvPr>
        </p:nvSpPr>
        <p:spPr>
          <a:xfrm>
            <a:off x="0" y="0"/>
            <a:ext cx="594900" cy="731700"/>
          </a:xfrm>
          <a:prstGeom prst="rect">
            <a:avLst/>
          </a:prstGeom>
        </p:spPr>
        <p:txBody>
          <a:bodyPr spcFirstLastPara="1" wrap="square" lIns="91425" tIns="91425" rIns="91425" bIns="91425" anchor="ctr" anchorCtr="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rgbClr val="FF8700"/>
        </a:solidFill>
        <a:effectLst/>
      </p:bgPr>
    </p:bg>
    <p:spTree>
      <p:nvGrpSpPr>
        <p:cNvPr id="1" name="Shape 15"/>
        <p:cNvGrpSpPr/>
        <p:nvPr/>
      </p:nvGrpSpPr>
      <p:grpSpPr>
        <a:xfrm>
          <a:off x="0" y="0"/>
          <a:ext cx="0" cy="0"/>
          <a:chOff x="0" y="0"/>
          <a:chExt cx="0" cy="0"/>
        </a:xfrm>
      </p:grpSpPr>
      <p:sp>
        <p:nvSpPr>
          <p:cNvPr id="16" name="Shape 16"/>
          <p:cNvSpPr/>
          <p:nvPr/>
        </p:nvSpPr>
        <p:spPr>
          <a:xfrm>
            <a:off x="5086350" y="-38100"/>
            <a:ext cx="4114800" cy="5219700"/>
          </a:xfrm>
          <a:custGeom>
            <a:avLst/>
            <a:gdLst/>
            <a:ahLst/>
            <a:cxnLst/>
            <a:rect l="0" t="0" r="0" b="0"/>
            <a:pathLst>
              <a:path w="164592" h="208788" extrusionOk="0">
                <a:moveTo>
                  <a:pt x="0" y="1524"/>
                </a:moveTo>
                <a:lnTo>
                  <a:pt x="107442" y="208788"/>
                </a:lnTo>
                <a:lnTo>
                  <a:pt x="164592" y="208788"/>
                </a:lnTo>
                <a:lnTo>
                  <a:pt x="164592" y="0"/>
                </a:lnTo>
                <a:close/>
              </a:path>
            </a:pathLst>
          </a:custGeom>
          <a:solidFill>
            <a:srgbClr val="FFFFFF">
              <a:alpha val="17690"/>
            </a:srgbClr>
          </a:solidFill>
          <a:ln>
            <a:noFill/>
          </a:ln>
        </p:spPr>
      </p:sp>
      <p:sp>
        <p:nvSpPr>
          <p:cNvPr id="17" name="Shape 17"/>
          <p:cNvSpPr/>
          <p:nvPr/>
        </p:nvSpPr>
        <p:spPr>
          <a:xfrm flipH="1">
            <a:off x="-418950" y="4394400"/>
            <a:ext cx="8172300" cy="749100"/>
          </a:xfrm>
          <a:prstGeom prst="parallelogram">
            <a:avLst>
              <a:gd name="adj" fmla="val 51542"/>
            </a:avLst>
          </a:prstGeom>
          <a:solidFill>
            <a:srgbClr val="FFFFFF"/>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434343"/>
              </a:solidFill>
            </a:endParaRPr>
          </a:p>
        </p:txBody>
      </p:sp>
      <p:sp>
        <p:nvSpPr>
          <p:cNvPr id="18" name="Shape 18"/>
          <p:cNvSpPr/>
          <p:nvPr/>
        </p:nvSpPr>
        <p:spPr>
          <a:xfrm flipH="1">
            <a:off x="1028475" y="4166400"/>
            <a:ext cx="8369700" cy="228000"/>
          </a:xfrm>
          <a:prstGeom prst="parallelogram">
            <a:avLst>
              <a:gd name="adj" fmla="val 51542"/>
            </a:avLst>
          </a:prstGeom>
          <a:solidFill>
            <a:srgbClr val="22222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 name="Shape 19"/>
          <p:cNvSpPr txBox="1">
            <a:spLocks noGrp="1"/>
          </p:cNvSpPr>
          <p:nvPr>
            <p:ph type="ctrTitle"/>
          </p:nvPr>
        </p:nvSpPr>
        <p:spPr>
          <a:xfrm>
            <a:off x="1028475" y="2345350"/>
            <a:ext cx="5220000" cy="1159800"/>
          </a:xfrm>
          <a:prstGeom prst="rect">
            <a:avLst/>
          </a:prstGeom>
        </p:spPr>
        <p:txBody>
          <a:bodyPr spcFirstLastPara="1" wrap="square" lIns="91425" tIns="91425" rIns="91425" bIns="91425" anchor="b"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20" name="Shape 20"/>
          <p:cNvSpPr txBox="1">
            <a:spLocks noGrp="1"/>
          </p:cNvSpPr>
          <p:nvPr>
            <p:ph type="subTitle" idx="1"/>
          </p:nvPr>
        </p:nvSpPr>
        <p:spPr>
          <a:xfrm>
            <a:off x="1028475" y="3449650"/>
            <a:ext cx="5220000" cy="570000"/>
          </a:xfrm>
          <a:prstGeom prst="rect">
            <a:avLst/>
          </a:prstGeom>
        </p:spPr>
        <p:txBody>
          <a:bodyPr spcFirstLastPara="1" wrap="square" lIns="91425" tIns="91425" rIns="91425" bIns="91425" anchor="t" anchorCtr="0"/>
          <a:lstStyle>
            <a:lvl1pPr lvl="0" rtl="0">
              <a:spcBef>
                <a:spcPts val="0"/>
              </a:spcBef>
              <a:spcAft>
                <a:spcPts val="0"/>
              </a:spcAft>
              <a:buClr>
                <a:srgbClr val="222222"/>
              </a:buClr>
              <a:buSzPts val="2400"/>
              <a:buNone/>
              <a:defRPr sz="2400"/>
            </a:lvl1pPr>
            <a:lvl2pPr lvl="1" rtl="0">
              <a:spcBef>
                <a:spcPts val="0"/>
              </a:spcBef>
              <a:spcAft>
                <a:spcPts val="0"/>
              </a:spcAft>
              <a:buClr>
                <a:srgbClr val="222222"/>
              </a:buClr>
              <a:buSzPts val="2400"/>
              <a:buNone/>
              <a:defRPr/>
            </a:lvl2pPr>
            <a:lvl3pPr lvl="2" rtl="0">
              <a:spcBef>
                <a:spcPts val="0"/>
              </a:spcBef>
              <a:spcAft>
                <a:spcPts val="0"/>
              </a:spcAft>
              <a:buClr>
                <a:srgbClr val="222222"/>
              </a:buClr>
              <a:buSzPts val="2400"/>
              <a:buNone/>
              <a:defRPr/>
            </a:lvl3pPr>
            <a:lvl4pPr lvl="3" rtl="0">
              <a:spcBef>
                <a:spcPts val="0"/>
              </a:spcBef>
              <a:spcAft>
                <a:spcPts val="0"/>
              </a:spcAft>
              <a:buClr>
                <a:srgbClr val="222222"/>
              </a:buClr>
              <a:buSzPts val="2400"/>
              <a:buNone/>
              <a:defRPr sz="2400"/>
            </a:lvl4pPr>
            <a:lvl5pPr lvl="4" rtl="0">
              <a:spcBef>
                <a:spcPts val="0"/>
              </a:spcBef>
              <a:spcAft>
                <a:spcPts val="0"/>
              </a:spcAft>
              <a:buClr>
                <a:srgbClr val="222222"/>
              </a:buClr>
              <a:buSzPts val="2400"/>
              <a:buNone/>
              <a:defRPr sz="2400"/>
            </a:lvl5pPr>
            <a:lvl6pPr lvl="5" rtl="0">
              <a:spcBef>
                <a:spcPts val="0"/>
              </a:spcBef>
              <a:spcAft>
                <a:spcPts val="0"/>
              </a:spcAft>
              <a:buClr>
                <a:srgbClr val="222222"/>
              </a:buClr>
              <a:buSzPts val="2400"/>
              <a:buNone/>
              <a:defRPr sz="2400"/>
            </a:lvl6pPr>
            <a:lvl7pPr lvl="6" rtl="0">
              <a:spcBef>
                <a:spcPts val="0"/>
              </a:spcBef>
              <a:spcAft>
                <a:spcPts val="0"/>
              </a:spcAft>
              <a:buClr>
                <a:srgbClr val="222222"/>
              </a:buClr>
              <a:buSzPts val="2400"/>
              <a:buNone/>
              <a:defRPr sz="2400"/>
            </a:lvl7pPr>
            <a:lvl8pPr lvl="7" rtl="0">
              <a:spcBef>
                <a:spcPts val="0"/>
              </a:spcBef>
              <a:spcAft>
                <a:spcPts val="0"/>
              </a:spcAft>
              <a:buClr>
                <a:srgbClr val="222222"/>
              </a:buClr>
              <a:buSzPts val="2400"/>
              <a:buNone/>
              <a:defRPr sz="2400"/>
            </a:lvl8pPr>
            <a:lvl9pPr lvl="8" rtl="0">
              <a:spcBef>
                <a:spcPts val="0"/>
              </a:spcBef>
              <a:spcAft>
                <a:spcPts val="0"/>
              </a:spcAft>
              <a:buClr>
                <a:srgbClr val="222222"/>
              </a:buClr>
              <a:buSzPts val="2400"/>
              <a:buNone/>
              <a:defRPr sz="24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1"/>
        <p:cNvGrpSpPr/>
        <p:nvPr/>
      </p:nvGrpSpPr>
      <p:grpSpPr>
        <a:xfrm>
          <a:off x="0" y="0"/>
          <a:ext cx="0" cy="0"/>
          <a:chOff x="0" y="0"/>
          <a:chExt cx="0" cy="0"/>
        </a:xfrm>
      </p:grpSpPr>
      <p:sp>
        <p:nvSpPr>
          <p:cNvPr id="22" name="Shape 22"/>
          <p:cNvSpPr/>
          <p:nvPr/>
        </p:nvSpPr>
        <p:spPr>
          <a:xfrm>
            <a:off x="-44050" y="-38100"/>
            <a:ext cx="4139800" cy="5192625"/>
          </a:xfrm>
          <a:custGeom>
            <a:avLst/>
            <a:gdLst/>
            <a:ahLst/>
            <a:cxnLst/>
            <a:rect l="0" t="0" r="0" b="0"/>
            <a:pathLst>
              <a:path w="165592" h="207705" extrusionOk="0">
                <a:moveTo>
                  <a:pt x="165592" y="207264"/>
                </a:moveTo>
                <a:lnTo>
                  <a:pt x="58150" y="0"/>
                </a:lnTo>
                <a:lnTo>
                  <a:pt x="0" y="643"/>
                </a:lnTo>
                <a:lnTo>
                  <a:pt x="881" y="207705"/>
                </a:lnTo>
                <a:close/>
              </a:path>
            </a:pathLst>
          </a:custGeom>
          <a:solidFill>
            <a:srgbClr val="F3F3F3"/>
          </a:solidFill>
          <a:ln>
            <a:noFill/>
          </a:ln>
        </p:spPr>
      </p:sp>
      <p:sp>
        <p:nvSpPr>
          <p:cNvPr id="23" name="Shape 23"/>
          <p:cNvSpPr/>
          <p:nvPr/>
        </p:nvSpPr>
        <p:spPr>
          <a:xfrm flipH="1">
            <a:off x="-647600" y="-14750"/>
            <a:ext cx="2481900" cy="749100"/>
          </a:xfrm>
          <a:prstGeom prst="parallelogram">
            <a:avLst>
              <a:gd name="adj" fmla="val 51542"/>
            </a:avLst>
          </a:prstGeom>
          <a:solidFill>
            <a:srgbClr val="22222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 name="Shape 24"/>
          <p:cNvSpPr txBox="1">
            <a:spLocks noGrp="1"/>
          </p:cNvSpPr>
          <p:nvPr>
            <p:ph type="body" idx="1"/>
          </p:nvPr>
        </p:nvSpPr>
        <p:spPr>
          <a:xfrm>
            <a:off x="990375" y="1021950"/>
            <a:ext cx="7343100" cy="3372600"/>
          </a:xfrm>
          <a:prstGeom prst="rect">
            <a:avLst/>
          </a:prstGeom>
        </p:spPr>
        <p:txBody>
          <a:bodyPr spcFirstLastPara="1" wrap="square" lIns="91425" tIns="91425" rIns="91425" bIns="91425" anchor="ctr" anchorCtr="0"/>
          <a:lstStyle>
            <a:lvl1pPr marL="457200" lvl="0" indent="-457200" rtl="0">
              <a:spcBef>
                <a:spcPts val="600"/>
              </a:spcBef>
              <a:spcAft>
                <a:spcPts val="0"/>
              </a:spcAft>
              <a:buSzPts val="3600"/>
              <a:buChar char="▸"/>
              <a:defRPr sz="3600" i="1"/>
            </a:lvl1pPr>
            <a:lvl2pPr marL="914400" lvl="1" indent="-457200" rtl="0">
              <a:spcBef>
                <a:spcPts val="0"/>
              </a:spcBef>
              <a:spcAft>
                <a:spcPts val="0"/>
              </a:spcAft>
              <a:buSzPts val="3600"/>
              <a:buChar char="▹"/>
              <a:defRPr sz="3600" i="1"/>
            </a:lvl2pPr>
            <a:lvl3pPr marL="1371600" lvl="2" indent="-457200" rtl="0">
              <a:spcBef>
                <a:spcPts val="0"/>
              </a:spcBef>
              <a:spcAft>
                <a:spcPts val="0"/>
              </a:spcAft>
              <a:buSzPts val="3600"/>
              <a:buChar char="▹"/>
              <a:defRPr sz="3600" i="1"/>
            </a:lvl3pPr>
            <a:lvl4pPr marL="1828800" lvl="3" indent="-457200" rtl="0">
              <a:spcBef>
                <a:spcPts val="0"/>
              </a:spcBef>
              <a:spcAft>
                <a:spcPts val="0"/>
              </a:spcAft>
              <a:buSzPts val="3600"/>
              <a:buChar char="▹"/>
              <a:defRPr sz="3600" i="1"/>
            </a:lvl4pPr>
            <a:lvl5pPr marL="2286000" lvl="4" indent="-457200" rtl="0">
              <a:spcBef>
                <a:spcPts val="0"/>
              </a:spcBef>
              <a:spcAft>
                <a:spcPts val="0"/>
              </a:spcAft>
              <a:buSzPts val="3600"/>
              <a:buChar char="▹"/>
              <a:defRPr sz="3600" i="1"/>
            </a:lvl5pPr>
            <a:lvl6pPr marL="2743200" lvl="5" indent="-457200" rtl="0">
              <a:spcBef>
                <a:spcPts val="0"/>
              </a:spcBef>
              <a:spcAft>
                <a:spcPts val="0"/>
              </a:spcAft>
              <a:buSzPts val="3600"/>
              <a:buChar char="▹"/>
              <a:defRPr sz="3600" i="1"/>
            </a:lvl6pPr>
            <a:lvl7pPr marL="3200400" lvl="6" indent="-457200" rtl="0">
              <a:spcBef>
                <a:spcPts val="0"/>
              </a:spcBef>
              <a:spcAft>
                <a:spcPts val="0"/>
              </a:spcAft>
              <a:buSzPts val="3600"/>
              <a:buChar char="▹"/>
              <a:defRPr sz="3600" i="1"/>
            </a:lvl7pPr>
            <a:lvl8pPr marL="3657600" lvl="7" indent="-457200" rtl="0">
              <a:spcBef>
                <a:spcPts val="0"/>
              </a:spcBef>
              <a:spcAft>
                <a:spcPts val="0"/>
              </a:spcAft>
              <a:buSzPts val="3600"/>
              <a:buChar char="▹"/>
              <a:defRPr sz="3600" i="1"/>
            </a:lvl8pPr>
            <a:lvl9pPr marL="4114800" lvl="8" indent="-457200">
              <a:spcBef>
                <a:spcPts val="0"/>
              </a:spcBef>
              <a:spcAft>
                <a:spcPts val="0"/>
              </a:spcAft>
              <a:buSzPts val="3600"/>
              <a:buChar char="▹"/>
              <a:defRPr sz="3600" i="1"/>
            </a:lvl9pPr>
          </a:lstStyle>
          <a:p>
            <a:endParaRPr/>
          </a:p>
        </p:txBody>
      </p:sp>
      <p:sp>
        <p:nvSpPr>
          <p:cNvPr id="25" name="Shape 25"/>
          <p:cNvSpPr txBox="1"/>
          <p:nvPr/>
        </p:nvSpPr>
        <p:spPr>
          <a:xfrm>
            <a:off x="-121150" y="-271850"/>
            <a:ext cx="1955700" cy="6537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15000">
                <a:solidFill>
                  <a:srgbClr val="FFFFFF"/>
                </a:solidFill>
                <a:latin typeface="Dosis"/>
                <a:ea typeface="Dosis"/>
                <a:cs typeface="Dosis"/>
                <a:sym typeface="Dosis"/>
              </a:rPr>
              <a:t>“</a:t>
            </a:r>
            <a:endParaRPr sz="15000">
              <a:solidFill>
                <a:srgbClr val="FFFFFF"/>
              </a:solidFill>
              <a:latin typeface="Dosis"/>
              <a:ea typeface="Dosis"/>
              <a:cs typeface="Dosis"/>
              <a:sym typeface="Dosis"/>
            </a:endParaRPr>
          </a:p>
        </p:txBody>
      </p:sp>
      <p:sp>
        <p:nvSpPr>
          <p:cNvPr id="26" name="Shape 26"/>
          <p:cNvSpPr/>
          <p:nvPr/>
        </p:nvSpPr>
        <p:spPr>
          <a:xfrm flipH="1">
            <a:off x="1440947" y="-14750"/>
            <a:ext cx="745800" cy="749100"/>
          </a:xfrm>
          <a:prstGeom prst="parallelogram">
            <a:avLst>
              <a:gd name="adj" fmla="val 51542"/>
            </a:avLst>
          </a:prstGeom>
          <a:solidFill>
            <a:srgbClr val="FF87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27"/>
          <p:cNvSpPr/>
          <p:nvPr/>
        </p:nvSpPr>
        <p:spPr>
          <a:xfrm flipH="1">
            <a:off x="6957299" y="4394650"/>
            <a:ext cx="2643900" cy="749100"/>
          </a:xfrm>
          <a:prstGeom prst="parallelogram">
            <a:avLst>
              <a:gd name="adj" fmla="val 51542"/>
            </a:avLst>
          </a:prstGeom>
          <a:solidFill>
            <a:srgbClr val="FF87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 name="Shape 28"/>
          <p:cNvSpPr txBox="1"/>
          <p:nvPr/>
        </p:nvSpPr>
        <p:spPr>
          <a:xfrm>
            <a:off x="6957475" y="4137550"/>
            <a:ext cx="21864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0">
                <a:solidFill>
                  <a:srgbClr val="FFFFFF"/>
                </a:solidFill>
                <a:latin typeface="Dosis"/>
                <a:ea typeface="Dosis"/>
                <a:cs typeface="Dosis"/>
                <a:sym typeface="Dosis"/>
              </a:rPr>
              <a:t>”</a:t>
            </a:r>
            <a:endParaRPr sz="15000">
              <a:solidFill>
                <a:srgbClr val="FFFFFF"/>
              </a:solidFill>
              <a:latin typeface="Dosis"/>
              <a:ea typeface="Dosis"/>
              <a:cs typeface="Dosis"/>
              <a:sym typeface="Dosis"/>
            </a:endParaRPr>
          </a:p>
        </p:txBody>
      </p:sp>
      <p:sp>
        <p:nvSpPr>
          <p:cNvPr id="29" name="Shape 29"/>
          <p:cNvSpPr/>
          <p:nvPr/>
        </p:nvSpPr>
        <p:spPr>
          <a:xfrm flipH="1">
            <a:off x="6626547" y="4394650"/>
            <a:ext cx="745800" cy="749100"/>
          </a:xfrm>
          <a:prstGeom prst="parallelogram">
            <a:avLst>
              <a:gd name="adj" fmla="val 51542"/>
            </a:avLst>
          </a:prstGeom>
          <a:solidFill>
            <a:srgbClr val="22222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0"/>
        <p:cNvGrpSpPr/>
        <p:nvPr/>
      </p:nvGrpSpPr>
      <p:grpSpPr>
        <a:xfrm>
          <a:off x="0" y="0"/>
          <a:ext cx="0" cy="0"/>
          <a:chOff x="0" y="0"/>
          <a:chExt cx="0" cy="0"/>
        </a:xfrm>
      </p:grpSpPr>
      <p:sp>
        <p:nvSpPr>
          <p:cNvPr id="31" name="Shape 31"/>
          <p:cNvSpPr/>
          <p:nvPr/>
        </p:nvSpPr>
        <p:spPr>
          <a:xfrm>
            <a:off x="-55075" y="-38100"/>
            <a:ext cx="3312625" cy="5214650"/>
          </a:xfrm>
          <a:custGeom>
            <a:avLst/>
            <a:gdLst/>
            <a:ahLst/>
            <a:cxnLst/>
            <a:rect l="0" t="0" r="0" b="0"/>
            <a:pathLst>
              <a:path w="132505" h="208586" extrusionOk="0">
                <a:moveTo>
                  <a:pt x="132505" y="207264"/>
                </a:moveTo>
                <a:lnTo>
                  <a:pt x="25063" y="0"/>
                </a:lnTo>
                <a:lnTo>
                  <a:pt x="0" y="202"/>
                </a:lnTo>
                <a:lnTo>
                  <a:pt x="1322" y="208586"/>
                </a:lnTo>
                <a:close/>
              </a:path>
            </a:pathLst>
          </a:custGeom>
          <a:solidFill>
            <a:srgbClr val="F3F3F3"/>
          </a:solidFill>
          <a:ln>
            <a:noFill/>
          </a:ln>
        </p:spPr>
      </p:sp>
      <p:sp>
        <p:nvSpPr>
          <p:cNvPr id="32" name="Shape 32"/>
          <p:cNvSpPr/>
          <p:nvPr/>
        </p:nvSpPr>
        <p:spPr>
          <a:xfrm flipH="1">
            <a:off x="-903537" y="-17561"/>
            <a:ext cx="1759200" cy="749100"/>
          </a:xfrm>
          <a:prstGeom prst="parallelogram">
            <a:avLst>
              <a:gd name="adj" fmla="val 51542"/>
            </a:avLst>
          </a:prstGeom>
          <a:solidFill>
            <a:srgbClr val="22222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 name="Shape 33"/>
          <p:cNvSpPr/>
          <p:nvPr/>
        </p:nvSpPr>
        <p:spPr>
          <a:xfrm flipH="1">
            <a:off x="472134" y="-9525"/>
            <a:ext cx="518400" cy="749100"/>
          </a:xfrm>
          <a:prstGeom prst="parallelogram">
            <a:avLst>
              <a:gd name="adj" fmla="val 75009"/>
            </a:avLst>
          </a:prstGeom>
          <a:solidFill>
            <a:srgbClr val="FF87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 name="Shape 34"/>
          <p:cNvSpPr/>
          <p:nvPr/>
        </p:nvSpPr>
        <p:spPr>
          <a:xfrm flipH="1">
            <a:off x="742953" y="272850"/>
            <a:ext cx="7505700" cy="749100"/>
          </a:xfrm>
          <a:prstGeom prst="parallelogram">
            <a:avLst>
              <a:gd name="adj" fmla="val 51542"/>
            </a:avLst>
          </a:prstGeom>
          <a:solidFill>
            <a:srgbClr val="22222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 name="Shape 35"/>
          <p:cNvSpPr/>
          <p:nvPr/>
        </p:nvSpPr>
        <p:spPr>
          <a:xfrm flipH="1">
            <a:off x="7861618" y="272850"/>
            <a:ext cx="1759200" cy="749100"/>
          </a:xfrm>
          <a:prstGeom prst="parallelogram">
            <a:avLst>
              <a:gd name="adj" fmla="val 51542"/>
            </a:avLst>
          </a:prstGeom>
          <a:solidFill>
            <a:srgbClr val="FF87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 name="Shape 36"/>
          <p:cNvSpPr/>
          <p:nvPr/>
        </p:nvSpPr>
        <p:spPr>
          <a:xfrm flipH="1">
            <a:off x="990375" y="4925850"/>
            <a:ext cx="8369700" cy="228000"/>
          </a:xfrm>
          <a:prstGeom prst="parallelogram">
            <a:avLst>
              <a:gd name="adj" fmla="val 51542"/>
            </a:avLst>
          </a:prstGeom>
          <a:solidFill>
            <a:srgbClr val="FF87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1104900" y="276075"/>
            <a:ext cx="6724500" cy="749100"/>
          </a:xfrm>
          <a:prstGeom prst="rect">
            <a:avLst/>
          </a:prstGeom>
        </p:spPr>
        <p:txBody>
          <a:bodyPr spcFirstLastPara="1" wrap="square" lIns="91425" tIns="91425" rIns="91425" bIns="91425" anchor="ctr"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8" name="Shape 38"/>
          <p:cNvSpPr txBox="1">
            <a:spLocks noGrp="1"/>
          </p:cNvSpPr>
          <p:nvPr>
            <p:ph type="body" idx="1"/>
          </p:nvPr>
        </p:nvSpPr>
        <p:spPr>
          <a:xfrm>
            <a:off x="1104900" y="1277625"/>
            <a:ext cx="7581900" cy="3648300"/>
          </a:xfrm>
          <a:prstGeom prst="rect">
            <a:avLst/>
          </a:prstGeom>
        </p:spPr>
        <p:txBody>
          <a:bodyPr spcFirstLastPara="1" wrap="square" lIns="91425" tIns="91425" rIns="91425" bIns="91425" anchor="t" anchorCtr="0"/>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39" name="Shape 39"/>
          <p:cNvSpPr txBox="1">
            <a:spLocks noGrp="1"/>
          </p:cNvSpPr>
          <p:nvPr>
            <p:ph type="sldNum" idx="12"/>
          </p:nvPr>
        </p:nvSpPr>
        <p:spPr>
          <a:xfrm>
            <a:off x="0" y="0"/>
            <a:ext cx="594900" cy="7317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0"/>
        <p:cNvGrpSpPr/>
        <p:nvPr/>
      </p:nvGrpSpPr>
      <p:grpSpPr>
        <a:xfrm>
          <a:off x="0" y="0"/>
          <a:ext cx="0" cy="0"/>
          <a:chOff x="0" y="0"/>
          <a:chExt cx="0" cy="0"/>
        </a:xfrm>
      </p:grpSpPr>
      <p:sp>
        <p:nvSpPr>
          <p:cNvPr id="41" name="Shape 41"/>
          <p:cNvSpPr/>
          <p:nvPr/>
        </p:nvSpPr>
        <p:spPr>
          <a:xfrm>
            <a:off x="-55075" y="-38100"/>
            <a:ext cx="3312625" cy="5214650"/>
          </a:xfrm>
          <a:custGeom>
            <a:avLst/>
            <a:gdLst/>
            <a:ahLst/>
            <a:cxnLst/>
            <a:rect l="0" t="0" r="0" b="0"/>
            <a:pathLst>
              <a:path w="132505" h="208586" extrusionOk="0">
                <a:moveTo>
                  <a:pt x="132505" y="207264"/>
                </a:moveTo>
                <a:lnTo>
                  <a:pt x="25063" y="0"/>
                </a:lnTo>
                <a:lnTo>
                  <a:pt x="0" y="202"/>
                </a:lnTo>
                <a:lnTo>
                  <a:pt x="1322" y="208586"/>
                </a:lnTo>
                <a:close/>
              </a:path>
            </a:pathLst>
          </a:custGeom>
          <a:solidFill>
            <a:srgbClr val="F3F3F3"/>
          </a:solidFill>
          <a:ln>
            <a:noFill/>
          </a:ln>
        </p:spPr>
      </p:sp>
      <p:sp>
        <p:nvSpPr>
          <p:cNvPr id="42" name="Shape 42"/>
          <p:cNvSpPr/>
          <p:nvPr/>
        </p:nvSpPr>
        <p:spPr>
          <a:xfrm flipH="1">
            <a:off x="-903537" y="-17561"/>
            <a:ext cx="1759200" cy="749100"/>
          </a:xfrm>
          <a:prstGeom prst="parallelogram">
            <a:avLst>
              <a:gd name="adj" fmla="val 51542"/>
            </a:avLst>
          </a:prstGeom>
          <a:solidFill>
            <a:srgbClr val="22222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 name="Shape 43"/>
          <p:cNvSpPr/>
          <p:nvPr/>
        </p:nvSpPr>
        <p:spPr>
          <a:xfrm flipH="1">
            <a:off x="472134" y="-9525"/>
            <a:ext cx="518400" cy="749100"/>
          </a:xfrm>
          <a:prstGeom prst="parallelogram">
            <a:avLst>
              <a:gd name="adj" fmla="val 75009"/>
            </a:avLst>
          </a:prstGeom>
          <a:solidFill>
            <a:srgbClr val="FF87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 name="Shape 44"/>
          <p:cNvSpPr/>
          <p:nvPr/>
        </p:nvSpPr>
        <p:spPr>
          <a:xfrm flipH="1">
            <a:off x="742953" y="272850"/>
            <a:ext cx="7505700" cy="749100"/>
          </a:xfrm>
          <a:prstGeom prst="parallelogram">
            <a:avLst>
              <a:gd name="adj" fmla="val 51542"/>
            </a:avLst>
          </a:prstGeom>
          <a:solidFill>
            <a:srgbClr val="22222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 name="Shape 45"/>
          <p:cNvSpPr/>
          <p:nvPr/>
        </p:nvSpPr>
        <p:spPr>
          <a:xfrm flipH="1">
            <a:off x="7861618" y="272850"/>
            <a:ext cx="1759200" cy="749100"/>
          </a:xfrm>
          <a:prstGeom prst="parallelogram">
            <a:avLst>
              <a:gd name="adj" fmla="val 51542"/>
            </a:avLst>
          </a:prstGeom>
          <a:solidFill>
            <a:srgbClr val="FF87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 name="Shape 46"/>
          <p:cNvSpPr/>
          <p:nvPr/>
        </p:nvSpPr>
        <p:spPr>
          <a:xfrm flipH="1">
            <a:off x="990375" y="4925850"/>
            <a:ext cx="8369700" cy="228000"/>
          </a:xfrm>
          <a:prstGeom prst="parallelogram">
            <a:avLst>
              <a:gd name="adj" fmla="val 51542"/>
            </a:avLst>
          </a:prstGeom>
          <a:solidFill>
            <a:srgbClr val="FF87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 name="Shape 47"/>
          <p:cNvSpPr txBox="1">
            <a:spLocks noGrp="1"/>
          </p:cNvSpPr>
          <p:nvPr>
            <p:ph type="title"/>
          </p:nvPr>
        </p:nvSpPr>
        <p:spPr>
          <a:xfrm>
            <a:off x="1101386" y="272850"/>
            <a:ext cx="7574400" cy="749100"/>
          </a:xfrm>
          <a:prstGeom prst="rect">
            <a:avLst/>
          </a:prstGeom>
        </p:spPr>
        <p:txBody>
          <a:bodyPr spcFirstLastPara="1" wrap="square" lIns="91425" tIns="91425" rIns="91425" bIns="91425" anchor="ctr" anchorCtr="0"/>
          <a:lstStyle>
            <a:lvl1pPr lvl="0">
              <a:spcBef>
                <a:spcPts val="0"/>
              </a:spcBef>
              <a:spcAft>
                <a:spcPts val="0"/>
              </a:spcAft>
              <a:buSzPts val="2400"/>
              <a:buNone/>
              <a:defRPr sz="2400" b="0"/>
            </a:lvl1pPr>
            <a:lvl2pPr lvl="1">
              <a:spcBef>
                <a:spcPts val="0"/>
              </a:spcBef>
              <a:spcAft>
                <a:spcPts val="0"/>
              </a:spcAft>
              <a:buSzPts val="2400"/>
              <a:buNone/>
              <a:defRPr sz="2400" b="0"/>
            </a:lvl2pPr>
            <a:lvl3pPr lvl="2">
              <a:spcBef>
                <a:spcPts val="0"/>
              </a:spcBef>
              <a:spcAft>
                <a:spcPts val="0"/>
              </a:spcAft>
              <a:buSzPts val="2400"/>
              <a:buNone/>
              <a:defRPr sz="2400" b="0"/>
            </a:lvl3pPr>
            <a:lvl4pPr lvl="3">
              <a:spcBef>
                <a:spcPts val="0"/>
              </a:spcBef>
              <a:spcAft>
                <a:spcPts val="0"/>
              </a:spcAft>
              <a:buSzPts val="2400"/>
              <a:buNone/>
              <a:defRPr sz="2400" b="0"/>
            </a:lvl4pPr>
            <a:lvl5pPr lvl="4">
              <a:spcBef>
                <a:spcPts val="0"/>
              </a:spcBef>
              <a:spcAft>
                <a:spcPts val="0"/>
              </a:spcAft>
              <a:buSzPts val="2400"/>
              <a:buNone/>
              <a:defRPr sz="2400" b="0"/>
            </a:lvl5pPr>
            <a:lvl6pPr lvl="5">
              <a:spcBef>
                <a:spcPts val="0"/>
              </a:spcBef>
              <a:spcAft>
                <a:spcPts val="0"/>
              </a:spcAft>
              <a:buSzPts val="2400"/>
              <a:buNone/>
              <a:defRPr sz="2400" b="0"/>
            </a:lvl6pPr>
            <a:lvl7pPr lvl="6">
              <a:spcBef>
                <a:spcPts val="0"/>
              </a:spcBef>
              <a:spcAft>
                <a:spcPts val="0"/>
              </a:spcAft>
              <a:buSzPts val="2400"/>
              <a:buNone/>
              <a:defRPr sz="2400" b="0"/>
            </a:lvl7pPr>
            <a:lvl8pPr lvl="7">
              <a:spcBef>
                <a:spcPts val="0"/>
              </a:spcBef>
              <a:spcAft>
                <a:spcPts val="0"/>
              </a:spcAft>
              <a:buSzPts val="2400"/>
              <a:buNone/>
              <a:defRPr sz="2400" b="0"/>
            </a:lvl8pPr>
            <a:lvl9pPr lvl="8">
              <a:spcBef>
                <a:spcPts val="0"/>
              </a:spcBef>
              <a:spcAft>
                <a:spcPts val="0"/>
              </a:spcAft>
              <a:buSzPts val="2400"/>
              <a:buNone/>
              <a:defRPr sz="2400" b="0"/>
            </a:lvl9pPr>
          </a:lstStyle>
          <a:p>
            <a:endParaRPr/>
          </a:p>
        </p:txBody>
      </p:sp>
      <p:sp>
        <p:nvSpPr>
          <p:cNvPr id="48" name="Shape 48"/>
          <p:cNvSpPr txBox="1">
            <a:spLocks noGrp="1"/>
          </p:cNvSpPr>
          <p:nvPr>
            <p:ph type="body" idx="1"/>
          </p:nvPr>
        </p:nvSpPr>
        <p:spPr>
          <a:xfrm>
            <a:off x="1101375" y="1311550"/>
            <a:ext cx="3681900" cy="3537900"/>
          </a:xfrm>
          <a:prstGeom prst="rect">
            <a:avLst/>
          </a:prstGeom>
        </p:spPr>
        <p:txBody>
          <a:bodyPr spcFirstLastPara="1" wrap="square" lIns="91425" tIns="91425" rIns="91425" bIns="91425" anchor="t" anchorCtr="0"/>
          <a:lstStyle>
            <a:lvl1pPr marL="457200" lvl="0" indent="-393700">
              <a:spcBef>
                <a:spcPts val="600"/>
              </a:spcBef>
              <a:spcAft>
                <a:spcPts val="0"/>
              </a:spcAft>
              <a:buSzPts val="2600"/>
              <a:buChar char="▸"/>
              <a:defRPr sz="2600"/>
            </a:lvl1pPr>
            <a:lvl2pPr marL="914400" lvl="1" indent="-393700">
              <a:spcBef>
                <a:spcPts val="0"/>
              </a:spcBef>
              <a:spcAft>
                <a:spcPts val="0"/>
              </a:spcAft>
              <a:buSzPts val="2600"/>
              <a:buChar char="▹"/>
              <a:defRPr sz="2600"/>
            </a:lvl2pPr>
            <a:lvl3pPr marL="1371600" lvl="2" indent="-393700">
              <a:spcBef>
                <a:spcPts val="0"/>
              </a:spcBef>
              <a:spcAft>
                <a:spcPts val="0"/>
              </a:spcAft>
              <a:buSzPts val="2600"/>
              <a:buChar char="▹"/>
              <a:defRPr sz="2600"/>
            </a:lvl3pPr>
            <a:lvl4pPr marL="1828800" lvl="3" indent="-393700">
              <a:spcBef>
                <a:spcPts val="0"/>
              </a:spcBef>
              <a:spcAft>
                <a:spcPts val="0"/>
              </a:spcAft>
              <a:buSzPts val="2600"/>
              <a:buChar char="▹"/>
              <a:defRPr sz="2600"/>
            </a:lvl4pPr>
            <a:lvl5pPr marL="2286000" lvl="4" indent="-393700">
              <a:spcBef>
                <a:spcPts val="0"/>
              </a:spcBef>
              <a:spcAft>
                <a:spcPts val="0"/>
              </a:spcAft>
              <a:buSzPts val="2600"/>
              <a:buChar char="▹"/>
              <a:defRPr sz="2600"/>
            </a:lvl5pPr>
            <a:lvl6pPr marL="2743200" lvl="5" indent="-393700">
              <a:spcBef>
                <a:spcPts val="0"/>
              </a:spcBef>
              <a:spcAft>
                <a:spcPts val="0"/>
              </a:spcAft>
              <a:buSzPts val="2600"/>
              <a:buChar char="▹"/>
              <a:defRPr sz="2600"/>
            </a:lvl6pPr>
            <a:lvl7pPr marL="3200400" lvl="6" indent="-393700">
              <a:spcBef>
                <a:spcPts val="0"/>
              </a:spcBef>
              <a:spcAft>
                <a:spcPts val="0"/>
              </a:spcAft>
              <a:buSzPts val="2600"/>
              <a:buChar char="▹"/>
              <a:defRPr sz="2600"/>
            </a:lvl7pPr>
            <a:lvl8pPr marL="3657600" lvl="7" indent="-393700">
              <a:spcBef>
                <a:spcPts val="0"/>
              </a:spcBef>
              <a:spcAft>
                <a:spcPts val="0"/>
              </a:spcAft>
              <a:buSzPts val="2600"/>
              <a:buChar char="▹"/>
              <a:defRPr sz="2600"/>
            </a:lvl8pPr>
            <a:lvl9pPr marL="4114800" lvl="8" indent="-393700">
              <a:spcBef>
                <a:spcPts val="0"/>
              </a:spcBef>
              <a:spcAft>
                <a:spcPts val="0"/>
              </a:spcAft>
              <a:buSzPts val="2600"/>
              <a:buChar char="▹"/>
              <a:defRPr sz="2600"/>
            </a:lvl9pPr>
          </a:lstStyle>
          <a:p>
            <a:endParaRPr/>
          </a:p>
        </p:txBody>
      </p:sp>
      <p:sp>
        <p:nvSpPr>
          <p:cNvPr id="49" name="Shape 49"/>
          <p:cNvSpPr txBox="1">
            <a:spLocks noGrp="1"/>
          </p:cNvSpPr>
          <p:nvPr>
            <p:ph type="body" idx="2"/>
          </p:nvPr>
        </p:nvSpPr>
        <p:spPr>
          <a:xfrm>
            <a:off x="5004949" y="1311550"/>
            <a:ext cx="3681900" cy="3537900"/>
          </a:xfrm>
          <a:prstGeom prst="rect">
            <a:avLst/>
          </a:prstGeom>
        </p:spPr>
        <p:txBody>
          <a:bodyPr spcFirstLastPara="1" wrap="square" lIns="91425" tIns="91425" rIns="91425" bIns="91425" anchor="t" anchorCtr="0"/>
          <a:lstStyle>
            <a:lvl1pPr marL="457200" lvl="0" indent="-393700">
              <a:spcBef>
                <a:spcPts val="600"/>
              </a:spcBef>
              <a:spcAft>
                <a:spcPts val="0"/>
              </a:spcAft>
              <a:buSzPts val="2600"/>
              <a:buChar char="▸"/>
              <a:defRPr sz="2600"/>
            </a:lvl1pPr>
            <a:lvl2pPr marL="914400" lvl="1" indent="-393700">
              <a:spcBef>
                <a:spcPts val="0"/>
              </a:spcBef>
              <a:spcAft>
                <a:spcPts val="0"/>
              </a:spcAft>
              <a:buSzPts val="2600"/>
              <a:buChar char="▹"/>
              <a:defRPr sz="2600"/>
            </a:lvl2pPr>
            <a:lvl3pPr marL="1371600" lvl="2" indent="-393700">
              <a:spcBef>
                <a:spcPts val="0"/>
              </a:spcBef>
              <a:spcAft>
                <a:spcPts val="0"/>
              </a:spcAft>
              <a:buSzPts val="2600"/>
              <a:buChar char="▹"/>
              <a:defRPr sz="2600"/>
            </a:lvl3pPr>
            <a:lvl4pPr marL="1828800" lvl="3" indent="-393700">
              <a:spcBef>
                <a:spcPts val="0"/>
              </a:spcBef>
              <a:spcAft>
                <a:spcPts val="0"/>
              </a:spcAft>
              <a:buSzPts val="2600"/>
              <a:buChar char="▹"/>
              <a:defRPr sz="2600"/>
            </a:lvl4pPr>
            <a:lvl5pPr marL="2286000" lvl="4" indent="-393700">
              <a:spcBef>
                <a:spcPts val="0"/>
              </a:spcBef>
              <a:spcAft>
                <a:spcPts val="0"/>
              </a:spcAft>
              <a:buSzPts val="2600"/>
              <a:buChar char="▹"/>
              <a:defRPr sz="2600"/>
            </a:lvl5pPr>
            <a:lvl6pPr marL="2743200" lvl="5" indent="-393700">
              <a:spcBef>
                <a:spcPts val="0"/>
              </a:spcBef>
              <a:spcAft>
                <a:spcPts val="0"/>
              </a:spcAft>
              <a:buSzPts val="2600"/>
              <a:buChar char="▹"/>
              <a:defRPr sz="2600"/>
            </a:lvl6pPr>
            <a:lvl7pPr marL="3200400" lvl="6" indent="-393700">
              <a:spcBef>
                <a:spcPts val="0"/>
              </a:spcBef>
              <a:spcAft>
                <a:spcPts val="0"/>
              </a:spcAft>
              <a:buSzPts val="2600"/>
              <a:buChar char="▹"/>
              <a:defRPr sz="2600"/>
            </a:lvl7pPr>
            <a:lvl8pPr marL="3657600" lvl="7" indent="-393700">
              <a:spcBef>
                <a:spcPts val="0"/>
              </a:spcBef>
              <a:spcAft>
                <a:spcPts val="0"/>
              </a:spcAft>
              <a:buSzPts val="2600"/>
              <a:buChar char="▹"/>
              <a:defRPr sz="2600"/>
            </a:lvl8pPr>
            <a:lvl9pPr marL="4114800" lvl="8" indent="-393700">
              <a:spcBef>
                <a:spcPts val="0"/>
              </a:spcBef>
              <a:spcAft>
                <a:spcPts val="0"/>
              </a:spcAft>
              <a:buSzPts val="2600"/>
              <a:buChar char="▹"/>
              <a:defRPr sz="2600"/>
            </a:lvl9pPr>
          </a:lstStyle>
          <a:p>
            <a:endParaRPr/>
          </a:p>
        </p:txBody>
      </p:sp>
      <p:sp>
        <p:nvSpPr>
          <p:cNvPr id="50" name="Shape 50"/>
          <p:cNvSpPr txBox="1">
            <a:spLocks noGrp="1"/>
          </p:cNvSpPr>
          <p:nvPr>
            <p:ph type="sldNum" idx="12"/>
          </p:nvPr>
        </p:nvSpPr>
        <p:spPr>
          <a:xfrm>
            <a:off x="0" y="0"/>
            <a:ext cx="594900" cy="7317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51"/>
        <p:cNvGrpSpPr/>
        <p:nvPr/>
      </p:nvGrpSpPr>
      <p:grpSpPr>
        <a:xfrm>
          <a:off x="0" y="0"/>
          <a:ext cx="0" cy="0"/>
          <a:chOff x="0" y="0"/>
          <a:chExt cx="0" cy="0"/>
        </a:xfrm>
      </p:grpSpPr>
      <p:sp>
        <p:nvSpPr>
          <p:cNvPr id="52" name="Shape 52"/>
          <p:cNvSpPr/>
          <p:nvPr/>
        </p:nvSpPr>
        <p:spPr>
          <a:xfrm>
            <a:off x="-55075" y="-38100"/>
            <a:ext cx="3312625" cy="5214650"/>
          </a:xfrm>
          <a:custGeom>
            <a:avLst/>
            <a:gdLst/>
            <a:ahLst/>
            <a:cxnLst/>
            <a:rect l="0" t="0" r="0" b="0"/>
            <a:pathLst>
              <a:path w="132505" h="208586" extrusionOk="0">
                <a:moveTo>
                  <a:pt x="132505" y="207264"/>
                </a:moveTo>
                <a:lnTo>
                  <a:pt x="25063" y="0"/>
                </a:lnTo>
                <a:lnTo>
                  <a:pt x="0" y="202"/>
                </a:lnTo>
                <a:lnTo>
                  <a:pt x="1322" y="208586"/>
                </a:lnTo>
                <a:close/>
              </a:path>
            </a:pathLst>
          </a:custGeom>
          <a:solidFill>
            <a:srgbClr val="F3F3F3"/>
          </a:solidFill>
          <a:ln>
            <a:noFill/>
          </a:ln>
        </p:spPr>
      </p:sp>
      <p:sp>
        <p:nvSpPr>
          <p:cNvPr id="53" name="Shape 53"/>
          <p:cNvSpPr/>
          <p:nvPr/>
        </p:nvSpPr>
        <p:spPr>
          <a:xfrm flipH="1">
            <a:off x="-903537" y="-17561"/>
            <a:ext cx="1759200" cy="749100"/>
          </a:xfrm>
          <a:prstGeom prst="parallelogram">
            <a:avLst>
              <a:gd name="adj" fmla="val 51542"/>
            </a:avLst>
          </a:prstGeom>
          <a:solidFill>
            <a:srgbClr val="22222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 name="Shape 54"/>
          <p:cNvSpPr/>
          <p:nvPr/>
        </p:nvSpPr>
        <p:spPr>
          <a:xfrm flipH="1">
            <a:off x="472134" y="-9525"/>
            <a:ext cx="518400" cy="749100"/>
          </a:xfrm>
          <a:prstGeom prst="parallelogram">
            <a:avLst>
              <a:gd name="adj" fmla="val 75009"/>
            </a:avLst>
          </a:prstGeom>
          <a:solidFill>
            <a:srgbClr val="FF87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 name="Shape 55"/>
          <p:cNvSpPr/>
          <p:nvPr/>
        </p:nvSpPr>
        <p:spPr>
          <a:xfrm flipH="1">
            <a:off x="742953" y="272850"/>
            <a:ext cx="7505700" cy="749100"/>
          </a:xfrm>
          <a:prstGeom prst="parallelogram">
            <a:avLst>
              <a:gd name="adj" fmla="val 51542"/>
            </a:avLst>
          </a:prstGeom>
          <a:solidFill>
            <a:srgbClr val="22222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 name="Shape 56"/>
          <p:cNvSpPr/>
          <p:nvPr/>
        </p:nvSpPr>
        <p:spPr>
          <a:xfrm flipH="1">
            <a:off x="7861618" y="272850"/>
            <a:ext cx="1759200" cy="749100"/>
          </a:xfrm>
          <a:prstGeom prst="parallelogram">
            <a:avLst>
              <a:gd name="adj" fmla="val 51542"/>
            </a:avLst>
          </a:prstGeom>
          <a:solidFill>
            <a:srgbClr val="FF87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 name="Shape 57"/>
          <p:cNvSpPr/>
          <p:nvPr/>
        </p:nvSpPr>
        <p:spPr>
          <a:xfrm flipH="1">
            <a:off x="990375" y="4925850"/>
            <a:ext cx="8369700" cy="228000"/>
          </a:xfrm>
          <a:prstGeom prst="parallelogram">
            <a:avLst>
              <a:gd name="adj" fmla="val 51542"/>
            </a:avLst>
          </a:prstGeom>
          <a:solidFill>
            <a:srgbClr val="FF87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 name="Shape 58"/>
          <p:cNvSpPr txBox="1">
            <a:spLocks noGrp="1"/>
          </p:cNvSpPr>
          <p:nvPr>
            <p:ph type="title"/>
          </p:nvPr>
        </p:nvSpPr>
        <p:spPr>
          <a:xfrm>
            <a:off x="1104900" y="276075"/>
            <a:ext cx="6724500" cy="749100"/>
          </a:xfrm>
          <a:prstGeom prst="rect">
            <a:avLst/>
          </a:prstGeom>
        </p:spPr>
        <p:txBody>
          <a:bodyPr spcFirstLastPara="1" wrap="square" lIns="91425" tIns="91425" rIns="91425" bIns="91425" anchor="ctr" anchorCtr="0"/>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59" name="Shape 59"/>
          <p:cNvSpPr txBox="1">
            <a:spLocks noGrp="1"/>
          </p:cNvSpPr>
          <p:nvPr>
            <p:ph type="body" idx="1"/>
          </p:nvPr>
        </p:nvSpPr>
        <p:spPr>
          <a:xfrm>
            <a:off x="1104900" y="1224350"/>
            <a:ext cx="2423100" cy="3549000"/>
          </a:xfrm>
          <a:prstGeom prst="rect">
            <a:avLst/>
          </a:prstGeom>
        </p:spPr>
        <p:txBody>
          <a:bodyPr spcFirstLastPara="1" wrap="square" lIns="91425" tIns="91425" rIns="91425" bIns="91425" anchor="t" anchorCtr="0"/>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60" name="Shape 60"/>
          <p:cNvSpPr txBox="1">
            <a:spLocks noGrp="1"/>
          </p:cNvSpPr>
          <p:nvPr>
            <p:ph type="body" idx="2"/>
          </p:nvPr>
        </p:nvSpPr>
        <p:spPr>
          <a:xfrm>
            <a:off x="3652189" y="1224350"/>
            <a:ext cx="2423100" cy="3549000"/>
          </a:xfrm>
          <a:prstGeom prst="rect">
            <a:avLst/>
          </a:prstGeom>
        </p:spPr>
        <p:txBody>
          <a:bodyPr spcFirstLastPara="1" wrap="square" lIns="91425" tIns="91425" rIns="91425" bIns="91425" anchor="t" anchorCtr="0"/>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61" name="Shape 61"/>
          <p:cNvSpPr txBox="1">
            <a:spLocks noGrp="1"/>
          </p:cNvSpPr>
          <p:nvPr>
            <p:ph type="body" idx="3"/>
          </p:nvPr>
        </p:nvSpPr>
        <p:spPr>
          <a:xfrm>
            <a:off x="6199478" y="1224350"/>
            <a:ext cx="2423100" cy="3549000"/>
          </a:xfrm>
          <a:prstGeom prst="rect">
            <a:avLst/>
          </a:prstGeom>
        </p:spPr>
        <p:txBody>
          <a:bodyPr spcFirstLastPara="1" wrap="square" lIns="91425" tIns="91425" rIns="91425" bIns="91425" anchor="t" anchorCtr="0"/>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62" name="Shape 62"/>
          <p:cNvSpPr txBox="1">
            <a:spLocks noGrp="1"/>
          </p:cNvSpPr>
          <p:nvPr>
            <p:ph type="sldNum" idx="12"/>
          </p:nvPr>
        </p:nvSpPr>
        <p:spPr>
          <a:xfrm>
            <a:off x="0" y="0"/>
            <a:ext cx="594900" cy="7317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3"/>
        <p:cNvGrpSpPr/>
        <p:nvPr/>
      </p:nvGrpSpPr>
      <p:grpSpPr>
        <a:xfrm>
          <a:off x="0" y="0"/>
          <a:ext cx="0" cy="0"/>
          <a:chOff x="0" y="0"/>
          <a:chExt cx="0" cy="0"/>
        </a:xfrm>
      </p:grpSpPr>
      <p:sp>
        <p:nvSpPr>
          <p:cNvPr id="64" name="Shape 64"/>
          <p:cNvSpPr/>
          <p:nvPr/>
        </p:nvSpPr>
        <p:spPr>
          <a:xfrm>
            <a:off x="-55075" y="-38100"/>
            <a:ext cx="3312625" cy="5214650"/>
          </a:xfrm>
          <a:custGeom>
            <a:avLst/>
            <a:gdLst/>
            <a:ahLst/>
            <a:cxnLst/>
            <a:rect l="0" t="0" r="0" b="0"/>
            <a:pathLst>
              <a:path w="132505" h="208586" extrusionOk="0">
                <a:moveTo>
                  <a:pt x="132505" y="207264"/>
                </a:moveTo>
                <a:lnTo>
                  <a:pt x="25063" y="0"/>
                </a:lnTo>
                <a:lnTo>
                  <a:pt x="0" y="202"/>
                </a:lnTo>
                <a:lnTo>
                  <a:pt x="1322" y="208586"/>
                </a:lnTo>
                <a:close/>
              </a:path>
            </a:pathLst>
          </a:custGeom>
          <a:solidFill>
            <a:srgbClr val="F3F3F3"/>
          </a:solidFill>
          <a:ln>
            <a:noFill/>
          </a:ln>
        </p:spPr>
      </p:sp>
      <p:sp>
        <p:nvSpPr>
          <p:cNvPr id="65" name="Shape 65"/>
          <p:cNvSpPr/>
          <p:nvPr/>
        </p:nvSpPr>
        <p:spPr>
          <a:xfrm flipH="1">
            <a:off x="-903537" y="-17561"/>
            <a:ext cx="1759200" cy="749100"/>
          </a:xfrm>
          <a:prstGeom prst="parallelogram">
            <a:avLst>
              <a:gd name="adj" fmla="val 51542"/>
            </a:avLst>
          </a:prstGeom>
          <a:solidFill>
            <a:srgbClr val="22222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 name="Shape 66"/>
          <p:cNvSpPr/>
          <p:nvPr/>
        </p:nvSpPr>
        <p:spPr>
          <a:xfrm flipH="1">
            <a:off x="472134" y="-9525"/>
            <a:ext cx="518400" cy="749100"/>
          </a:xfrm>
          <a:prstGeom prst="parallelogram">
            <a:avLst>
              <a:gd name="adj" fmla="val 75009"/>
            </a:avLst>
          </a:prstGeom>
          <a:solidFill>
            <a:srgbClr val="FF87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 name="Shape 67"/>
          <p:cNvSpPr/>
          <p:nvPr/>
        </p:nvSpPr>
        <p:spPr>
          <a:xfrm flipH="1">
            <a:off x="742953" y="272850"/>
            <a:ext cx="7505700" cy="749100"/>
          </a:xfrm>
          <a:prstGeom prst="parallelogram">
            <a:avLst>
              <a:gd name="adj" fmla="val 51542"/>
            </a:avLst>
          </a:prstGeom>
          <a:solidFill>
            <a:srgbClr val="22222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 name="Shape 68"/>
          <p:cNvSpPr/>
          <p:nvPr/>
        </p:nvSpPr>
        <p:spPr>
          <a:xfrm flipH="1">
            <a:off x="7861618" y="272850"/>
            <a:ext cx="1759200" cy="749100"/>
          </a:xfrm>
          <a:prstGeom prst="parallelogram">
            <a:avLst>
              <a:gd name="adj" fmla="val 51542"/>
            </a:avLst>
          </a:prstGeom>
          <a:solidFill>
            <a:srgbClr val="FF87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 name="Shape 69"/>
          <p:cNvSpPr/>
          <p:nvPr/>
        </p:nvSpPr>
        <p:spPr>
          <a:xfrm flipH="1">
            <a:off x="990375" y="4925850"/>
            <a:ext cx="8369700" cy="228000"/>
          </a:xfrm>
          <a:prstGeom prst="parallelogram">
            <a:avLst>
              <a:gd name="adj" fmla="val 51542"/>
            </a:avLst>
          </a:prstGeom>
          <a:solidFill>
            <a:srgbClr val="FF87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 name="Shape 70"/>
          <p:cNvSpPr txBox="1">
            <a:spLocks noGrp="1"/>
          </p:cNvSpPr>
          <p:nvPr>
            <p:ph type="title"/>
          </p:nvPr>
        </p:nvSpPr>
        <p:spPr>
          <a:xfrm>
            <a:off x="1104900" y="276075"/>
            <a:ext cx="6724500" cy="749100"/>
          </a:xfrm>
          <a:prstGeom prst="rect">
            <a:avLst/>
          </a:prstGeom>
        </p:spPr>
        <p:txBody>
          <a:bodyPr spcFirstLastPara="1" wrap="square" lIns="91425" tIns="91425" rIns="91425" bIns="91425" anchor="ctr"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71" name="Shape 71"/>
          <p:cNvSpPr txBox="1">
            <a:spLocks noGrp="1"/>
          </p:cNvSpPr>
          <p:nvPr>
            <p:ph type="sldNum" idx="12"/>
          </p:nvPr>
        </p:nvSpPr>
        <p:spPr>
          <a:xfrm>
            <a:off x="0" y="0"/>
            <a:ext cx="594900" cy="7317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 background">
  <p:cSld name="TITLE_ONLY_1">
    <p:spTree>
      <p:nvGrpSpPr>
        <p:cNvPr id="1" name="Shape 72"/>
        <p:cNvGrpSpPr/>
        <p:nvPr/>
      </p:nvGrpSpPr>
      <p:grpSpPr>
        <a:xfrm>
          <a:off x="0" y="0"/>
          <a:ext cx="0" cy="0"/>
          <a:chOff x="0" y="0"/>
          <a:chExt cx="0" cy="0"/>
        </a:xfrm>
      </p:grpSpPr>
      <p:sp>
        <p:nvSpPr>
          <p:cNvPr id="73" name="Shape 73"/>
          <p:cNvSpPr/>
          <p:nvPr/>
        </p:nvSpPr>
        <p:spPr>
          <a:xfrm>
            <a:off x="-55075" y="-38100"/>
            <a:ext cx="3312625" cy="5214650"/>
          </a:xfrm>
          <a:custGeom>
            <a:avLst/>
            <a:gdLst/>
            <a:ahLst/>
            <a:cxnLst/>
            <a:rect l="0" t="0" r="0" b="0"/>
            <a:pathLst>
              <a:path w="132505" h="208586" extrusionOk="0">
                <a:moveTo>
                  <a:pt x="132505" y="207264"/>
                </a:moveTo>
                <a:lnTo>
                  <a:pt x="25063" y="0"/>
                </a:lnTo>
                <a:lnTo>
                  <a:pt x="0" y="202"/>
                </a:lnTo>
                <a:lnTo>
                  <a:pt x="1322" y="208586"/>
                </a:lnTo>
                <a:close/>
              </a:path>
            </a:pathLst>
          </a:custGeom>
          <a:solidFill>
            <a:srgbClr val="FFFFFF">
              <a:alpha val="17690"/>
            </a:srgbClr>
          </a:solidFill>
          <a:ln>
            <a:noFill/>
          </a:ln>
        </p:spPr>
      </p:sp>
      <p:sp>
        <p:nvSpPr>
          <p:cNvPr id="74" name="Shape 74"/>
          <p:cNvSpPr/>
          <p:nvPr/>
        </p:nvSpPr>
        <p:spPr>
          <a:xfrm flipH="1">
            <a:off x="-903537" y="-17561"/>
            <a:ext cx="1759200" cy="749100"/>
          </a:xfrm>
          <a:prstGeom prst="parallelogram">
            <a:avLst>
              <a:gd name="adj" fmla="val 51542"/>
            </a:avLst>
          </a:prstGeom>
          <a:solidFill>
            <a:srgbClr val="22222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 name="Shape 75"/>
          <p:cNvSpPr/>
          <p:nvPr/>
        </p:nvSpPr>
        <p:spPr>
          <a:xfrm flipH="1">
            <a:off x="472134" y="-9525"/>
            <a:ext cx="518400" cy="749100"/>
          </a:xfrm>
          <a:prstGeom prst="parallelogram">
            <a:avLst>
              <a:gd name="adj" fmla="val 75009"/>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 name="Shape 76"/>
          <p:cNvSpPr/>
          <p:nvPr/>
        </p:nvSpPr>
        <p:spPr>
          <a:xfrm flipH="1">
            <a:off x="742953" y="272850"/>
            <a:ext cx="7505700" cy="749100"/>
          </a:xfrm>
          <a:prstGeom prst="parallelogram">
            <a:avLst>
              <a:gd name="adj" fmla="val 51542"/>
            </a:avLst>
          </a:prstGeom>
          <a:solidFill>
            <a:srgbClr val="222222">
              <a:alpha val="6462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 name="Shape 77"/>
          <p:cNvSpPr/>
          <p:nvPr/>
        </p:nvSpPr>
        <p:spPr>
          <a:xfrm flipH="1">
            <a:off x="7861618" y="272850"/>
            <a:ext cx="1759200" cy="749100"/>
          </a:xfrm>
          <a:prstGeom prst="parallelogram">
            <a:avLst>
              <a:gd name="adj" fmla="val 51542"/>
            </a:avLst>
          </a:prstGeom>
          <a:solidFill>
            <a:srgbClr val="FF87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 name="Shape 78"/>
          <p:cNvSpPr/>
          <p:nvPr/>
        </p:nvSpPr>
        <p:spPr>
          <a:xfrm flipH="1">
            <a:off x="990375" y="4925850"/>
            <a:ext cx="8369700" cy="228000"/>
          </a:xfrm>
          <a:prstGeom prst="parallelogram">
            <a:avLst>
              <a:gd name="adj" fmla="val 51542"/>
            </a:avLst>
          </a:prstGeom>
          <a:solidFill>
            <a:srgbClr val="FF87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 name="Shape 79"/>
          <p:cNvSpPr txBox="1">
            <a:spLocks noGrp="1"/>
          </p:cNvSpPr>
          <p:nvPr>
            <p:ph type="title"/>
          </p:nvPr>
        </p:nvSpPr>
        <p:spPr>
          <a:xfrm>
            <a:off x="1104900" y="276075"/>
            <a:ext cx="6724500" cy="749100"/>
          </a:xfrm>
          <a:prstGeom prst="rect">
            <a:avLst/>
          </a:prstGeom>
        </p:spPr>
        <p:txBody>
          <a:bodyPr spcFirstLastPara="1" wrap="square" lIns="91425" tIns="91425" rIns="91425" bIns="91425" anchor="ctr" anchorCtr="0"/>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80" name="Shape 80"/>
          <p:cNvSpPr txBox="1">
            <a:spLocks noGrp="1"/>
          </p:cNvSpPr>
          <p:nvPr>
            <p:ph type="sldNum" idx="12"/>
          </p:nvPr>
        </p:nvSpPr>
        <p:spPr>
          <a:xfrm>
            <a:off x="0" y="0"/>
            <a:ext cx="594900" cy="731700"/>
          </a:xfrm>
          <a:prstGeom prst="rect">
            <a:avLst/>
          </a:prstGeom>
        </p:spPr>
        <p:txBody>
          <a:bodyPr spcFirstLastPara="1" wrap="square" lIns="91425" tIns="91425" rIns="91425" bIns="91425" anchor="ctr" anchorCtr="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1"/>
        <p:cNvGrpSpPr/>
        <p:nvPr/>
      </p:nvGrpSpPr>
      <p:grpSpPr>
        <a:xfrm>
          <a:off x="0" y="0"/>
          <a:ext cx="0" cy="0"/>
          <a:chOff x="0" y="0"/>
          <a:chExt cx="0" cy="0"/>
        </a:xfrm>
      </p:grpSpPr>
      <p:sp>
        <p:nvSpPr>
          <p:cNvPr id="82" name="Shape 82"/>
          <p:cNvSpPr/>
          <p:nvPr/>
        </p:nvSpPr>
        <p:spPr>
          <a:xfrm>
            <a:off x="-55075" y="-38100"/>
            <a:ext cx="3312625" cy="5214650"/>
          </a:xfrm>
          <a:custGeom>
            <a:avLst/>
            <a:gdLst/>
            <a:ahLst/>
            <a:cxnLst/>
            <a:rect l="0" t="0" r="0" b="0"/>
            <a:pathLst>
              <a:path w="132505" h="208586" extrusionOk="0">
                <a:moveTo>
                  <a:pt x="132505" y="207264"/>
                </a:moveTo>
                <a:lnTo>
                  <a:pt x="25063" y="0"/>
                </a:lnTo>
                <a:lnTo>
                  <a:pt x="0" y="202"/>
                </a:lnTo>
                <a:lnTo>
                  <a:pt x="1322" y="208586"/>
                </a:lnTo>
                <a:close/>
              </a:path>
            </a:pathLst>
          </a:custGeom>
          <a:solidFill>
            <a:srgbClr val="F3F3F3"/>
          </a:solidFill>
          <a:ln>
            <a:noFill/>
          </a:ln>
        </p:spPr>
      </p:sp>
      <p:sp>
        <p:nvSpPr>
          <p:cNvPr id="83" name="Shape 83"/>
          <p:cNvSpPr/>
          <p:nvPr/>
        </p:nvSpPr>
        <p:spPr>
          <a:xfrm flipH="1">
            <a:off x="742953" y="4406300"/>
            <a:ext cx="7505700" cy="749100"/>
          </a:xfrm>
          <a:prstGeom prst="parallelogram">
            <a:avLst>
              <a:gd name="adj" fmla="val 51542"/>
            </a:avLst>
          </a:prstGeom>
          <a:solidFill>
            <a:srgbClr val="22222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 name="Shape 84"/>
          <p:cNvSpPr/>
          <p:nvPr/>
        </p:nvSpPr>
        <p:spPr>
          <a:xfrm flipH="1">
            <a:off x="7861618" y="4406300"/>
            <a:ext cx="1759200" cy="749100"/>
          </a:xfrm>
          <a:prstGeom prst="parallelogram">
            <a:avLst>
              <a:gd name="adj" fmla="val 51542"/>
            </a:avLst>
          </a:prstGeom>
          <a:solidFill>
            <a:srgbClr val="FF87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 name="Shape 85"/>
          <p:cNvSpPr/>
          <p:nvPr/>
        </p:nvSpPr>
        <p:spPr>
          <a:xfrm flipH="1">
            <a:off x="-903537" y="-17561"/>
            <a:ext cx="1759200" cy="749100"/>
          </a:xfrm>
          <a:prstGeom prst="parallelogram">
            <a:avLst>
              <a:gd name="adj" fmla="val 51542"/>
            </a:avLst>
          </a:prstGeom>
          <a:solidFill>
            <a:srgbClr val="22222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 name="Shape 86"/>
          <p:cNvSpPr/>
          <p:nvPr/>
        </p:nvSpPr>
        <p:spPr>
          <a:xfrm flipH="1">
            <a:off x="472134" y="-9525"/>
            <a:ext cx="518400" cy="749100"/>
          </a:xfrm>
          <a:prstGeom prst="parallelogram">
            <a:avLst>
              <a:gd name="adj" fmla="val 75009"/>
            </a:avLst>
          </a:prstGeom>
          <a:solidFill>
            <a:srgbClr val="FF87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 name="Shape 87"/>
          <p:cNvSpPr txBox="1">
            <a:spLocks noGrp="1"/>
          </p:cNvSpPr>
          <p:nvPr>
            <p:ph type="body" idx="1"/>
          </p:nvPr>
        </p:nvSpPr>
        <p:spPr>
          <a:xfrm>
            <a:off x="1123950" y="4406300"/>
            <a:ext cx="6737400" cy="749100"/>
          </a:xfrm>
          <a:prstGeom prst="rect">
            <a:avLst/>
          </a:prstGeom>
        </p:spPr>
        <p:txBody>
          <a:bodyPr spcFirstLastPara="1" wrap="square" lIns="91425" tIns="91425" rIns="91425" bIns="91425" anchor="ctr" anchorCtr="0"/>
          <a:lstStyle>
            <a:lvl1pPr marL="457200" lvl="0" indent="-228600">
              <a:spcBef>
                <a:spcPts val="360"/>
              </a:spcBef>
              <a:spcAft>
                <a:spcPts val="0"/>
              </a:spcAft>
              <a:buClr>
                <a:srgbClr val="FFFFFF"/>
              </a:buClr>
              <a:buSzPts val="1800"/>
              <a:buNone/>
              <a:defRPr sz="1800">
                <a:solidFill>
                  <a:srgbClr val="FFFFFF"/>
                </a:solidFill>
              </a:defRPr>
            </a:lvl1pPr>
          </a:lstStyle>
          <a:p>
            <a:endParaRPr/>
          </a:p>
        </p:txBody>
      </p:sp>
      <p:sp>
        <p:nvSpPr>
          <p:cNvPr id="88" name="Shape 88"/>
          <p:cNvSpPr txBox="1">
            <a:spLocks noGrp="1"/>
          </p:cNvSpPr>
          <p:nvPr>
            <p:ph type="sldNum" idx="12"/>
          </p:nvPr>
        </p:nvSpPr>
        <p:spPr>
          <a:xfrm>
            <a:off x="0" y="0"/>
            <a:ext cx="594900" cy="7317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04900" y="276075"/>
            <a:ext cx="6724500" cy="749100"/>
          </a:xfrm>
          <a:prstGeom prst="rect">
            <a:avLst/>
          </a:prstGeom>
          <a:noFill/>
          <a:ln>
            <a:noFill/>
          </a:ln>
        </p:spPr>
        <p:txBody>
          <a:bodyPr spcFirstLastPara="1" wrap="square" lIns="91425" tIns="91425" rIns="91425" bIns="91425" anchor="ctr" anchorCtr="0"/>
          <a:lstStyle>
            <a:lvl1pPr lvl="0">
              <a:spcBef>
                <a:spcPts val="0"/>
              </a:spcBef>
              <a:spcAft>
                <a:spcPts val="0"/>
              </a:spcAft>
              <a:buClr>
                <a:srgbClr val="FFFFFF"/>
              </a:buClr>
              <a:buSzPts val="2400"/>
              <a:buFont typeface="Dosis"/>
              <a:buNone/>
              <a:defRPr sz="2400">
                <a:solidFill>
                  <a:srgbClr val="FFFFFF"/>
                </a:solidFill>
                <a:latin typeface="Dosis"/>
                <a:ea typeface="Dosis"/>
                <a:cs typeface="Dosis"/>
                <a:sym typeface="Dosis"/>
              </a:defRPr>
            </a:lvl1pPr>
            <a:lvl2pPr lvl="1">
              <a:spcBef>
                <a:spcPts val="0"/>
              </a:spcBef>
              <a:spcAft>
                <a:spcPts val="0"/>
              </a:spcAft>
              <a:buClr>
                <a:srgbClr val="FFFFFF"/>
              </a:buClr>
              <a:buSzPts val="2400"/>
              <a:buFont typeface="Dosis"/>
              <a:buNone/>
              <a:defRPr sz="2400">
                <a:solidFill>
                  <a:srgbClr val="FFFFFF"/>
                </a:solidFill>
                <a:latin typeface="Dosis"/>
                <a:ea typeface="Dosis"/>
                <a:cs typeface="Dosis"/>
                <a:sym typeface="Dosis"/>
              </a:defRPr>
            </a:lvl2pPr>
            <a:lvl3pPr lvl="2">
              <a:spcBef>
                <a:spcPts val="0"/>
              </a:spcBef>
              <a:spcAft>
                <a:spcPts val="0"/>
              </a:spcAft>
              <a:buClr>
                <a:srgbClr val="FFFFFF"/>
              </a:buClr>
              <a:buSzPts val="2400"/>
              <a:buFont typeface="Dosis"/>
              <a:buNone/>
              <a:defRPr sz="2400">
                <a:solidFill>
                  <a:srgbClr val="FFFFFF"/>
                </a:solidFill>
                <a:latin typeface="Dosis"/>
                <a:ea typeface="Dosis"/>
                <a:cs typeface="Dosis"/>
                <a:sym typeface="Dosis"/>
              </a:defRPr>
            </a:lvl3pPr>
            <a:lvl4pPr lvl="3">
              <a:spcBef>
                <a:spcPts val="0"/>
              </a:spcBef>
              <a:spcAft>
                <a:spcPts val="0"/>
              </a:spcAft>
              <a:buClr>
                <a:srgbClr val="FFFFFF"/>
              </a:buClr>
              <a:buSzPts val="2400"/>
              <a:buFont typeface="Dosis"/>
              <a:buNone/>
              <a:defRPr sz="2400">
                <a:solidFill>
                  <a:srgbClr val="FFFFFF"/>
                </a:solidFill>
                <a:latin typeface="Dosis"/>
                <a:ea typeface="Dosis"/>
                <a:cs typeface="Dosis"/>
                <a:sym typeface="Dosis"/>
              </a:defRPr>
            </a:lvl4pPr>
            <a:lvl5pPr lvl="4">
              <a:spcBef>
                <a:spcPts val="0"/>
              </a:spcBef>
              <a:spcAft>
                <a:spcPts val="0"/>
              </a:spcAft>
              <a:buClr>
                <a:srgbClr val="FFFFFF"/>
              </a:buClr>
              <a:buSzPts val="2400"/>
              <a:buFont typeface="Dosis"/>
              <a:buNone/>
              <a:defRPr sz="2400">
                <a:solidFill>
                  <a:srgbClr val="FFFFFF"/>
                </a:solidFill>
                <a:latin typeface="Dosis"/>
                <a:ea typeface="Dosis"/>
                <a:cs typeface="Dosis"/>
                <a:sym typeface="Dosis"/>
              </a:defRPr>
            </a:lvl5pPr>
            <a:lvl6pPr lvl="5">
              <a:spcBef>
                <a:spcPts val="0"/>
              </a:spcBef>
              <a:spcAft>
                <a:spcPts val="0"/>
              </a:spcAft>
              <a:buClr>
                <a:srgbClr val="FFFFFF"/>
              </a:buClr>
              <a:buSzPts val="2400"/>
              <a:buFont typeface="Dosis"/>
              <a:buNone/>
              <a:defRPr sz="2400">
                <a:solidFill>
                  <a:srgbClr val="FFFFFF"/>
                </a:solidFill>
                <a:latin typeface="Dosis"/>
                <a:ea typeface="Dosis"/>
                <a:cs typeface="Dosis"/>
                <a:sym typeface="Dosis"/>
              </a:defRPr>
            </a:lvl6pPr>
            <a:lvl7pPr lvl="6">
              <a:spcBef>
                <a:spcPts val="0"/>
              </a:spcBef>
              <a:spcAft>
                <a:spcPts val="0"/>
              </a:spcAft>
              <a:buClr>
                <a:srgbClr val="FFFFFF"/>
              </a:buClr>
              <a:buSzPts val="2400"/>
              <a:buFont typeface="Dosis"/>
              <a:buNone/>
              <a:defRPr sz="2400">
                <a:solidFill>
                  <a:srgbClr val="FFFFFF"/>
                </a:solidFill>
                <a:latin typeface="Dosis"/>
                <a:ea typeface="Dosis"/>
                <a:cs typeface="Dosis"/>
                <a:sym typeface="Dosis"/>
              </a:defRPr>
            </a:lvl7pPr>
            <a:lvl8pPr lvl="7">
              <a:spcBef>
                <a:spcPts val="0"/>
              </a:spcBef>
              <a:spcAft>
                <a:spcPts val="0"/>
              </a:spcAft>
              <a:buClr>
                <a:srgbClr val="FFFFFF"/>
              </a:buClr>
              <a:buSzPts val="2400"/>
              <a:buFont typeface="Dosis"/>
              <a:buNone/>
              <a:defRPr sz="2400">
                <a:solidFill>
                  <a:srgbClr val="FFFFFF"/>
                </a:solidFill>
                <a:latin typeface="Dosis"/>
                <a:ea typeface="Dosis"/>
                <a:cs typeface="Dosis"/>
                <a:sym typeface="Dosis"/>
              </a:defRPr>
            </a:lvl8pPr>
            <a:lvl9pPr lvl="8">
              <a:spcBef>
                <a:spcPts val="0"/>
              </a:spcBef>
              <a:spcAft>
                <a:spcPts val="0"/>
              </a:spcAft>
              <a:buClr>
                <a:srgbClr val="FFFFFF"/>
              </a:buClr>
              <a:buSzPts val="2400"/>
              <a:buFont typeface="Dosis"/>
              <a:buNone/>
              <a:defRPr sz="2400">
                <a:solidFill>
                  <a:srgbClr val="FFFFFF"/>
                </a:solidFill>
                <a:latin typeface="Dosis"/>
                <a:ea typeface="Dosis"/>
                <a:cs typeface="Dosis"/>
                <a:sym typeface="Dosis"/>
              </a:defRPr>
            </a:lvl9pPr>
          </a:lstStyle>
          <a:p>
            <a:endParaRPr/>
          </a:p>
        </p:txBody>
      </p:sp>
      <p:sp>
        <p:nvSpPr>
          <p:cNvPr id="7" name="Shape 7"/>
          <p:cNvSpPr txBox="1">
            <a:spLocks noGrp="1"/>
          </p:cNvSpPr>
          <p:nvPr>
            <p:ph type="body" idx="1"/>
          </p:nvPr>
        </p:nvSpPr>
        <p:spPr>
          <a:xfrm>
            <a:off x="1104900" y="1200150"/>
            <a:ext cx="7581900" cy="3725700"/>
          </a:xfrm>
          <a:prstGeom prst="rect">
            <a:avLst/>
          </a:prstGeom>
          <a:noFill/>
          <a:ln>
            <a:noFill/>
          </a:ln>
        </p:spPr>
        <p:txBody>
          <a:bodyPr spcFirstLastPara="1" wrap="square" lIns="91425" tIns="91425" rIns="91425" bIns="91425" anchor="t" anchorCtr="0"/>
          <a:lstStyle>
            <a:lvl1pPr marL="457200" lvl="0" indent="-419100">
              <a:spcBef>
                <a:spcPts val="600"/>
              </a:spcBef>
              <a:spcAft>
                <a:spcPts val="0"/>
              </a:spcAft>
              <a:buClr>
                <a:srgbClr val="FF8700"/>
              </a:buClr>
              <a:buSzPts val="3000"/>
              <a:buFont typeface="Roboto"/>
              <a:buChar char="▸"/>
              <a:defRPr sz="3000">
                <a:solidFill>
                  <a:srgbClr val="222222"/>
                </a:solidFill>
                <a:latin typeface="Roboto"/>
                <a:ea typeface="Roboto"/>
                <a:cs typeface="Roboto"/>
                <a:sym typeface="Roboto"/>
              </a:defRPr>
            </a:lvl1pPr>
            <a:lvl2pPr marL="914400" lvl="1" indent="-381000">
              <a:spcBef>
                <a:spcPts val="0"/>
              </a:spcBef>
              <a:spcAft>
                <a:spcPts val="0"/>
              </a:spcAft>
              <a:buClr>
                <a:srgbClr val="FF8700"/>
              </a:buClr>
              <a:buSzPts val="2400"/>
              <a:buFont typeface="Roboto"/>
              <a:buChar char="▹"/>
              <a:defRPr sz="2400">
                <a:solidFill>
                  <a:srgbClr val="222222"/>
                </a:solidFill>
                <a:latin typeface="Roboto"/>
                <a:ea typeface="Roboto"/>
                <a:cs typeface="Roboto"/>
                <a:sym typeface="Roboto"/>
              </a:defRPr>
            </a:lvl2pPr>
            <a:lvl3pPr marL="1371600" lvl="2" indent="-381000">
              <a:spcBef>
                <a:spcPts val="0"/>
              </a:spcBef>
              <a:spcAft>
                <a:spcPts val="0"/>
              </a:spcAft>
              <a:buClr>
                <a:srgbClr val="FF8700"/>
              </a:buClr>
              <a:buSzPts val="2400"/>
              <a:buFont typeface="Roboto"/>
              <a:buChar char="▹"/>
              <a:defRPr sz="2400">
                <a:solidFill>
                  <a:srgbClr val="222222"/>
                </a:solidFill>
                <a:latin typeface="Roboto"/>
                <a:ea typeface="Roboto"/>
                <a:cs typeface="Roboto"/>
                <a:sym typeface="Roboto"/>
              </a:defRPr>
            </a:lvl3pPr>
            <a:lvl4pPr marL="1828800" lvl="3" indent="-342900">
              <a:spcBef>
                <a:spcPts val="0"/>
              </a:spcBef>
              <a:spcAft>
                <a:spcPts val="0"/>
              </a:spcAft>
              <a:buClr>
                <a:srgbClr val="FF8700"/>
              </a:buClr>
              <a:buSzPts val="1800"/>
              <a:buFont typeface="Roboto"/>
              <a:buChar char="▹"/>
              <a:defRPr sz="1800">
                <a:solidFill>
                  <a:srgbClr val="222222"/>
                </a:solidFill>
                <a:latin typeface="Roboto"/>
                <a:ea typeface="Roboto"/>
                <a:cs typeface="Roboto"/>
                <a:sym typeface="Roboto"/>
              </a:defRPr>
            </a:lvl4pPr>
            <a:lvl5pPr marL="2286000" lvl="4" indent="-342900">
              <a:spcBef>
                <a:spcPts val="0"/>
              </a:spcBef>
              <a:spcAft>
                <a:spcPts val="0"/>
              </a:spcAft>
              <a:buClr>
                <a:srgbClr val="FF8700"/>
              </a:buClr>
              <a:buSzPts val="1800"/>
              <a:buFont typeface="Roboto"/>
              <a:buChar char="▹"/>
              <a:defRPr sz="1800">
                <a:solidFill>
                  <a:srgbClr val="222222"/>
                </a:solidFill>
                <a:latin typeface="Roboto"/>
                <a:ea typeface="Roboto"/>
                <a:cs typeface="Roboto"/>
                <a:sym typeface="Roboto"/>
              </a:defRPr>
            </a:lvl5pPr>
            <a:lvl6pPr marL="2743200" lvl="5" indent="-342900">
              <a:spcBef>
                <a:spcPts val="0"/>
              </a:spcBef>
              <a:spcAft>
                <a:spcPts val="0"/>
              </a:spcAft>
              <a:buClr>
                <a:srgbClr val="FF8700"/>
              </a:buClr>
              <a:buSzPts val="1800"/>
              <a:buFont typeface="Roboto"/>
              <a:buChar char="▹"/>
              <a:defRPr sz="1800">
                <a:solidFill>
                  <a:srgbClr val="222222"/>
                </a:solidFill>
                <a:latin typeface="Roboto"/>
                <a:ea typeface="Roboto"/>
                <a:cs typeface="Roboto"/>
                <a:sym typeface="Roboto"/>
              </a:defRPr>
            </a:lvl6pPr>
            <a:lvl7pPr marL="3200400" lvl="6" indent="-342900">
              <a:spcBef>
                <a:spcPts val="0"/>
              </a:spcBef>
              <a:spcAft>
                <a:spcPts val="0"/>
              </a:spcAft>
              <a:buClr>
                <a:srgbClr val="FF8700"/>
              </a:buClr>
              <a:buSzPts val="1800"/>
              <a:buFont typeface="Roboto"/>
              <a:buChar char="▹"/>
              <a:defRPr sz="1800">
                <a:solidFill>
                  <a:srgbClr val="222222"/>
                </a:solidFill>
                <a:latin typeface="Roboto"/>
                <a:ea typeface="Roboto"/>
                <a:cs typeface="Roboto"/>
                <a:sym typeface="Roboto"/>
              </a:defRPr>
            </a:lvl7pPr>
            <a:lvl8pPr marL="3657600" lvl="7" indent="-342900">
              <a:spcBef>
                <a:spcPts val="0"/>
              </a:spcBef>
              <a:spcAft>
                <a:spcPts val="0"/>
              </a:spcAft>
              <a:buClr>
                <a:srgbClr val="FF8700"/>
              </a:buClr>
              <a:buSzPts val="1800"/>
              <a:buFont typeface="Roboto"/>
              <a:buChar char="▹"/>
              <a:defRPr sz="1800">
                <a:solidFill>
                  <a:srgbClr val="222222"/>
                </a:solidFill>
                <a:latin typeface="Roboto"/>
                <a:ea typeface="Roboto"/>
                <a:cs typeface="Roboto"/>
                <a:sym typeface="Roboto"/>
              </a:defRPr>
            </a:lvl8pPr>
            <a:lvl9pPr marL="4114800" lvl="8" indent="-342900">
              <a:spcBef>
                <a:spcPts val="0"/>
              </a:spcBef>
              <a:spcAft>
                <a:spcPts val="0"/>
              </a:spcAft>
              <a:buClr>
                <a:srgbClr val="FF8700"/>
              </a:buClr>
              <a:buSzPts val="1800"/>
              <a:buFont typeface="Roboto"/>
              <a:buChar char="▹"/>
              <a:defRPr sz="1800">
                <a:solidFill>
                  <a:srgbClr val="22222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0" y="0"/>
            <a:ext cx="594900" cy="731700"/>
          </a:xfrm>
          <a:prstGeom prst="rect">
            <a:avLst/>
          </a:prstGeom>
          <a:noFill/>
          <a:ln>
            <a:noFill/>
          </a:ln>
        </p:spPr>
        <p:txBody>
          <a:bodyPr spcFirstLastPara="1" wrap="square" lIns="91425" tIns="91425" rIns="91425" bIns="91425" anchor="ctr" anchorCtr="0">
            <a:noAutofit/>
          </a:bodyPr>
          <a:lstStyle>
            <a:lvl1pPr lvl="0" algn="ctr">
              <a:spcBef>
                <a:spcPts val="0"/>
              </a:spcBef>
              <a:buNone/>
              <a:defRPr sz="1300" b="1">
                <a:solidFill>
                  <a:srgbClr val="FFFFFF"/>
                </a:solidFill>
                <a:latin typeface="Roboto"/>
                <a:ea typeface="Roboto"/>
                <a:cs typeface="Roboto"/>
                <a:sym typeface="Roboto"/>
              </a:defRPr>
            </a:lvl1pPr>
            <a:lvl2pPr lvl="1" algn="ctr">
              <a:spcBef>
                <a:spcPts val="0"/>
              </a:spcBef>
              <a:buNone/>
              <a:defRPr sz="1300" b="1">
                <a:solidFill>
                  <a:srgbClr val="FFFFFF"/>
                </a:solidFill>
                <a:latin typeface="Roboto"/>
                <a:ea typeface="Roboto"/>
                <a:cs typeface="Roboto"/>
                <a:sym typeface="Roboto"/>
              </a:defRPr>
            </a:lvl2pPr>
            <a:lvl3pPr lvl="2" algn="ctr">
              <a:spcBef>
                <a:spcPts val="0"/>
              </a:spcBef>
              <a:buNone/>
              <a:defRPr sz="1300" b="1">
                <a:solidFill>
                  <a:srgbClr val="FFFFFF"/>
                </a:solidFill>
                <a:latin typeface="Roboto"/>
                <a:ea typeface="Roboto"/>
                <a:cs typeface="Roboto"/>
                <a:sym typeface="Roboto"/>
              </a:defRPr>
            </a:lvl3pPr>
            <a:lvl4pPr lvl="3" algn="ctr">
              <a:spcBef>
                <a:spcPts val="0"/>
              </a:spcBef>
              <a:buNone/>
              <a:defRPr sz="1300" b="1">
                <a:solidFill>
                  <a:srgbClr val="FFFFFF"/>
                </a:solidFill>
                <a:latin typeface="Roboto"/>
                <a:ea typeface="Roboto"/>
                <a:cs typeface="Roboto"/>
                <a:sym typeface="Roboto"/>
              </a:defRPr>
            </a:lvl4pPr>
            <a:lvl5pPr lvl="4" algn="ctr">
              <a:spcBef>
                <a:spcPts val="0"/>
              </a:spcBef>
              <a:buNone/>
              <a:defRPr sz="1300" b="1">
                <a:solidFill>
                  <a:srgbClr val="FFFFFF"/>
                </a:solidFill>
                <a:latin typeface="Roboto"/>
                <a:ea typeface="Roboto"/>
                <a:cs typeface="Roboto"/>
                <a:sym typeface="Roboto"/>
              </a:defRPr>
            </a:lvl5pPr>
            <a:lvl6pPr lvl="5" algn="ctr">
              <a:spcBef>
                <a:spcPts val="0"/>
              </a:spcBef>
              <a:buNone/>
              <a:defRPr sz="1300" b="1">
                <a:solidFill>
                  <a:srgbClr val="FFFFFF"/>
                </a:solidFill>
                <a:latin typeface="Roboto"/>
                <a:ea typeface="Roboto"/>
                <a:cs typeface="Roboto"/>
                <a:sym typeface="Roboto"/>
              </a:defRPr>
            </a:lvl6pPr>
            <a:lvl7pPr lvl="6" algn="ctr">
              <a:spcBef>
                <a:spcPts val="0"/>
              </a:spcBef>
              <a:buNone/>
              <a:defRPr sz="1300" b="1">
                <a:solidFill>
                  <a:srgbClr val="FFFFFF"/>
                </a:solidFill>
                <a:latin typeface="Roboto"/>
                <a:ea typeface="Roboto"/>
                <a:cs typeface="Roboto"/>
                <a:sym typeface="Roboto"/>
              </a:defRPr>
            </a:lvl7pPr>
            <a:lvl8pPr lvl="7" algn="ctr">
              <a:spcBef>
                <a:spcPts val="0"/>
              </a:spcBef>
              <a:buNone/>
              <a:defRPr sz="1300" b="1">
                <a:solidFill>
                  <a:srgbClr val="FFFFFF"/>
                </a:solidFill>
                <a:latin typeface="Roboto"/>
                <a:ea typeface="Roboto"/>
                <a:cs typeface="Roboto"/>
                <a:sym typeface="Roboto"/>
              </a:defRPr>
            </a:lvl8pPr>
            <a:lvl9pPr lvl="8" algn="ctr">
              <a:spcBef>
                <a:spcPts val="0"/>
              </a:spcBef>
              <a:buNone/>
              <a:defRPr sz="1300" b="1">
                <a:solidFill>
                  <a:srgbClr val="FFFFFF"/>
                </a:solidFill>
                <a:latin typeface="Roboto"/>
                <a:ea typeface="Roboto"/>
                <a:cs typeface="Roboto"/>
                <a:sym typeface="Roboto"/>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hyperlink" Target="http://www.slidescarnival.com/"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hyperlink" Target="http://startupstockphotos.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hyperlink" Target="https://www.fontsquirrel.com/fonts/dosis"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hyperlink" Target="https://material.google.com/resources/roboto-noto-fonts.html"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hyperlink" Target="https://twitter.com/googledocs/status/730087240156643328" TargetMode="External"/><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hyperlink" Target="http://www.slidescarnival.com/help-use-presentation-template"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hyperlink" Target="http://www.slidescarnival.com/copyright-and-legal-informatio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4"/>
        <p:cNvGrpSpPr/>
        <p:nvPr/>
      </p:nvGrpSpPr>
      <p:grpSpPr>
        <a:xfrm>
          <a:off x="0" y="0"/>
          <a:ext cx="0" cy="0"/>
          <a:chOff x="0" y="0"/>
          <a:chExt cx="0" cy="0"/>
        </a:xfrm>
      </p:grpSpPr>
      <p:sp>
        <p:nvSpPr>
          <p:cNvPr id="105" name="Shape 105"/>
          <p:cNvSpPr txBox="1">
            <a:spLocks noGrp="1"/>
          </p:cNvSpPr>
          <p:nvPr>
            <p:ph type="ctrTitle"/>
          </p:nvPr>
        </p:nvSpPr>
        <p:spPr>
          <a:xfrm>
            <a:off x="1028474" y="357172"/>
            <a:ext cx="7472615" cy="3662828"/>
          </a:xfrm>
          <a:prstGeom prst="rect">
            <a:avLst/>
          </a:prstGeom>
        </p:spPr>
        <p:txBody>
          <a:bodyPr spcFirstLastPara="1" wrap="square" lIns="91425" tIns="91425" rIns="91425" bIns="91425" anchor="b" anchorCtr="0">
            <a:noAutofit/>
          </a:bodyPr>
          <a:lstStyle/>
          <a:p>
            <a:pPr algn="ctr"/>
            <a:r>
              <a:rPr lang="ar-IQ" b="1" dirty="0" smtClean="0"/>
              <a:t>الفرع الثاني </a:t>
            </a:r>
            <a:r>
              <a:rPr lang="ar-IQ" b="1" dirty="0" smtClean="0"/>
              <a:t/>
            </a:r>
            <a:br>
              <a:rPr lang="ar-IQ" b="1" dirty="0" smtClean="0"/>
            </a:br>
            <a:r>
              <a:rPr lang="ar-IQ" b="1" dirty="0" smtClean="0"/>
              <a:t> </a:t>
            </a:r>
            <a:r>
              <a:rPr lang="ar-IQ" b="1" dirty="0" smtClean="0"/>
              <a:t>دور المجلس في مجال الرأي والمشورة القانونية : </a:t>
            </a:r>
            <a:r>
              <a:rPr lang="en-US" dirty="0" smtClean="0"/>
              <a:t/>
            </a:r>
            <a:br>
              <a:rPr lang="en-US" dirty="0" smtClean="0"/>
            </a:b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1104900" y="276075"/>
            <a:ext cx="6724500" cy="749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This is a slide title</a:t>
            </a:r>
            <a:endParaRPr/>
          </a:p>
        </p:txBody>
      </p:sp>
      <p:sp>
        <p:nvSpPr>
          <p:cNvPr id="140" name="Shape 140"/>
          <p:cNvSpPr txBox="1">
            <a:spLocks noGrp="1"/>
          </p:cNvSpPr>
          <p:nvPr>
            <p:ph type="body" idx="1"/>
          </p:nvPr>
        </p:nvSpPr>
        <p:spPr>
          <a:xfrm>
            <a:off x="1104900" y="1277625"/>
            <a:ext cx="7581900" cy="3648300"/>
          </a:xfrm>
          <a:prstGeom prst="rect">
            <a:avLst/>
          </a:prstGeom>
        </p:spPr>
        <p:txBody>
          <a:bodyPr spcFirstLastPara="1" wrap="square" lIns="91425" tIns="91425" rIns="91425" bIns="91425" anchor="t" anchorCtr="0">
            <a:noAutofit/>
          </a:bodyPr>
          <a:lstStyle/>
          <a:p>
            <a:pPr marL="457200" lvl="0" indent="-419100" rtl="0">
              <a:spcBef>
                <a:spcPts val="600"/>
              </a:spcBef>
              <a:spcAft>
                <a:spcPts val="0"/>
              </a:spcAft>
              <a:buSzPts val="3000"/>
              <a:buChar char="▸"/>
            </a:pPr>
            <a:r>
              <a:rPr lang="en"/>
              <a:t>Here you have a list of items</a:t>
            </a:r>
            <a:endParaRPr/>
          </a:p>
          <a:p>
            <a:pPr marL="457200" lvl="0" indent="-419100" rtl="0">
              <a:spcBef>
                <a:spcPts val="0"/>
              </a:spcBef>
              <a:spcAft>
                <a:spcPts val="0"/>
              </a:spcAft>
              <a:buSzPts val="3000"/>
              <a:buChar char="▸"/>
            </a:pPr>
            <a:r>
              <a:rPr lang="en"/>
              <a:t>And some text</a:t>
            </a:r>
            <a:endParaRPr/>
          </a:p>
          <a:p>
            <a:pPr marL="457200" lvl="0" indent="-419100" rtl="0">
              <a:spcBef>
                <a:spcPts val="0"/>
              </a:spcBef>
              <a:spcAft>
                <a:spcPts val="0"/>
              </a:spcAft>
              <a:buSzPts val="3000"/>
              <a:buChar char="▸"/>
            </a:pPr>
            <a:r>
              <a:rPr lang="en"/>
              <a:t>But remember not to overload your slides with content</a:t>
            </a:r>
            <a:endParaRPr/>
          </a:p>
          <a:p>
            <a:pPr marL="0" lvl="0" indent="0">
              <a:spcBef>
                <a:spcPts val="600"/>
              </a:spcBef>
              <a:spcAft>
                <a:spcPts val="0"/>
              </a:spcAft>
              <a:buNone/>
            </a:pPr>
            <a:r>
              <a:rPr lang="en"/>
              <a:t>Your audience will listen to you or read the content, but won’t do both. </a:t>
            </a:r>
            <a:endParaRPr/>
          </a:p>
        </p:txBody>
      </p:sp>
      <p:sp>
        <p:nvSpPr>
          <p:cNvPr id="141" name="Shape 141"/>
          <p:cNvSpPr txBox="1">
            <a:spLocks noGrp="1"/>
          </p:cNvSpPr>
          <p:nvPr>
            <p:ph type="sldNum" idx="12"/>
          </p:nvPr>
        </p:nvSpPr>
        <p:spPr>
          <a:xfrm>
            <a:off x="0" y="0"/>
            <a:ext cx="594900" cy="731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ctrTitle" idx="4294967295"/>
          </p:nvPr>
        </p:nvSpPr>
        <p:spPr>
          <a:xfrm>
            <a:off x="1090700" y="2650150"/>
            <a:ext cx="7367400" cy="11598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7200">
                <a:solidFill>
                  <a:srgbClr val="FF8700"/>
                </a:solidFill>
              </a:rPr>
              <a:t>BIG CONCEPT</a:t>
            </a:r>
            <a:endParaRPr sz="7200">
              <a:solidFill>
                <a:srgbClr val="FF8700"/>
              </a:solidFill>
            </a:endParaRPr>
          </a:p>
        </p:txBody>
      </p:sp>
      <p:sp>
        <p:nvSpPr>
          <p:cNvPr id="147" name="Shape 147"/>
          <p:cNvSpPr txBox="1">
            <a:spLocks noGrp="1"/>
          </p:cNvSpPr>
          <p:nvPr>
            <p:ph type="subTitle" idx="4294967295"/>
          </p:nvPr>
        </p:nvSpPr>
        <p:spPr>
          <a:xfrm>
            <a:off x="1090700" y="3640150"/>
            <a:ext cx="5901300" cy="7848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sz="2400"/>
              <a:t>Bring the attention of your audience over a key concept using icons or illustrations</a:t>
            </a:r>
            <a:endParaRPr sz="2400"/>
          </a:p>
        </p:txBody>
      </p:sp>
      <p:grpSp>
        <p:nvGrpSpPr>
          <p:cNvPr id="148" name="Shape 148"/>
          <p:cNvGrpSpPr/>
          <p:nvPr/>
        </p:nvGrpSpPr>
        <p:grpSpPr>
          <a:xfrm>
            <a:off x="6759209" y="507618"/>
            <a:ext cx="1645833" cy="1645812"/>
            <a:chOff x="6643075" y="3664250"/>
            <a:chExt cx="407950" cy="407975"/>
          </a:xfrm>
        </p:grpSpPr>
        <p:sp>
          <p:nvSpPr>
            <p:cNvPr id="149" name="Shape 149"/>
            <p:cNvSpPr/>
            <p:nvPr/>
          </p:nvSpPr>
          <p:spPr>
            <a:xfrm>
              <a:off x="6794075" y="3815250"/>
              <a:ext cx="211300" cy="211300"/>
            </a:xfrm>
            <a:custGeom>
              <a:avLst/>
              <a:gdLst/>
              <a:ahLst/>
              <a:cxnLst/>
              <a:rect l="0" t="0" r="0" b="0"/>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9050"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0" name="Shape 150"/>
            <p:cNvSpPr/>
            <p:nvPr/>
          </p:nvSpPr>
          <p:spPr>
            <a:xfrm>
              <a:off x="6643075" y="3664250"/>
              <a:ext cx="407950" cy="407975"/>
            </a:xfrm>
            <a:custGeom>
              <a:avLst/>
              <a:gdLst/>
              <a:ahLst/>
              <a:cxnLst/>
              <a:rect l="0" t="0" r="0" b="0"/>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9050"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51" name="Shape 151"/>
          <p:cNvGrpSpPr/>
          <p:nvPr/>
        </p:nvGrpSpPr>
        <p:grpSpPr>
          <a:xfrm rot="-587494">
            <a:off x="6662475" y="2367985"/>
            <a:ext cx="676638" cy="676644"/>
            <a:chOff x="576250" y="4319400"/>
            <a:chExt cx="442075" cy="442050"/>
          </a:xfrm>
        </p:grpSpPr>
        <p:sp>
          <p:nvSpPr>
            <p:cNvPr id="152" name="Shape 152"/>
            <p:cNvSpPr/>
            <p:nvPr/>
          </p:nvSpPr>
          <p:spPr>
            <a:xfrm>
              <a:off x="576250" y="4319400"/>
              <a:ext cx="442075" cy="442050"/>
            </a:xfrm>
            <a:custGeom>
              <a:avLst/>
              <a:gdLst/>
              <a:ahLst/>
              <a:cxnLst/>
              <a:rect l="0" t="0" r="0" b="0"/>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9050"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3" name="Shape 153"/>
            <p:cNvSpPr/>
            <p:nvPr/>
          </p:nvSpPr>
          <p:spPr>
            <a:xfrm>
              <a:off x="595725" y="4668875"/>
              <a:ext cx="73100" cy="73100"/>
            </a:xfrm>
            <a:custGeom>
              <a:avLst/>
              <a:gdLst/>
              <a:ahLst/>
              <a:cxnLst/>
              <a:rect l="0" t="0" r="0" b="0"/>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9050"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4" name="Shape 154"/>
            <p:cNvSpPr/>
            <p:nvPr/>
          </p:nvSpPr>
          <p:spPr>
            <a:xfrm>
              <a:off x="652350" y="4711500"/>
              <a:ext cx="46925" cy="46925"/>
            </a:xfrm>
            <a:custGeom>
              <a:avLst/>
              <a:gdLst/>
              <a:ahLst/>
              <a:cxnLst/>
              <a:rect l="0" t="0" r="0" b="0"/>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9050"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5" name="Shape 155"/>
            <p:cNvSpPr/>
            <p:nvPr/>
          </p:nvSpPr>
          <p:spPr>
            <a:xfrm>
              <a:off x="579300" y="4638450"/>
              <a:ext cx="46900" cy="46900"/>
            </a:xfrm>
            <a:custGeom>
              <a:avLst/>
              <a:gdLst/>
              <a:ahLst/>
              <a:cxnLst/>
              <a:rect l="0" t="0" r="0" b="0"/>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9050"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56" name="Shape 156"/>
          <p:cNvSpPr/>
          <p:nvPr/>
        </p:nvSpPr>
        <p:spPr>
          <a:xfrm>
            <a:off x="6365361" y="887713"/>
            <a:ext cx="257246" cy="245628"/>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87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7" name="Shape 157"/>
          <p:cNvSpPr/>
          <p:nvPr/>
        </p:nvSpPr>
        <p:spPr>
          <a:xfrm rot="2697415">
            <a:off x="8060604" y="2145273"/>
            <a:ext cx="390522" cy="372885"/>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87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8" name="Shape 158"/>
          <p:cNvSpPr/>
          <p:nvPr/>
        </p:nvSpPr>
        <p:spPr>
          <a:xfrm>
            <a:off x="8369546" y="1932400"/>
            <a:ext cx="156409" cy="149417"/>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87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9" name="Shape 159"/>
          <p:cNvSpPr/>
          <p:nvPr/>
        </p:nvSpPr>
        <p:spPr>
          <a:xfrm rot="1279885">
            <a:off x="6187127" y="1628627"/>
            <a:ext cx="156402" cy="149398"/>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87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0" name="Shape 160"/>
          <p:cNvSpPr txBox="1">
            <a:spLocks noGrp="1"/>
          </p:cNvSpPr>
          <p:nvPr>
            <p:ph type="sldNum" idx="12"/>
          </p:nvPr>
        </p:nvSpPr>
        <p:spPr>
          <a:xfrm>
            <a:off x="0" y="0"/>
            <a:ext cx="594900" cy="731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1101375" y="1311550"/>
            <a:ext cx="3681900" cy="35379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a:t>White</a:t>
            </a:r>
            <a:endParaRPr b="1"/>
          </a:p>
          <a:p>
            <a:pPr marL="0" lvl="0" indent="0">
              <a:spcBef>
                <a:spcPts val="600"/>
              </a:spcBef>
              <a:spcAft>
                <a:spcPts val="0"/>
              </a:spcAft>
              <a:buNone/>
            </a:pPr>
            <a:r>
              <a:rPr lang="en"/>
              <a:t>Is the color of milk and fresh snow, the color produced by the combination of all the colors of the visible spectrum.</a:t>
            </a:r>
            <a:endParaRPr/>
          </a:p>
        </p:txBody>
      </p:sp>
      <p:sp>
        <p:nvSpPr>
          <p:cNvPr id="166" name="Shape 166"/>
          <p:cNvSpPr txBox="1">
            <a:spLocks noGrp="1"/>
          </p:cNvSpPr>
          <p:nvPr>
            <p:ph type="title"/>
          </p:nvPr>
        </p:nvSpPr>
        <p:spPr>
          <a:xfrm>
            <a:off x="1101386" y="272850"/>
            <a:ext cx="7574400" cy="749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You can also split your content</a:t>
            </a:r>
            <a:endParaRPr/>
          </a:p>
        </p:txBody>
      </p:sp>
      <p:sp>
        <p:nvSpPr>
          <p:cNvPr id="167" name="Shape 167"/>
          <p:cNvSpPr txBox="1">
            <a:spLocks noGrp="1"/>
          </p:cNvSpPr>
          <p:nvPr>
            <p:ph type="body" idx="2"/>
          </p:nvPr>
        </p:nvSpPr>
        <p:spPr>
          <a:xfrm>
            <a:off x="5004949" y="1311550"/>
            <a:ext cx="3681900" cy="35379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a:t>Black</a:t>
            </a:r>
            <a:endParaRPr b="1"/>
          </a:p>
          <a:p>
            <a:pPr marL="0" lvl="0" indent="0">
              <a:spcBef>
                <a:spcPts val="600"/>
              </a:spcBef>
              <a:spcAft>
                <a:spcPts val="0"/>
              </a:spcAft>
              <a:buNone/>
            </a:pPr>
            <a:r>
              <a:rPr lang="en"/>
              <a:t>Is the color of coal, ebony, and of outer space. It is the darkest color, the result of the absence of or complete absorption of light.</a:t>
            </a:r>
            <a:endParaRPr/>
          </a:p>
        </p:txBody>
      </p:sp>
      <p:sp>
        <p:nvSpPr>
          <p:cNvPr id="168" name="Shape 168"/>
          <p:cNvSpPr txBox="1">
            <a:spLocks noGrp="1"/>
          </p:cNvSpPr>
          <p:nvPr>
            <p:ph type="sldNum" idx="12"/>
          </p:nvPr>
        </p:nvSpPr>
        <p:spPr>
          <a:xfrm>
            <a:off x="0" y="0"/>
            <a:ext cx="594900" cy="731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1104900" y="276075"/>
            <a:ext cx="6724500" cy="749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In two or three columns</a:t>
            </a:r>
            <a:endParaRPr/>
          </a:p>
        </p:txBody>
      </p:sp>
      <p:sp>
        <p:nvSpPr>
          <p:cNvPr id="174" name="Shape 174"/>
          <p:cNvSpPr txBox="1">
            <a:spLocks noGrp="1"/>
          </p:cNvSpPr>
          <p:nvPr>
            <p:ph type="body" idx="1"/>
          </p:nvPr>
        </p:nvSpPr>
        <p:spPr>
          <a:xfrm>
            <a:off x="1104900" y="1224350"/>
            <a:ext cx="2423100" cy="35490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a:t>Yellow</a:t>
            </a:r>
            <a:endParaRPr b="1"/>
          </a:p>
          <a:p>
            <a:pPr marL="0" lvl="0" indent="0">
              <a:spcBef>
                <a:spcPts val="600"/>
              </a:spcBef>
              <a:spcAft>
                <a:spcPts val="0"/>
              </a:spcAft>
              <a:buNone/>
            </a:pPr>
            <a:r>
              <a:rPr lang="en"/>
              <a:t>Is the color of gold, butter and ripe lemons. In the spectrum of visible light, yellow is found between green and orange.</a:t>
            </a:r>
            <a:endParaRPr/>
          </a:p>
        </p:txBody>
      </p:sp>
      <p:sp>
        <p:nvSpPr>
          <p:cNvPr id="175" name="Shape 175"/>
          <p:cNvSpPr txBox="1">
            <a:spLocks noGrp="1"/>
          </p:cNvSpPr>
          <p:nvPr>
            <p:ph type="body" idx="2"/>
          </p:nvPr>
        </p:nvSpPr>
        <p:spPr>
          <a:xfrm>
            <a:off x="3652189" y="1224350"/>
            <a:ext cx="2423100" cy="35490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a:t>Blue</a:t>
            </a:r>
            <a:endParaRPr b="1"/>
          </a:p>
          <a:p>
            <a:pPr marL="0" lvl="0" indent="0">
              <a:spcBef>
                <a:spcPts val="600"/>
              </a:spcBef>
              <a:spcAft>
                <a:spcPts val="0"/>
              </a:spcAft>
              <a:buNone/>
            </a:pPr>
            <a:r>
              <a:rPr lang="en"/>
              <a:t>Is the colour of the clear sky and the deep sea. It is located between violet and green on the optical spectrum.</a:t>
            </a:r>
            <a:endParaRPr/>
          </a:p>
        </p:txBody>
      </p:sp>
      <p:sp>
        <p:nvSpPr>
          <p:cNvPr id="176" name="Shape 176"/>
          <p:cNvSpPr txBox="1">
            <a:spLocks noGrp="1"/>
          </p:cNvSpPr>
          <p:nvPr>
            <p:ph type="body" idx="3"/>
          </p:nvPr>
        </p:nvSpPr>
        <p:spPr>
          <a:xfrm>
            <a:off x="6199478" y="1224350"/>
            <a:ext cx="2423100" cy="35490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a:t>Red</a:t>
            </a:r>
            <a:endParaRPr b="1"/>
          </a:p>
          <a:p>
            <a:pPr marL="0" lvl="0" indent="0" rtl="0">
              <a:spcBef>
                <a:spcPts val="600"/>
              </a:spcBef>
              <a:spcAft>
                <a:spcPts val="0"/>
              </a:spcAft>
              <a:buNone/>
            </a:pPr>
            <a:r>
              <a:rPr lang="en"/>
              <a:t>Is the color of blood, and because of this it has historically been associated with sacrifice, danger and courage. </a:t>
            </a:r>
            <a:endParaRPr/>
          </a:p>
          <a:p>
            <a:pPr marL="0" lvl="0" indent="0">
              <a:spcBef>
                <a:spcPts val="600"/>
              </a:spcBef>
              <a:spcAft>
                <a:spcPts val="0"/>
              </a:spcAft>
              <a:buNone/>
            </a:pPr>
            <a:endParaRPr/>
          </a:p>
        </p:txBody>
      </p:sp>
      <p:sp>
        <p:nvSpPr>
          <p:cNvPr id="177" name="Shape 177"/>
          <p:cNvSpPr txBox="1">
            <a:spLocks noGrp="1"/>
          </p:cNvSpPr>
          <p:nvPr>
            <p:ph type="sldNum" idx="12"/>
          </p:nvPr>
        </p:nvSpPr>
        <p:spPr>
          <a:xfrm>
            <a:off x="0" y="0"/>
            <a:ext cx="594900" cy="731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1104900" y="276075"/>
            <a:ext cx="6724500" cy="7491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a:t>A picture is worth a thousand words</a:t>
            </a:r>
            <a:endParaRPr/>
          </a:p>
        </p:txBody>
      </p:sp>
      <p:sp>
        <p:nvSpPr>
          <p:cNvPr id="183" name="Shape 183"/>
          <p:cNvSpPr txBox="1">
            <a:spLocks noGrp="1"/>
          </p:cNvSpPr>
          <p:nvPr>
            <p:ph type="body" idx="1"/>
          </p:nvPr>
        </p:nvSpPr>
        <p:spPr>
          <a:xfrm>
            <a:off x="1104900" y="2433975"/>
            <a:ext cx="3625200" cy="2112600"/>
          </a:xfrm>
          <a:prstGeom prst="rect">
            <a:avLst/>
          </a:prstGeom>
        </p:spPr>
        <p:txBody>
          <a:bodyPr spcFirstLastPara="1" wrap="square" lIns="91425" tIns="91425" rIns="91425" bIns="91425" anchor="b" anchorCtr="0">
            <a:noAutofit/>
          </a:bodyPr>
          <a:lstStyle/>
          <a:p>
            <a:pPr marL="0" lvl="0" indent="0" rtl="0">
              <a:spcBef>
                <a:spcPts val="600"/>
              </a:spcBef>
              <a:spcAft>
                <a:spcPts val="0"/>
              </a:spcAft>
              <a:buNone/>
            </a:pPr>
            <a:r>
              <a:rPr lang="en" sz="2000"/>
              <a:t>A complex idea can be conveyed with just a single still image, namely making it possible to absorb large amounts of data quickly.</a:t>
            </a:r>
            <a:endParaRPr sz="2000"/>
          </a:p>
        </p:txBody>
      </p:sp>
      <p:sp>
        <p:nvSpPr>
          <p:cNvPr id="184" name="Shape 184"/>
          <p:cNvSpPr txBox="1">
            <a:spLocks noGrp="1"/>
          </p:cNvSpPr>
          <p:nvPr>
            <p:ph type="sldNum" idx="12"/>
          </p:nvPr>
        </p:nvSpPr>
        <p:spPr>
          <a:xfrm>
            <a:off x="0" y="0"/>
            <a:ext cx="594900" cy="731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14</a:t>
            </a:fld>
            <a:endParaRPr/>
          </a:p>
        </p:txBody>
      </p:sp>
      <p:pic>
        <p:nvPicPr>
          <p:cNvPr id="185" name="Shape 185" descr="2.jpg"/>
          <p:cNvPicPr preferRelativeResize="0"/>
          <p:nvPr/>
        </p:nvPicPr>
        <p:blipFill rotWithShape="1">
          <a:blip r:embed="rId3">
            <a:alphaModFix/>
          </a:blip>
          <a:srcRect/>
          <a:stretch/>
        </p:blipFill>
        <p:spPr>
          <a:xfrm flipH="1">
            <a:off x="3792119" y="1013694"/>
            <a:ext cx="6279900" cy="3532800"/>
          </a:xfrm>
          <a:prstGeom prst="parallelogram">
            <a:avLst>
              <a:gd name="adj" fmla="val 51555"/>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1104900" y="276075"/>
            <a:ext cx="6724500" cy="7491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b="0"/>
              <a:t>Want big impact?</a:t>
            </a:r>
            <a:r>
              <a:rPr lang="en"/>
              <a:t> USE BIG IMAGE</a:t>
            </a:r>
            <a:endParaRPr/>
          </a:p>
        </p:txBody>
      </p:sp>
      <p:sp>
        <p:nvSpPr>
          <p:cNvPr id="191" name="Shape 191"/>
          <p:cNvSpPr txBox="1">
            <a:spLocks noGrp="1"/>
          </p:cNvSpPr>
          <p:nvPr>
            <p:ph type="sldNum" idx="12"/>
          </p:nvPr>
        </p:nvSpPr>
        <p:spPr>
          <a:xfrm>
            <a:off x="0" y="0"/>
            <a:ext cx="594900" cy="731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1104900" y="276075"/>
            <a:ext cx="6724500" cy="749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Use charts to explain your ideas</a:t>
            </a:r>
            <a:endParaRPr/>
          </a:p>
        </p:txBody>
      </p:sp>
      <p:sp>
        <p:nvSpPr>
          <p:cNvPr id="197" name="Shape 197"/>
          <p:cNvSpPr/>
          <p:nvPr/>
        </p:nvSpPr>
        <p:spPr>
          <a:xfrm>
            <a:off x="3450538" y="1808525"/>
            <a:ext cx="2412300" cy="2412300"/>
          </a:xfrm>
          <a:prstGeom prst="ellipse">
            <a:avLst/>
          </a:prstGeom>
          <a:solidFill>
            <a:srgbClr val="222222"/>
          </a:solid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 sz="1800" b="1">
                <a:solidFill>
                  <a:srgbClr val="FFFFFF"/>
                </a:solidFill>
                <a:latin typeface="Roboto"/>
                <a:ea typeface="Roboto"/>
                <a:cs typeface="Roboto"/>
                <a:sym typeface="Roboto"/>
              </a:rPr>
              <a:t>Gray</a:t>
            </a:r>
            <a:endParaRPr sz="1800" b="1">
              <a:solidFill>
                <a:srgbClr val="FFFFFF"/>
              </a:solidFill>
              <a:latin typeface="Roboto"/>
              <a:ea typeface="Roboto"/>
              <a:cs typeface="Roboto"/>
              <a:sym typeface="Roboto"/>
            </a:endParaRPr>
          </a:p>
        </p:txBody>
      </p:sp>
      <p:sp>
        <p:nvSpPr>
          <p:cNvPr id="198" name="Shape 198"/>
          <p:cNvSpPr/>
          <p:nvPr/>
        </p:nvSpPr>
        <p:spPr>
          <a:xfrm>
            <a:off x="1389800" y="1808525"/>
            <a:ext cx="2412300" cy="2412300"/>
          </a:xfrm>
          <a:prstGeom prst="ellipse">
            <a:avLst/>
          </a:prstGeom>
          <a:solidFill>
            <a:srgbClr val="FF8700">
              <a:alpha val="8538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FFFFFF"/>
                </a:solidFill>
                <a:latin typeface="Roboto"/>
                <a:ea typeface="Roboto"/>
                <a:cs typeface="Roboto"/>
                <a:sym typeface="Roboto"/>
              </a:rPr>
              <a:t>White</a:t>
            </a:r>
            <a:endParaRPr sz="1800" b="1">
              <a:solidFill>
                <a:srgbClr val="FFFFFF"/>
              </a:solidFill>
              <a:latin typeface="Roboto"/>
              <a:ea typeface="Roboto"/>
              <a:cs typeface="Roboto"/>
              <a:sym typeface="Roboto"/>
            </a:endParaRPr>
          </a:p>
        </p:txBody>
      </p:sp>
      <p:sp>
        <p:nvSpPr>
          <p:cNvPr id="199" name="Shape 199"/>
          <p:cNvSpPr/>
          <p:nvPr/>
        </p:nvSpPr>
        <p:spPr>
          <a:xfrm>
            <a:off x="5511277" y="1808525"/>
            <a:ext cx="2412300" cy="2412300"/>
          </a:xfrm>
          <a:prstGeom prst="ellipse">
            <a:avLst/>
          </a:prstGeom>
          <a:solidFill>
            <a:srgbClr val="FF8700">
              <a:alpha val="8538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FFFFFF"/>
                </a:solidFill>
                <a:latin typeface="Roboto"/>
                <a:ea typeface="Roboto"/>
                <a:cs typeface="Roboto"/>
                <a:sym typeface="Roboto"/>
              </a:rPr>
              <a:t>Black</a:t>
            </a:r>
            <a:endParaRPr sz="1800" b="1">
              <a:solidFill>
                <a:srgbClr val="FFFFFF"/>
              </a:solidFill>
              <a:latin typeface="Roboto"/>
              <a:ea typeface="Roboto"/>
              <a:cs typeface="Roboto"/>
              <a:sym typeface="Roboto"/>
            </a:endParaRPr>
          </a:p>
        </p:txBody>
      </p:sp>
      <p:sp>
        <p:nvSpPr>
          <p:cNvPr id="200" name="Shape 200"/>
          <p:cNvSpPr txBox="1">
            <a:spLocks noGrp="1"/>
          </p:cNvSpPr>
          <p:nvPr>
            <p:ph type="sldNum" idx="12"/>
          </p:nvPr>
        </p:nvSpPr>
        <p:spPr>
          <a:xfrm>
            <a:off x="0" y="0"/>
            <a:ext cx="594900" cy="731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1104900" y="276075"/>
            <a:ext cx="6724500" cy="7491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a:t>And tables to compare data</a:t>
            </a:r>
            <a:endParaRPr/>
          </a:p>
        </p:txBody>
      </p:sp>
      <p:graphicFrame>
        <p:nvGraphicFramePr>
          <p:cNvPr id="206" name="Shape 206"/>
          <p:cNvGraphicFramePr/>
          <p:nvPr/>
        </p:nvGraphicFramePr>
        <p:xfrm>
          <a:off x="1423200" y="1640681"/>
          <a:ext cx="3000000" cy="3000000"/>
        </p:xfrm>
        <a:graphic>
          <a:graphicData uri="http://schemas.openxmlformats.org/drawingml/2006/table">
            <a:tbl>
              <a:tblPr>
                <a:noFill/>
                <a:tableStyleId>{00A29920-4BBA-4BEF-AF07-6F5BC0FB5C8D}</a:tableStyleId>
              </a:tblPr>
              <a:tblGrid>
                <a:gridCol w="1692075"/>
                <a:gridCol w="1692075"/>
                <a:gridCol w="1692075"/>
                <a:gridCol w="1692075"/>
              </a:tblGrid>
              <a:tr h="686150">
                <a:tc>
                  <a:txBody>
                    <a:bodyPr/>
                    <a:lstStyle/>
                    <a:p>
                      <a:pPr marL="0" lvl="0" indent="0">
                        <a:spcBef>
                          <a:spcPts val="0"/>
                        </a:spcBef>
                        <a:spcAft>
                          <a:spcPts val="0"/>
                        </a:spcAft>
                        <a:buNone/>
                      </a:pPr>
                      <a:endParaRPr>
                        <a:solidFill>
                          <a:srgbClr val="222222"/>
                        </a:solidFill>
                        <a:latin typeface="Roboto"/>
                        <a:ea typeface="Roboto"/>
                        <a:cs typeface="Roboto"/>
                        <a:sym typeface="Roboto"/>
                      </a:endParaRPr>
                    </a:p>
                  </a:txBody>
                  <a:tcPr marL="91425" marR="91425" marT="68575" marB="6857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76200" cap="flat" cmpd="sng">
                      <a:solidFill>
                        <a:srgbClr val="FF8700"/>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ctr">
                        <a:spcBef>
                          <a:spcPts val="0"/>
                        </a:spcBef>
                        <a:spcAft>
                          <a:spcPts val="0"/>
                        </a:spcAft>
                        <a:buNone/>
                      </a:pPr>
                      <a:r>
                        <a:rPr lang="en">
                          <a:solidFill>
                            <a:srgbClr val="FF8700"/>
                          </a:solidFill>
                          <a:latin typeface="Roboto"/>
                          <a:ea typeface="Roboto"/>
                          <a:cs typeface="Roboto"/>
                          <a:sym typeface="Roboto"/>
                        </a:rPr>
                        <a:t>A</a:t>
                      </a:r>
                      <a:endParaRPr>
                        <a:solidFill>
                          <a:srgbClr val="FF8700"/>
                        </a:solidFill>
                        <a:latin typeface="Roboto"/>
                        <a:ea typeface="Roboto"/>
                        <a:cs typeface="Roboto"/>
                        <a:sym typeface="Roboto"/>
                      </a:endParaRPr>
                    </a:p>
                  </a:txBody>
                  <a:tcPr marL="91425" marR="91425" marT="68575" marB="6857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76200" cap="flat" cmpd="sng">
                      <a:solidFill>
                        <a:srgbClr val="FF8700"/>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ctr">
                        <a:spcBef>
                          <a:spcPts val="0"/>
                        </a:spcBef>
                        <a:spcAft>
                          <a:spcPts val="0"/>
                        </a:spcAft>
                        <a:buNone/>
                      </a:pPr>
                      <a:r>
                        <a:rPr lang="en">
                          <a:solidFill>
                            <a:srgbClr val="FF8700"/>
                          </a:solidFill>
                          <a:latin typeface="Roboto"/>
                          <a:ea typeface="Roboto"/>
                          <a:cs typeface="Roboto"/>
                          <a:sym typeface="Roboto"/>
                        </a:rPr>
                        <a:t>B</a:t>
                      </a:r>
                      <a:endParaRPr>
                        <a:solidFill>
                          <a:srgbClr val="FF8700"/>
                        </a:solidFill>
                        <a:latin typeface="Roboto"/>
                        <a:ea typeface="Roboto"/>
                        <a:cs typeface="Roboto"/>
                        <a:sym typeface="Roboto"/>
                      </a:endParaRPr>
                    </a:p>
                  </a:txBody>
                  <a:tcPr marL="91425" marR="91425" marT="68575" marB="6857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76200" cap="flat" cmpd="sng">
                      <a:solidFill>
                        <a:srgbClr val="FF8700"/>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ctr">
                        <a:spcBef>
                          <a:spcPts val="0"/>
                        </a:spcBef>
                        <a:spcAft>
                          <a:spcPts val="0"/>
                        </a:spcAft>
                        <a:buNone/>
                      </a:pPr>
                      <a:r>
                        <a:rPr lang="en">
                          <a:solidFill>
                            <a:srgbClr val="FF8700"/>
                          </a:solidFill>
                          <a:latin typeface="Roboto"/>
                          <a:ea typeface="Roboto"/>
                          <a:cs typeface="Roboto"/>
                          <a:sym typeface="Roboto"/>
                        </a:rPr>
                        <a:t>C</a:t>
                      </a:r>
                      <a:endParaRPr>
                        <a:solidFill>
                          <a:srgbClr val="FF8700"/>
                        </a:solidFill>
                        <a:latin typeface="Roboto"/>
                        <a:ea typeface="Roboto"/>
                        <a:cs typeface="Roboto"/>
                        <a:sym typeface="Roboto"/>
                      </a:endParaRPr>
                    </a:p>
                  </a:txBody>
                  <a:tcPr marL="91425" marR="91425" marT="68575" marB="6857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76200" cap="flat" cmpd="sng">
                      <a:solidFill>
                        <a:srgbClr val="FF8700"/>
                      </a:solidFill>
                      <a:prstDash val="solid"/>
                      <a:round/>
                      <a:headEnd type="none" w="sm" len="sm"/>
                      <a:tailEnd type="none" w="sm" len="sm"/>
                    </a:lnT>
                    <a:lnB w="9525" cap="flat" cmpd="sng">
                      <a:solidFill>
                        <a:srgbClr val="D9D9D9"/>
                      </a:solidFill>
                      <a:prstDash val="solid"/>
                      <a:round/>
                      <a:headEnd type="none" w="sm" len="sm"/>
                      <a:tailEnd type="none" w="sm" len="sm"/>
                    </a:lnB>
                  </a:tcPr>
                </a:tc>
              </a:tr>
              <a:tr h="686150">
                <a:tc>
                  <a:txBody>
                    <a:bodyPr/>
                    <a:lstStyle/>
                    <a:p>
                      <a:pPr marL="0" lvl="0" indent="0" algn="r">
                        <a:spcBef>
                          <a:spcPts val="0"/>
                        </a:spcBef>
                        <a:spcAft>
                          <a:spcPts val="0"/>
                        </a:spcAft>
                        <a:buNone/>
                      </a:pPr>
                      <a:r>
                        <a:rPr lang="en">
                          <a:solidFill>
                            <a:srgbClr val="222222"/>
                          </a:solidFill>
                          <a:latin typeface="Roboto"/>
                          <a:ea typeface="Roboto"/>
                          <a:cs typeface="Roboto"/>
                          <a:sym typeface="Roboto"/>
                        </a:rPr>
                        <a:t>Yellow</a:t>
                      </a:r>
                      <a:endParaRPr>
                        <a:solidFill>
                          <a:srgbClr val="222222"/>
                        </a:solidFill>
                        <a:latin typeface="Roboto"/>
                        <a:ea typeface="Roboto"/>
                        <a:cs typeface="Roboto"/>
                        <a:sym typeface="Roboto"/>
                      </a:endParaRPr>
                    </a:p>
                  </a:txBody>
                  <a:tcPr marL="91425" marR="91425" marT="68575" marB="6857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ctr">
                        <a:spcBef>
                          <a:spcPts val="0"/>
                        </a:spcBef>
                        <a:spcAft>
                          <a:spcPts val="0"/>
                        </a:spcAft>
                        <a:buNone/>
                      </a:pPr>
                      <a:r>
                        <a:rPr lang="en" sz="1800" b="1">
                          <a:solidFill>
                            <a:srgbClr val="222222"/>
                          </a:solidFill>
                          <a:latin typeface="Roboto"/>
                          <a:ea typeface="Roboto"/>
                          <a:cs typeface="Roboto"/>
                          <a:sym typeface="Roboto"/>
                        </a:rPr>
                        <a:t>10</a:t>
                      </a:r>
                      <a:endParaRPr sz="1800" b="1">
                        <a:solidFill>
                          <a:srgbClr val="222222"/>
                        </a:solidFill>
                        <a:latin typeface="Roboto"/>
                        <a:ea typeface="Roboto"/>
                        <a:cs typeface="Roboto"/>
                        <a:sym typeface="Roboto"/>
                      </a:endParaRPr>
                    </a:p>
                  </a:txBody>
                  <a:tcPr marL="91425" marR="91425" marT="68575" marB="6857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ctr">
                        <a:spcBef>
                          <a:spcPts val="0"/>
                        </a:spcBef>
                        <a:spcAft>
                          <a:spcPts val="0"/>
                        </a:spcAft>
                        <a:buNone/>
                      </a:pPr>
                      <a:r>
                        <a:rPr lang="en" sz="1800" b="1">
                          <a:solidFill>
                            <a:srgbClr val="222222"/>
                          </a:solidFill>
                          <a:latin typeface="Roboto"/>
                          <a:ea typeface="Roboto"/>
                          <a:cs typeface="Roboto"/>
                          <a:sym typeface="Roboto"/>
                        </a:rPr>
                        <a:t>20</a:t>
                      </a:r>
                      <a:endParaRPr sz="1800" b="1">
                        <a:solidFill>
                          <a:srgbClr val="222222"/>
                        </a:solidFill>
                        <a:latin typeface="Roboto"/>
                        <a:ea typeface="Roboto"/>
                        <a:cs typeface="Roboto"/>
                        <a:sym typeface="Roboto"/>
                      </a:endParaRPr>
                    </a:p>
                  </a:txBody>
                  <a:tcPr marL="91425" marR="91425" marT="68575" marB="6857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ctr">
                        <a:spcBef>
                          <a:spcPts val="0"/>
                        </a:spcBef>
                        <a:spcAft>
                          <a:spcPts val="0"/>
                        </a:spcAft>
                        <a:buNone/>
                      </a:pPr>
                      <a:r>
                        <a:rPr lang="en" sz="1800" b="1">
                          <a:solidFill>
                            <a:srgbClr val="222222"/>
                          </a:solidFill>
                          <a:latin typeface="Roboto"/>
                          <a:ea typeface="Roboto"/>
                          <a:cs typeface="Roboto"/>
                          <a:sym typeface="Roboto"/>
                        </a:rPr>
                        <a:t>7</a:t>
                      </a:r>
                      <a:endParaRPr sz="1800" b="1">
                        <a:solidFill>
                          <a:srgbClr val="222222"/>
                        </a:solidFill>
                        <a:latin typeface="Roboto"/>
                        <a:ea typeface="Roboto"/>
                        <a:cs typeface="Roboto"/>
                        <a:sym typeface="Roboto"/>
                      </a:endParaRPr>
                    </a:p>
                  </a:txBody>
                  <a:tcPr marL="91425" marR="91425" marT="68575" marB="6857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r>
              <a:tr h="686150">
                <a:tc>
                  <a:txBody>
                    <a:bodyPr/>
                    <a:lstStyle/>
                    <a:p>
                      <a:pPr marL="0" lvl="0" indent="0" algn="r">
                        <a:spcBef>
                          <a:spcPts val="0"/>
                        </a:spcBef>
                        <a:spcAft>
                          <a:spcPts val="0"/>
                        </a:spcAft>
                        <a:buNone/>
                      </a:pPr>
                      <a:r>
                        <a:rPr lang="en">
                          <a:solidFill>
                            <a:srgbClr val="222222"/>
                          </a:solidFill>
                          <a:latin typeface="Roboto"/>
                          <a:ea typeface="Roboto"/>
                          <a:cs typeface="Roboto"/>
                          <a:sym typeface="Roboto"/>
                        </a:rPr>
                        <a:t>Blue</a:t>
                      </a:r>
                      <a:endParaRPr>
                        <a:solidFill>
                          <a:srgbClr val="222222"/>
                        </a:solidFill>
                        <a:latin typeface="Roboto"/>
                        <a:ea typeface="Roboto"/>
                        <a:cs typeface="Roboto"/>
                        <a:sym typeface="Roboto"/>
                      </a:endParaRPr>
                    </a:p>
                  </a:txBody>
                  <a:tcPr marL="91425" marR="91425" marT="68575" marB="6857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ctr">
                        <a:spcBef>
                          <a:spcPts val="0"/>
                        </a:spcBef>
                        <a:spcAft>
                          <a:spcPts val="0"/>
                        </a:spcAft>
                        <a:buNone/>
                      </a:pPr>
                      <a:r>
                        <a:rPr lang="en" sz="1800" b="1">
                          <a:solidFill>
                            <a:srgbClr val="222222"/>
                          </a:solidFill>
                          <a:latin typeface="Roboto"/>
                          <a:ea typeface="Roboto"/>
                          <a:cs typeface="Roboto"/>
                          <a:sym typeface="Roboto"/>
                        </a:rPr>
                        <a:t>30</a:t>
                      </a:r>
                      <a:endParaRPr sz="1800" b="1">
                        <a:solidFill>
                          <a:srgbClr val="222222"/>
                        </a:solidFill>
                        <a:latin typeface="Roboto"/>
                        <a:ea typeface="Roboto"/>
                        <a:cs typeface="Roboto"/>
                        <a:sym typeface="Roboto"/>
                      </a:endParaRPr>
                    </a:p>
                  </a:txBody>
                  <a:tcPr marL="91425" marR="91425" marT="68575" marB="6857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ctr">
                        <a:spcBef>
                          <a:spcPts val="0"/>
                        </a:spcBef>
                        <a:spcAft>
                          <a:spcPts val="0"/>
                        </a:spcAft>
                        <a:buNone/>
                      </a:pPr>
                      <a:r>
                        <a:rPr lang="en" sz="1800" b="1">
                          <a:solidFill>
                            <a:srgbClr val="222222"/>
                          </a:solidFill>
                          <a:latin typeface="Roboto"/>
                          <a:ea typeface="Roboto"/>
                          <a:cs typeface="Roboto"/>
                          <a:sym typeface="Roboto"/>
                        </a:rPr>
                        <a:t>15</a:t>
                      </a:r>
                      <a:endParaRPr sz="1800" b="1">
                        <a:solidFill>
                          <a:srgbClr val="222222"/>
                        </a:solidFill>
                        <a:latin typeface="Roboto"/>
                        <a:ea typeface="Roboto"/>
                        <a:cs typeface="Roboto"/>
                        <a:sym typeface="Roboto"/>
                      </a:endParaRPr>
                    </a:p>
                  </a:txBody>
                  <a:tcPr marL="91425" marR="91425" marT="68575" marB="6857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ctr">
                        <a:spcBef>
                          <a:spcPts val="0"/>
                        </a:spcBef>
                        <a:spcAft>
                          <a:spcPts val="0"/>
                        </a:spcAft>
                        <a:buNone/>
                      </a:pPr>
                      <a:r>
                        <a:rPr lang="en" sz="1800" b="1">
                          <a:solidFill>
                            <a:srgbClr val="222222"/>
                          </a:solidFill>
                          <a:latin typeface="Roboto"/>
                          <a:ea typeface="Roboto"/>
                          <a:cs typeface="Roboto"/>
                          <a:sym typeface="Roboto"/>
                        </a:rPr>
                        <a:t>10</a:t>
                      </a:r>
                      <a:endParaRPr sz="1800" b="1">
                        <a:solidFill>
                          <a:srgbClr val="222222"/>
                        </a:solidFill>
                        <a:latin typeface="Roboto"/>
                        <a:ea typeface="Roboto"/>
                        <a:cs typeface="Roboto"/>
                        <a:sym typeface="Roboto"/>
                      </a:endParaRPr>
                    </a:p>
                  </a:txBody>
                  <a:tcPr marL="91425" marR="91425" marT="68575" marB="6857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r>
              <a:tr h="686150">
                <a:tc>
                  <a:txBody>
                    <a:bodyPr/>
                    <a:lstStyle/>
                    <a:p>
                      <a:pPr marL="0" lvl="0" indent="0" algn="r" rtl="0">
                        <a:spcBef>
                          <a:spcPts val="0"/>
                        </a:spcBef>
                        <a:spcAft>
                          <a:spcPts val="0"/>
                        </a:spcAft>
                        <a:buNone/>
                      </a:pPr>
                      <a:r>
                        <a:rPr lang="en">
                          <a:solidFill>
                            <a:srgbClr val="222222"/>
                          </a:solidFill>
                          <a:latin typeface="Roboto"/>
                          <a:ea typeface="Roboto"/>
                          <a:cs typeface="Roboto"/>
                          <a:sym typeface="Roboto"/>
                        </a:rPr>
                        <a:t>Orange</a:t>
                      </a:r>
                      <a:endParaRPr>
                        <a:solidFill>
                          <a:srgbClr val="222222"/>
                        </a:solidFill>
                        <a:latin typeface="Roboto"/>
                        <a:ea typeface="Roboto"/>
                        <a:cs typeface="Roboto"/>
                        <a:sym typeface="Roboto"/>
                      </a:endParaRPr>
                    </a:p>
                  </a:txBody>
                  <a:tcPr marL="91425" marR="91425" marT="68575" marB="6857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76200" cap="flat" cmpd="sng">
                      <a:solidFill>
                        <a:srgbClr val="222222"/>
                      </a:solidFill>
                      <a:prstDash val="solid"/>
                      <a:round/>
                      <a:headEnd type="none" w="sm" len="sm"/>
                      <a:tailEnd type="none" w="sm" len="sm"/>
                    </a:lnB>
                  </a:tcPr>
                </a:tc>
                <a:tc>
                  <a:txBody>
                    <a:bodyPr/>
                    <a:lstStyle/>
                    <a:p>
                      <a:pPr marL="0" lvl="0" indent="0" algn="ctr" rtl="0">
                        <a:spcBef>
                          <a:spcPts val="0"/>
                        </a:spcBef>
                        <a:spcAft>
                          <a:spcPts val="0"/>
                        </a:spcAft>
                        <a:buNone/>
                      </a:pPr>
                      <a:r>
                        <a:rPr lang="en" sz="1800" b="1">
                          <a:solidFill>
                            <a:srgbClr val="222222"/>
                          </a:solidFill>
                          <a:latin typeface="Roboto"/>
                          <a:ea typeface="Roboto"/>
                          <a:cs typeface="Roboto"/>
                          <a:sym typeface="Roboto"/>
                        </a:rPr>
                        <a:t>5</a:t>
                      </a:r>
                      <a:endParaRPr sz="1800" b="1">
                        <a:solidFill>
                          <a:srgbClr val="222222"/>
                        </a:solidFill>
                        <a:latin typeface="Roboto"/>
                        <a:ea typeface="Roboto"/>
                        <a:cs typeface="Roboto"/>
                        <a:sym typeface="Roboto"/>
                      </a:endParaRPr>
                    </a:p>
                  </a:txBody>
                  <a:tcPr marL="91425" marR="91425" marT="68575" marB="6857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76200" cap="flat" cmpd="sng">
                      <a:solidFill>
                        <a:srgbClr val="222222"/>
                      </a:solidFill>
                      <a:prstDash val="solid"/>
                      <a:round/>
                      <a:headEnd type="none" w="sm" len="sm"/>
                      <a:tailEnd type="none" w="sm" len="sm"/>
                    </a:lnB>
                  </a:tcPr>
                </a:tc>
                <a:tc>
                  <a:txBody>
                    <a:bodyPr/>
                    <a:lstStyle/>
                    <a:p>
                      <a:pPr marL="0" lvl="0" indent="0" algn="ctr" rtl="0">
                        <a:spcBef>
                          <a:spcPts val="0"/>
                        </a:spcBef>
                        <a:spcAft>
                          <a:spcPts val="0"/>
                        </a:spcAft>
                        <a:buNone/>
                      </a:pPr>
                      <a:r>
                        <a:rPr lang="en" sz="1800" b="1">
                          <a:solidFill>
                            <a:srgbClr val="222222"/>
                          </a:solidFill>
                          <a:latin typeface="Roboto"/>
                          <a:ea typeface="Roboto"/>
                          <a:cs typeface="Roboto"/>
                          <a:sym typeface="Roboto"/>
                        </a:rPr>
                        <a:t>24</a:t>
                      </a:r>
                      <a:endParaRPr sz="1800" b="1">
                        <a:solidFill>
                          <a:srgbClr val="222222"/>
                        </a:solidFill>
                        <a:latin typeface="Roboto"/>
                        <a:ea typeface="Roboto"/>
                        <a:cs typeface="Roboto"/>
                        <a:sym typeface="Roboto"/>
                      </a:endParaRPr>
                    </a:p>
                  </a:txBody>
                  <a:tcPr marL="91425" marR="91425" marT="68575" marB="6857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76200" cap="flat" cmpd="sng">
                      <a:solidFill>
                        <a:srgbClr val="222222"/>
                      </a:solidFill>
                      <a:prstDash val="solid"/>
                      <a:round/>
                      <a:headEnd type="none" w="sm" len="sm"/>
                      <a:tailEnd type="none" w="sm" len="sm"/>
                    </a:lnB>
                  </a:tcPr>
                </a:tc>
                <a:tc>
                  <a:txBody>
                    <a:bodyPr/>
                    <a:lstStyle/>
                    <a:p>
                      <a:pPr marL="0" lvl="0" indent="0" algn="ctr" rtl="0">
                        <a:spcBef>
                          <a:spcPts val="0"/>
                        </a:spcBef>
                        <a:spcAft>
                          <a:spcPts val="0"/>
                        </a:spcAft>
                        <a:buNone/>
                      </a:pPr>
                      <a:r>
                        <a:rPr lang="en" sz="1800" b="1">
                          <a:solidFill>
                            <a:srgbClr val="222222"/>
                          </a:solidFill>
                          <a:latin typeface="Roboto"/>
                          <a:ea typeface="Roboto"/>
                          <a:cs typeface="Roboto"/>
                          <a:sym typeface="Roboto"/>
                        </a:rPr>
                        <a:t>16</a:t>
                      </a:r>
                      <a:endParaRPr sz="1800" b="1">
                        <a:solidFill>
                          <a:srgbClr val="222222"/>
                        </a:solidFill>
                        <a:latin typeface="Roboto"/>
                        <a:ea typeface="Roboto"/>
                        <a:cs typeface="Roboto"/>
                        <a:sym typeface="Roboto"/>
                      </a:endParaRPr>
                    </a:p>
                  </a:txBody>
                  <a:tcPr marL="91425" marR="91425" marT="68575" marB="6857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76200" cap="flat" cmpd="sng">
                      <a:solidFill>
                        <a:srgbClr val="222222"/>
                      </a:solidFill>
                      <a:prstDash val="solid"/>
                      <a:round/>
                      <a:headEnd type="none" w="sm" len="sm"/>
                      <a:tailEnd type="none" w="sm" len="sm"/>
                    </a:lnB>
                  </a:tcPr>
                </a:tc>
              </a:tr>
            </a:tbl>
          </a:graphicData>
        </a:graphic>
      </p:graphicFrame>
      <p:sp>
        <p:nvSpPr>
          <p:cNvPr id="207" name="Shape 207"/>
          <p:cNvSpPr txBox="1">
            <a:spLocks noGrp="1"/>
          </p:cNvSpPr>
          <p:nvPr>
            <p:ph type="sldNum" idx="12"/>
          </p:nvPr>
        </p:nvSpPr>
        <p:spPr>
          <a:xfrm>
            <a:off x="0" y="0"/>
            <a:ext cx="594900" cy="731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p:nvPr/>
        </p:nvSpPr>
        <p:spPr>
          <a:xfrm>
            <a:off x="912200" y="874082"/>
            <a:ext cx="8155305" cy="3885008"/>
          </a:xfrm>
          <a:custGeom>
            <a:avLst/>
            <a:gdLst/>
            <a:ahLst/>
            <a:cxnLst/>
            <a:rect l="0" t="0" r="0" b="0"/>
            <a:pathLst>
              <a:path w="285750" h="136125" extrusionOk="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rgbClr val="FF87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3" name="Shape 213"/>
          <p:cNvSpPr txBox="1">
            <a:spLocks noGrp="1"/>
          </p:cNvSpPr>
          <p:nvPr>
            <p:ph type="title" idx="4294967295"/>
          </p:nvPr>
        </p:nvSpPr>
        <p:spPr>
          <a:xfrm>
            <a:off x="1104900" y="0"/>
            <a:ext cx="6724500" cy="731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a:t>Maps</a:t>
            </a:r>
            <a:endParaRPr/>
          </a:p>
        </p:txBody>
      </p:sp>
      <p:sp>
        <p:nvSpPr>
          <p:cNvPr id="214" name="Shape 214"/>
          <p:cNvSpPr/>
          <p:nvPr/>
        </p:nvSpPr>
        <p:spPr>
          <a:xfrm>
            <a:off x="2285350" y="1538450"/>
            <a:ext cx="796200" cy="394500"/>
          </a:xfrm>
          <a:prstGeom prst="wedgeRectCallout">
            <a:avLst>
              <a:gd name="adj1" fmla="val -21428"/>
              <a:gd name="adj2" fmla="val 84287"/>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r>
              <a:rPr lang="en" sz="1000" b="1">
                <a:latin typeface="Roboto"/>
                <a:ea typeface="Roboto"/>
                <a:cs typeface="Roboto"/>
                <a:sym typeface="Roboto"/>
              </a:rPr>
              <a:t>our office</a:t>
            </a:r>
            <a:endParaRPr sz="1000" b="1">
              <a:latin typeface="Roboto"/>
              <a:ea typeface="Roboto"/>
              <a:cs typeface="Roboto"/>
              <a:sym typeface="Roboto"/>
            </a:endParaRPr>
          </a:p>
        </p:txBody>
      </p:sp>
      <p:sp>
        <p:nvSpPr>
          <p:cNvPr id="215" name="Shape 215"/>
          <p:cNvSpPr txBox="1">
            <a:spLocks noGrp="1"/>
          </p:cNvSpPr>
          <p:nvPr>
            <p:ph type="sldNum" idx="12"/>
          </p:nvPr>
        </p:nvSpPr>
        <p:spPr>
          <a:xfrm>
            <a:off x="0" y="0"/>
            <a:ext cx="594900" cy="731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18</a:t>
            </a:fld>
            <a:endParaRPr/>
          </a:p>
        </p:txBody>
      </p:sp>
      <p:sp>
        <p:nvSpPr>
          <p:cNvPr id="216" name="Shape 216"/>
          <p:cNvSpPr/>
          <p:nvPr/>
        </p:nvSpPr>
        <p:spPr>
          <a:xfrm rot="-8100000">
            <a:off x="1514932" y="1922646"/>
            <a:ext cx="238436" cy="227406"/>
          </a:xfrm>
          <a:prstGeom prst="halfFrame">
            <a:avLst>
              <a:gd name="adj1" fmla="val 38776"/>
              <a:gd name="adj2" fmla="val 40152"/>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7" name="Shape 217"/>
          <p:cNvSpPr/>
          <p:nvPr/>
        </p:nvSpPr>
        <p:spPr>
          <a:xfrm rot="-8100000">
            <a:off x="3309132" y="3246121"/>
            <a:ext cx="238436" cy="227406"/>
          </a:xfrm>
          <a:prstGeom prst="halfFrame">
            <a:avLst>
              <a:gd name="adj1" fmla="val 38776"/>
              <a:gd name="adj2" fmla="val 40152"/>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8" name="Shape 218"/>
          <p:cNvSpPr/>
          <p:nvPr/>
        </p:nvSpPr>
        <p:spPr>
          <a:xfrm rot="-8100000">
            <a:off x="4230757" y="1756746"/>
            <a:ext cx="238436" cy="227406"/>
          </a:xfrm>
          <a:prstGeom prst="halfFrame">
            <a:avLst>
              <a:gd name="adj1" fmla="val 38776"/>
              <a:gd name="adj2" fmla="val 40152"/>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9" name="Shape 219"/>
          <p:cNvSpPr/>
          <p:nvPr/>
        </p:nvSpPr>
        <p:spPr>
          <a:xfrm rot="-8100000">
            <a:off x="4945732" y="3826446"/>
            <a:ext cx="238436" cy="227406"/>
          </a:xfrm>
          <a:prstGeom prst="halfFrame">
            <a:avLst>
              <a:gd name="adj1" fmla="val 38776"/>
              <a:gd name="adj2" fmla="val 40152"/>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0" name="Shape 220"/>
          <p:cNvSpPr/>
          <p:nvPr/>
        </p:nvSpPr>
        <p:spPr>
          <a:xfrm rot="-8100000">
            <a:off x="7072857" y="2252046"/>
            <a:ext cx="238436" cy="227406"/>
          </a:xfrm>
          <a:prstGeom prst="halfFrame">
            <a:avLst>
              <a:gd name="adj1" fmla="val 38776"/>
              <a:gd name="adj2" fmla="val 40152"/>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1" name="Shape 221"/>
          <p:cNvSpPr/>
          <p:nvPr/>
        </p:nvSpPr>
        <p:spPr>
          <a:xfrm rot="-8100000">
            <a:off x="7730432" y="3826446"/>
            <a:ext cx="238436" cy="227406"/>
          </a:xfrm>
          <a:prstGeom prst="halfFrame">
            <a:avLst>
              <a:gd name="adj1" fmla="val 38776"/>
              <a:gd name="adj2" fmla="val 40152"/>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ctrTitle" idx="4294967295"/>
          </p:nvPr>
        </p:nvSpPr>
        <p:spPr>
          <a:xfrm>
            <a:off x="1125150" y="1659550"/>
            <a:ext cx="7333200" cy="11598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12000">
                <a:solidFill>
                  <a:srgbClr val="FF8700"/>
                </a:solidFill>
              </a:rPr>
              <a:t>89,526,124</a:t>
            </a:r>
            <a:endParaRPr sz="12000">
              <a:solidFill>
                <a:srgbClr val="FF8700"/>
              </a:solidFill>
            </a:endParaRPr>
          </a:p>
        </p:txBody>
      </p:sp>
      <p:sp>
        <p:nvSpPr>
          <p:cNvPr id="227" name="Shape 227"/>
          <p:cNvSpPr txBox="1">
            <a:spLocks noGrp="1"/>
          </p:cNvSpPr>
          <p:nvPr>
            <p:ph type="subTitle" idx="4294967295"/>
          </p:nvPr>
        </p:nvSpPr>
        <p:spPr>
          <a:xfrm>
            <a:off x="1125150" y="2992450"/>
            <a:ext cx="4810500" cy="7848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a:t>Whoa! That’s a big number, aren’t you proud?</a:t>
            </a:r>
            <a:endParaRPr/>
          </a:p>
        </p:txBody>
      </p:sp>
      <p:sp>
        <p:nvSpPr>
          <p:cNvPr id="228" name="Shape 228"/>
          <p:cNvSpPr txBox="1">
            <a:spLocks noGrp="1"/>
          </p:cNvSpPr>
          <p:nvPr>
            <p:ph type="sldNum" idx="12"/>
          </p:nvPr>
        </p:nvSpPr>
        <p:spPr>
          <a:xfrm>
            <a:off x="0" y="0"/>
            <a:ext cx="594900" cy="731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pPr marL="0" lvl="0" indent="0">
                <a:spcBef>
                  <a:spcPts val="0"/>
                </a:spcBef>
                <a:spcAft>
                  <a:spcPts val="0"/>
                </a:spcAft>
                <a:buNone/>
              </a:pPr>
              <a:t>2</a:t>
            </a:fld>
            <a:endParaRPr lang="en"/>
          </a:p>
        </p:txBody>
      </p:sp>
      <p:sp>
        <p:nvSpPr>
          <p:cNvPr id="1025" name="Rectangle 1"/>
          <p:cNvSpPr>
            <a:spLocks noChangeArrowheads="1"/>
          </p:cNvSpPr>
          <p:nvPr/>
        </p:nvSpPr>
        <p:spPr bwMode="auto">
          <a:xfrm>
            <a:off x="0" y="0"/>
            <a:ext cx="91440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rPr>
              <a:t> </a:t>
            </a:r>
            <a:r>
              <a:rPr kumimoji="0" lang="ar-IQ" sz="1400" b="1"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rPr>
              <a:t>   </a:t>
            </a:r>
            <a:r>
              <a:rPr kumimoji="0" lang="ar-IQ" sz="2800" b="1"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rPr>
              <a:t>يؤدي مجلس الدولة دوراً مهماً أخر هو إبداء الرأي وتقديم المشورة القانونية للجهات الإدارية التي تطلبها لأهميته في في حسن سير العمل الإداري وتنظيمه ، وقد بينت المادة(6) من قانون مجلس الدولة اختصاص المجلس في مجال الرأي والمشورة القانونية على النحو الآتي :  </a:t>
            </a:r>
            <a:endParaRPr kumimoji="0" lang="en-US" sz="28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IQ" sz="2800" b="1"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rPr>
              <a:t>أولا - إبداء المشورة القانونية في المسائل التي تعرضها عليه الجهات العليا ، وهذه الجهات   هي ديوان رئاسة الجمهورية ومجلس الوزراء </a:t>
            </a:r>
            <a:r>
              <a:rPr kumimoji="0" lang="ar-IQ" sz="1400" b="1"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rPr>
              <a:t>. </a:t>
            </a:r>
            <a:endParaRPr kumimoji="0" lang="ar-IQ" sz="18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ctrTitle" idx="4294967295"/>
          </p:nvPr>
        </p:nvSpPr>
        <p:spPr>
          <a:xfrm>
            <a:off x="1561425" y="876600"/>
            <a:ext cx="6896700" cy="894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6000">
                <a:solidFill>
                  <a:srgbClr val="FF8700"/>
                </a:solidFill>
              </a:rPr>
              <a:t>89,526,124$</a:t>
            </a:r>
            <a:endParaRPr sz="6000">
              <a:solidFill>
                <a:srgbClr val="FF8700"/>
              </a:solidFill>
            </a:endParaRPr>
          </a:p>
        </p:txBody>
      </p:sp>
      <p:sp>
        <p:nvSpPr>
          <p:cNvPr id="234" name="Shape 234"/>
          <p:cNvSpPr txBox="1">
            <a:spLocks noGrp="1"/>
          </p:cNvSpPr>
          <p:nvPr>
            <p:ph type="subTitle" idx="4294967295"/>
          </p:nvPr>
        </p:nvSpPr>
        <p:spPr>
          <a:xfrm>
            <a:off x="1561425" y="1487502"/>
            <a:ext cx="6896700" cy="463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800"/>
              <a:t>That’s a lot of money</a:t>
            </a:r>
            <a:endParaRPr sz="1800"/>
          </a:p>
        </p:txBody>
      </p:sp>
      <p:sp>
        <p:nvSpPr>
          <p:cNvPr id="235" name="Shape 235"/>
          <p:cNvSpPr txBox="1">
            <a:spLocks noGrp="1"/>
          </p:cNvSpPr>
          <p:nvPr>
            <p:ph type="ctrTitle" idx="4294967295"/>
          </p:nvPr>
        </p:nvSpPr>
        <p:spPr>
          <a:xfrm>
            <a:off x="2985075" y="3505500"/>
            <a:ext cx="5473200" cy="894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6000">
                <a:solidFill>
                  <a:srgbClr val="FF8700"/>
                </a:solidFill>
              </a:rPr>
              <a:t>100%</a:t>
            </a:r>
            <a:endParaRPr sz="6000">
              <a:solidFill>
                <a:srgbClr val="FF8700"/>
              </a:solidFill>
            </a:endParaRPr>
          </a:p>
        </p:txBody>
      </p:sp>
      <p:sp>
        <p:nvSpPr>
          <p:cNvPr id="236" name="Shape 236"/>
          <p:cNvSpPr txBox="1">
            <a:spLocks noGrp="1"/>
          </p:cNvSpPr>
          <p:nvPr>
            <p:ph type="subTitle" idx="4294967295"/>
          </p:nvPr>
        </p:nvSpPr>
        <p:spPr>
          <a:xfrm>
            <a:off x="2985075" y="4116400"/>
            <a:ext cx="5473200" cy="463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800"/>
              <a:t>Total success!</a:t>
            </a:r>
            <a:endParaRPr sz="1800"/>
          </a:p>
        </p:txBody>
      </p:sp>
      <p:sp>
        <p:nvSpPr>
          <p:cNvPr id="237" name="Shape 237"/>
          <p:cNvSpPr txBox="1">
            <a:spLocks noGrp="1"/>
          </p:cNvSpPr>
          <p:nvPr>
            <p:ph type="ctrTitle" idx="4294967295"/>
          </p:nvPr>
        </p:nvSpPr>
        <p:spPr>
          <a:xfrm>
            <a:off x="2296200" y="2191050"/>
            <a:ext cx="6162000" cy="894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6000">
                <a:solidFill>
                  <a:srgbClr val="FF8700"/>
                </a:solidFill>
              </a:rPr>
              <a:t>185,244 users</a:t>
            </a:r>
            <a:endParaRPr sz="6000">
              <a:solidFill>
                <a:srgbClr val="FF8700"/>
              </a:solidFill>
            </a:endParaRPr>
          </a:p>
        </p:txBody>
      </p:sp>
      <p:sp>
        <p:nvSpPr>
          <p:cNvPr id="238" name="Shape 238"/>
          <p:cNvSpPr txBox="1">
            <a:spLocks noGrp="1"/>
          </p:cNvSpPr>
          <p:nvPr>
            <p:ph type="subTitle" idx="4294967295"/>
          </p:nvPr>
        </p:nvSpPr>
        <p:spPr>
          <a:xfrm>
            <a:off x="2296200" y="2801952"/>
            <a:ext cx="6162000" cy="463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800"/>
              <a:t>And a lot of users</a:t>
            </a:r>
            <a:endParaRPr sz="1800"/>
          </a:p>
        </p:txBody>
      </p:sp>
      <p:sp>
        <p:nvSpPr>
          <p:cNvPr id="239" name="Shape 239"/>
          <p:cNvSpPr txBox="1">
            <a:spLocks noGrp="1"/>
          </p:cNvSpPr>
          <p:nvPr>
            <p:ph type="sldNum" idx="12"/>
          </p:nvPr>
        </p:nvSpPr>
        <p:spPr>
          <a:xfrm>
            <a:off x="0" y="0"/>
            <a:ext cx="594900" cy="731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1104900" y="276075"/>
            <a:ext cx="6724500" cy="7491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a:t>Our process is easy</a:t>
            </a:r>
            <a:endParaRPr/>
          </a:p>
        </p:txBody>
      </p:sp>
      <p:sp>
        <p:nvSpPr>
          <p:cNvPr id="245" name="Shape 245"/>
          <p:cNvSpPr/>
          <p:nvPr/>
        </p:nvSpPr>
        <p:spPr>
          <a:xfrm>
            <a:off x="1753950" y="2241950"/>
            <a:ext cx="2378700" cy="1443300"/>
          </a:xfrm>
          <a:prstGeom prst="chevron">
            <a:avLst>
              <a:gd name="adj" fmla="val 25486"/>
            </a:avLst>
          </a:prstGeom>
          <a:solidFill>
            <a:srgbClr val="333333"/>
          </a:solid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 sz="1800">
                <a:solidFill>
                  <a:srgbClr val="FF8700"/>
                </a:solidFill>
                <a:latin typeface="Roboto"/>
                <a:ea typeface="Roboto"/>
                <a:cs typeface="Roboto"/>
                <a:sym typeface="Roboto"/>
              </a:rPr>
              <a:t>first</a:t>
            </a:r>
            <a:endParaRPr sz="1800">
              <a:solidFill>
                <a:srgbClr val="FF8700"/>
              </a:solidFill>
              <a:latin typeface="Roboto"/>
              <a:ea typeface="Roboto"/>
              <a:cs typeface="Roboto"/>
              <a:sym typeface="Roboto"/>
            </a:endParaRPr>
          </a:p>
        </p:txBody>
      </p:sp>
      <p:sp>
        <p:nvSpPr>
          <p:cNvPr id="246" name="Shape 246"/>
          <p:cNvSpPr txBox="1">
            <a:spLocks noGrp="1"/>
          </p:cNvSpPr>
          <p:nvPr>
            <p:ph type="sldNum" idx="12"/>
          </p:nvPr>
        </p:nvSpPr>
        <p:spPr>
          <a:xfrm>
            <a:off x="0" y="0"/>
            <a:ext cx="594900" cy="731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21</a:t>
            </a:fld>
            <a:endParaRPr/>
          </a:p>
        </p:txBody>
      </p:sp>
      <p:sp>
        <p:nvSpPr>
          <p:cNvPr id="247" name="Shape 247"/>
          <p:cNvSpPr/>
          <p:nvPr/>
        </p:nvSpPr>
        <p:spPr>
          <a:xfrm>
            <a:off x="3853636" y="2241950"/>
            <a:ext cx="2378700" cy="1443300"/>
          </a:xfrm>
          <a:prstGeom prst="chevron">
            <a:avLst>
              <a:gd name="adj" fmla="val 25486"/>
            </a:avLst>
          </a:prstGeom>
          <a:solidFill>
            <a:srgbClr val="22222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FF8700"/>
                </a:solidFill>
                <a:latin typeface="Roboto"/>
                <a:ea typeface="Roboto"/>
                <a:cs typeface="Roboto"/>
                <a:sym typeface="Roboto"/>
              </a:rPr>
              <a:t>second</a:t>
            </a:r>
            <a:endParaRPr sz="1800">
              <a:solidFill>
                <a:srgbClr val="FF8700"/>
              </a:solidFill>
              <a:latin typeface="Roboto"/>
              <a:ea typeface="Roboto"/>
              <a:cs typeface="Roboto"/>
              <a:sym typeface="Roboto"/>
            </a:endParaRPr>
          </a:p>
        </p:txBody>
      </p:sp>
      <p:sp>
        <p:nvSpPr>
          <p:cNvPr id="248" name="Shape 248"/>
          <p:cNvSpPr/>
          <p:nvPr/>
        </p:nvSpPr>
        <p:spPr>
          <a:xfrm>
            <a:off x="5953321" y="2241950"/>
            <a:ext cx="2378700" cy="1443300"/>
          </a:xfrm>
          <a:prstGeom prst="chevron">
            <a:avLst>
              <a:gd name="adj" fmla="val 25486"/>
            </a:avLst>
          </a:prstGeom>
          <a:solidFill>
            <a:srgbClr val="1D1D1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FF8700"/>
                </a:solidFill>
                <a:latin typeface="Roboto"/>
                <a:ea typeface="Roboto"/>
                <a:cs typeface="Roboto"/>
                <a:sym typeface="Roboto"/>
              </a:rPr>
              <a:t>last</a:t>
            </a:r>
            <a:endParaRPr sz="1800">
              <a:solidFill>
                <a:srgbClr val="FF8700"/>
              </a:solidFill>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1104900" y="276075"/>
            <a:ext cx="6724500" cy="7491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a:t>Let’s review some concepts</a:t>
            </a:r>
            <a:endParaRPr/>
          </a:p>
        </p:txBody>
      </p:sp>
      <p:sp>
        <p:nvSpPr>
          <p:cNvPr id="254" name="Shape 254"/>
          <p:cNvSpPr txBox="1">
            <a:spLocks noGrp="1"/>
          </p:cNvSpPr>
          <p:nvPr>
            <p:ph type="body" idx="1"/>
          </p:nvPr>
        </p:nvSpPr>
        <p:spPr>
          <a:xfrm>
            <a:off x="1104900" y="1376750"/>
            <a:ext cx="2423100" cy="16458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a:t>Yellow</a:t>
            </a:r>
            <a:endParaRPr b="1"/>
          </a:p>
          <a:p>
            <a:pPr marL="0" lvl="0" indent="0" rtl="0">
              <a:spcBef>
                <a:spcPts val="600"/>
              </a:spcBef>
              <a:spcAft>
                <a:spcPts val="0"/>
              </a:spcAft>
              <a:buNone/>
            </a:pPr>
            <a:r>
              <a:rPr lang="en" sz="1200"/>
              <a:t>Is the color of gold, butter and ripe lemons. In the spectrum of visible light, yellow is found between green and orange.</a:t>
            </a:r>
            <a:endParaRPr sz="1200"/>
          </a:p>
        </p:txBody>
      </p:sp>
      <p:sp>
        <p:nvSpPr>
          <p:cNvPr id="255" name="Shape 255"/>
          <p:cNvSpPr txBox="1">
            <a:spLocks noGrp="1"/>
          </p:cNvSpPr>
          <p:nvPr>
            <p:ph type="body" idx="2"/>
          </p:nvPr>
        </p:nvSpPr>
        <p:spPr>
          <a:xfrm>
            <a:off x="3652188" y="1376750"/>
            <a:ext cx="2423100" cy="16458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a:t>Blue</a:t>
            </a:r>
            <a:endParaRPr b="1"/>
          </a:p>
          <a:p>
            <a:pPr marL="0" lvl="0" indent="0" rtl="0">
              <a:spcBef>
                <a:spcPts val="600"/>
              </a:spcBef>
              <a:spcAft>
                <a:spcPts val="0"/>
              </a:spcAft>
              <a:buNone/>
            </a:pPr>
            <a:r>
              <a:rPr lang="en" sz="1200"/>
              <a:t>Is the colour of the clear sky and the deep sea. It is located between violet and green on the optical spectrum.</a:t>
            </a:r>
            <a:endParaRPr sz="1200"/>
          </a:p>
        </p:txBody>
      </p:sp>
      <p:sp>
        <p:nvSpPr>
          <p:cNvPr id="256" name="Shape 256"/>
          <p:cNvSpPr txBox="1">
            <a:spLocks noGrp="1"/>
          </p:cNvSpPr>
          <p:nvPr>
            <p:ph type="body" idx="3"/>
          </p:nvPr>
        </p:nvSpPr>
        <p:spPr>
          <a:xfrm>
            <a:off x="6199476" y="1376750"/>
            <a:ext cx="2423100" cy="16458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a:t>Red</a:t>
            </a:r>
            <a:endParaRPr b="1"/>
          </a:p>
          <a:p>
            <a:pPr marL="0" lvl="0" indent="0" rtl="0">
              <a:spcBef>
                <a:spcPts val="600"/>
              </a:spcBef>
              <a:spcAft>
                <a:spcPts val="0"/>
              </a:spcAft>
              <a:buNone/>
            </a:pPr>
            <a:r>
              <a:rPr lang="en" sz="1200"/>
              <a:t>Is the color of blood, and because of this it has historically been associated with sacrifice, danger and courage. </a:t>
            </a:r>
            <a:endParaRPr sz="1200"/>
          </a:p>
          <a:p>
            <a:pPr marL="0" lvl="0" indent="0" rtl="0">
              <a:spcBef>
                <a:spcPts val="600"/>
              </a:spcBef>
              <a:spcAft>
                <a:spcPts val="0"/>
              </a:spcAft>
              <a:buNone/>
            </a:pPr>
            <a:endParaRPr sz="1200"/>
          </a:p>
        </p:txBody>
      </p:sp>
      <p:sp>
        <p:nvSpPr>
          <p:cNvPr id="257" name="Shape 257"/>
          <p:cNvSpPr txBox="1">
            <a:spLocks noGrp="1"/>
          </p:cNvSpPr>
          <p:nvPr>
            <p:ph type="sldNum" idx="12"/>
          </p:nvPr>
        </p:nvSpPr>
        <p:spPr>
          <a:xfrm>
            <a:off x="0" y="0"/>
            <a:ext cx="594900" cy="731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22</a:t>
            </a:fld>
            <a:endParaRPr/>
          </a:p>
        </p:txBody>
      </p:sp>
      <p:sp>
        <p:nvSpPr>
          <p:cNvPr id="258" name="Shape 258"/>
          <p:cNvSpPr txBox="1">
            <a:spLocks noGrp="1"/>
          </p:cNvSpPr>
          <p:nvPr>
            <p:ph type="body" idx="1"/>
          </p:nvPr>
        </p:nvSpPr>
        <p:spPr>
          <a:xfrm>
            <a:off x="1104900" y="2976950"/>
            <a:ext cx="2423100" cy="16458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a:t>Yellow</a:t>
            </a:r>
            <a:endParaRPr b="1"/>
          </a:p>
          <a:p>
            <a:pPr marL="0" lvl="0" indent="0" rtl="0">
              <a:spcBef>
                <a:spcPts val="600"/>
              </a:spcBef>
              <a:spcAft>
                <a:spcPts val="0"/>
              </a:spcAft>
              <a:buNone/>
            </a:pPr>
            <a:r>
              <a:rPr lang="en" sz="1200"/>
              <a:t>Is the color of gold, butter and ripe lemons. In the spectrum of visible light, yellow is found between green and orange.</a:t>
            </a:r>
            <a:endParaRPr sz="1200"/>
          </a:p>
        </p:txBody>
      </p:sp>
      <p:sp>
        <p:nvSpPr>
          <p:cNvPr id="259" name="Shape 259"/>
          <p:cNvSpPr txBox="1">
            <a:spLocks noGrp="1"/>
          </p:cNvSpPr>
          <p:nvPr>
            <p:ph type="body" idx="2"/>
          </p:nvPr>
        </p:nvSpPr>
        <p:spPr>
          <a:xfrm>
            <a:off x="3652188" y="2976950"/>
            <a:ext cx="2423100" cy="16458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a:t>Blue</a:t>
            </a:r>
            <a:endParaRPr b="1"/>
          </a:p>
          <a:p>
            <a:pPr marL="0" lvl="0" indent="0" rtl="0">
              <a:spcBef>
                <a:spcPts val="600"/>
              </a:spcBef>
              <a:spcAft>
                <a:spcPts val="0"/>
              </a:spcAft>
              <a:buNone/>
            </a:pPr>
            <a:r>
              <a:rPr lang="en" sz="1200"/>
              <a:t>Is the colour of the clear sky and the deep sea. It is located between violet and green on the optical spectrum.</a:t>
            </a:r>
            <a:endParaRPr sz="1200"/>
          </a:p>
        </p:txBody>
      </p:sp>
      <p:sp>
        <p:nvSpPr>
          <p:cNvPr id="260" name="Shape 260"/>
          <p:cNvSpPr txBox="1">
            <a:spLocks noGrp="1"/>
          </p:cNvSpPr>
          <p:nvPr>
            <p:ph type="body" idx="3"/>
          </p:nvPr>
        </p:nvSpPr>
        <p:spPr>
          <a:xfrm>
            <a:off x="6199476" y="2976950"/>
            <a:ext cx="2423100" cy="16458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a:t>Red</a:t>
            </a:r>
            <a:endParaRPr b="1"/>
          </a:p>
          <a:p>
            <a:pPr marL="0" lvl="0" indent="0" rtl="0">
              <a:spcBef>
                <a:spcPts val="600"/>
              </a:spcBef>
              <a:spcAft>
                <a:spcPts val="0"/>
              </a:spcAft>
              <a:buNone/>
            </a:pPr>
            <a:r>
              <a:rPr lang="en" sz="1200"/>
              <a:t>Is the color of blood, and because of this it has historically been associated with sacrifice, danger and courage. </a:t>
            </a:r>
            <a:endParaRPr sz="1200"/>
          </a:p>
          <a:p>
            <a:pPr marL="0" lvl="0" indent="0" rtl="0">
              <a:spcBef>
                <a:spcPts val="600"/>
              </a:spcBef>
              <a:spcAft>
                <a:spcPts val="0"/>
              </a:spcAft>
              <a:buNone/>
            </a:pPr>
            <a:endParaRPr sz="12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ar-IQ"/>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p:nvPr/>
        </p:nvSpPr>
        <p:spPr>
          <a:xfrm>
            <a:off x="1954060" y="489800"/>
            <a:ext cx="2075120" cy="4163909"/>
          </a:xfrm>
          <a:custGeom>
            <a:avLst/>
            <a:gdLst/>
            <a:ahLst/>
            <a:cxnLst/>
            <a:rect l="0" t="0" r="0" b="0"/>
            <a:pathLst>
              <a:path w="30819" h="61841" extrusionOk="0">
                <a:moveTo>
                  <a:pt x="5160" y="2580"/>
                </a:moveTo>
                <a:lnTo>
                  <a:pt x="5295" y="2648"/>
                </a:lnTo>
                <a:lnTo>
                  <a:pt x="5363" y="2784"/>
                </a:lnTo>
                <a:lnTo>
                  <a:pt x="5363" y="2920"/>
                </a:lnTo>
                <a:lnTo>
                  <a:pt x="5363" y="3055"/>
                </a:lnTo>
                <a:lnTo>
                  <a:pt x="5295" y="3191"/>
                </a:lnTo>
                <a:lnTo>
                  <a:pt x="5160" y="3259"/>
                </a:lnTo>
                <a:lnTo>
                  <a:pt x="4888" y="3259"/>
                </a:lnTo>
                <a:lnTo>
                  <a:pt x="4752" y="3191"/>
                </a:lnTo>
                <a:lnTo>
                  <a:pt x="4684" y="3055"/>
                </a:lnTo>
                <a:lnTo>
                  <a:pt x="4684" y="2920"/>
                </a:lnTo>
                <a:lnTo>
                  <a:pt x="4684" y="2784"/>
                </a:lnTo>
                <a:lnTo>
                  <a:pt x="4752" y="2648"/>
                </a:lnTo>
                <a:lnTo>
                  <a:pt x="4888" y="2580"/>
                </a:lnTo>
                <a:close/>
                <a:moveTo>
                  <a:pt x="15410" y="2241"/>
                </a:moveTo>
                <a:lnTo>
                  <a:pt x="15681" y="2309"/>
                </a:lnTo>
                <a:lnTo>
                  <a:pt x="15885" y="2444"/>
                </a:lnTo>
                <a:lnTo>
                  <a:pt x="16021" y="2648"/>
                </a:lnTo>
                <a:lnTo>
                  <a:pt x="16088" y="2920"/>
                </a:lnTo>
                <a:lnTo>
                  <a:pt x="16021" y="3191"/>
                </a:lnTo>
                <a:lnTo>
                  <a:pt x="15885" y="3395"/>
                </a:lnTo>
                <a:lnTo>
                  <a:pt x="15681" y="3531"/>
                </a:lnTo>
                <a:lnTo>
                  <a:pt x="15410" y="3598"/>
                </a:lnTo>
                <a:lnTo>
                  <a:pt x="15138" y="3531"/>
                </a:lnTo>
                <a:lnTo>
                  <a:pt x="14934" y="3395"/>
                </a:lnTo>
                <a:lnTo>
                  <a:pt x="14799" y="3191"/>
                </a:lnTo>
                <a:lnTo>
                  <a:pt x="14731" y="2920"/>
                </a:lnTo>
                <a:lnTo>
                  <a:pt x="14799" y="2648"/>
                </a:lnTo>
                <a:lnTo>
                  <a:pt x="14934" y="2444"/>
                </a:lnTo>
                <a:lnTo>
                  <a:pt x="15138" y="2309"/>
                </a:lnTo>
                <a:lnTo>
                  <a:pt x="15410" y="2241"/>
                </a:lnTo>
                <a:close/>
                <a:moveTo>
                  <a:pt x="29393" y="5228"/>
                </a:moveTo>
                <a:lnTo>
                  <a:pt x="29461" y="5296"/>
                </a:lnTo>
                <a:lnTo>
                  <a:pt x="29461" y="54849"/>
                </a:lnTo>
                <a:lnTo>
                  <a:pt x="1426" y="54849"/>
                </a:lnTo>
                <a:lnTo>
                  <a:pt x="1426" y="5296"/>
                </a:lnTo>
                <a:lnTo>
                  <a:pt x="1494" y="5228"/>
                </a:lnTo>
                <a:close/>
                <a:moveTo>
                  <a:pt x="15410" y="544"/>
                </a:moveTo>
                <a:lnTo>
                  <a:pt x="19143" y="612"/>
                </a:lnTo>
                <a:lnTo>
                  <a:pt x="23012" y="747"/>
                </a:lnTo>
                <a:lnTo>
                  <a:pt x="26339" y="951"/>
                </a:lnTo>
                <a:lnTo>
                  <a:pt x="27560" y="1087"/>
                </a:lnTo>
                <a:lnTo>
                  <a:pt x="27560" y="1087"/>
                </a:lnTo>
                <a:lnTo>
                  <a:pt x="26339" y="1019"/>
                </a:lnTo>
                <a:lnTo>
                  <a:pt x="23012" y="815"/>
                </a:lnTo>
                <a:lnTo>
                  <a:pt x="19143" y="680"/>
                </a:lnTo>
                <a:lnTo>
                  <a:pt x="15410" y="612"/>
                </a:lnTo>
                <a:lnTo>
                  <a:pt x="11676" y="680"/>
                </a:lnTo>
                <a:lnTo>
                  <a:pt x="7807" y="815"/>
                </a:lnTo>
                <a:lnTo>
                  <a:pt x="4481" y="1019"/>
                </a:lnTo>
                <a:lnTo>
                  <a:pt x="3259" y="1087"/>
                </a:lnTo>
                <a:lnTo>
                  <a:pt x="2444" y="1223"/>
                </a:lnTo>
                <a:lnTo>
                  <a:pt x="1969" y="1358"/>
                </a:lnTo>
                <a:lnTo>
                  <a:pt x="1630" y="1494"/>
                </a:lnTo>
                <a:lnTo>
                  <a:pt x="1290" y="1698"/>
                </a:lnTo>
                <a:lnTo>
                  <a:pt x="1019" y="1901"/>
                </a:lnTo>
                <a:lnTo>
                  <a:pt x="815" y="2173"/>
                </a:lnTo>
                <a:lnTo>
                  <a:pt x="679" y="2444"/>
                </a:lnTo>
                <a:lnTo>
                  <a:pt x="544" y="2852"/>
                </a:lnTo>
                <a:lnTo>
                  <a:pt x="544" y="3259"/>
                </a:lnTo>
                <a:lnTo>
                  <a:pt x="544" y="58311"/>
                </a:lnTo>
                <a:lnTo>
                  <a:pt x="544" y="58718"/>
                </a:lnTo>
                <a:lnTo>
                  <a:pt x="476" y="58311"/>
                </a:lnTo>
                <a:lnTo>
                  <a:pt x="476" y="3259"/>
                </a:lnTo>
                <a:lnTo>
                  <a:pt x="544" y="2784"/>
                </a:lnTo>
                <a:lnTo>
                  <a:pt x="612" y="2444"/>
                </a:lnTo>
                <a:lnTo>
                  <a:pt x="747" y="2105"/>
                </a:lnTo>
                <a:lnTo>
                  <a:pt x="951" y="1834"/>
                </a:lnTo>
                <a:lnTo>
                  <a:pt x="1222" y="1630"/>
                </a:lnTo>
                <a:lnTo>
                  <a:pt x="1562" y="1426"/>
                </a:lnTo>
                <a:lnTo>
                  <a:pt x="1969" y="1290"/>
                </a:lnTo>
                <a:lnTo>
                  <a:pt x="2444" y="1155"/>
                </a:lnTo>
                <a:lnTo>
                  <a:pt x="3259" y="1087"/>
                </a:lnTo>
                <a:lnTo>
                  <a:pt x="4481" y="951"/>
                </a:lnTo>
                <a:lnTo>
                  <a:pt x="7807" y="747"/>
                </a:lnTo>
                <a:lnTo>
                  <a:pt x="11676" y="612"/>
                </a:lnTo>
                <a:lnTo>
                  <a:pt x="15410" y="544"/>
                </a:lnTo>
                <a:close/>
                <a:moveTo>
                  <a:pt x="27560" y="1087"/>
                </a:moveTo>
                <a:lnTo>
                  <a:pt x="28375" y="1155"/>
                </a:lnTo>
                <a:lnTo>
                  <a:pt x="28850" y="1290"/>
                </a:lnTo>
                <a:lnTo>
                  <a:pt x="29257" y="1426"/>
                </a:lnTo>
                <a:lnTo>
                  <a:pt x="29597" y="1630"/>
                </a:lnTo>
                <a:lnTo>
                  <a:pt x="29868" y="1834"/>
                </a:lnTo>
                <a:lnTo>
                  <a:pt x="30072" y="2105"/>
                </a:lnTo>
                <a:lnTo>
                  <a:pt x="30208" y="2444"/>
                </a:lnTo>
                <a:lnTo>
                  <a:pt x="30276" y="2784"/>
                </a:lnTo>
                <a:lnTo>
                  <a:pt x="30344" y="3259"/>
                </a:lnTo>
                <a:lnTo>
                  <a:pt x="30344" y="58311"/>
                </a:lnTo>
                <a:lnTo>
                  <a:pt x="30276" y="58718"/>
                </a:lnTo>
                <a:lnTo>
                  <a:pt x="30208" y="59125"/>
                </a:lnTo>
                <a:lnTo>
                  <a:pt x="30072" y="59465"/>
                </a:lnTo>
                <a:lnTo>
                  <a:pt x="29868" y="59736"/>
                </a:lnTo>
                <a:lnTo>
                  <a:pt x="29597" y="60008"/>
                </a:lnTo>
                <a:lnTo>
                  <a:pt x="29257" y="60144"/>
                </a:lnTo>
                <a:lnTo>
                  <a:pt x="28850" y="60347"/>
                </a:lnTo>
                <a:lnTo>
                  <a:pt x="28375" y="60415"/>
                </a:lnTo>
                <a:lnTo>
                  <a:pt x="26746" y="60687"/>
                </a:lnTo>
                <a:lnTo>
                  <a:pt x="23895" y="60958"/>
                </a:lnTo>
                <a:lnTo>
                  <a:pt x="22130" y="61094"/>
                </a:lnTo>
                <a:lnTo>
                  <a:pt x="20093" y="61230"/>
                </a:lnTo>
                <a:lnTo>
                  <a:pt x="17853" y="61298"/>
                </a:lnTo>
                <a:lnTo>
                  <a:pt x="12966" y="61298"/>
                </a:lnTo>
                <a:lnTo>
                  <a:pt x="10726" y="61230"/>
                </a:lnTo>
                <a:lnTo>
                  <a:pt x="8689" y="61094"/>
                </a:lnTo>
                <a:lnTo>
                  <a:pt x="6924" y="60958"/>
                </a:lnTo>
                <a:lnTo>
                  <a:pt x="4073" y="60687"/>
                </a:lnTo>
                <a:lnTo>
                  <a:pt x="2444" y="60415"/>
                </a:lnTo>
                <a:lnTo>
                  <a:pt x="1969" y="60347"/>
                </a:lnTo>
                <a:lnTo>
                  <a:pt x="1562" y="60144"/>
                </a:lnTo>
                <a:lnTo>
                  <a:pt x="1290" y="60008"/>
                </a:lnTo>
                <a:lnTo>
                  <a:pt x="951" y="59736"/>
                </a:lnTo>
                <a:lnTo>
                  <a:pt x="747" y="59465"/>
                </a:lnTo>
                <a:lnTo>
                  <a:pt x="612" y="59125"/>
                </a:lnTo>
                <a:lnTo>
                  <a:pt x="544" y="58718"/>
                </a:lnTo>
                <a:lnTo>
                  <a:pt x="544" y="58718"/>
                </a:lnTo>
                <a:lnTo>
                  <a:pt x="679" y="59125"/>
                </a:lnTo>
                <a:lnTo>
                  <a:pt x="815" y="59397"/>
                </a:lnTo>
                <a:lnTo>
                  <a:pt x="1019" y="59669"/>
                </a:lnTo>
                <a:lnTo>
                  <a:pt x="1290" y="59940"/>
                </a:lnTo>
                <a:lnTo>
                  <a:pt x="1630" y="60144"/>
                </a:lnTo>
                <a:lnTo>
                  <a:pt x="2037" y="60279"/>
                </a:lnTo>
                <a:lnTo>
                  <a:pt x="2444" y="60415"/>
                </a:lnTo>
                <a:lnTo>
                  <a:pt x="4073" y="60619"/>
                </a:lnTo>
                <a:lnTo>
                  <a:pt x="6924" y="60890"/>
                </a:lnTo>
                <a:lnTo>
                  <a:pt x="8689" y="61026"/>
                </a:lnTo>
                <a:lnTo>
                  <a:pt x="10726" y="61162"/>
                </a:lnTo>
                <a:lnTo>
                  <a:pt x="12966" y="61230"/>
                </a:lnTo>
                <a:lnTo>
                  <a:pt x="17853" y="61230"/>
                </a:lnTo>
                <a:lnTo>
                  <a:pt x="20093" y="61162"/>
                </a:lnTo>
                <a:lnTo>
                  <a:pt x="22130" y="61026"/>
                </a:lnTo>
                <a:lnTo>
                  <a:pt x="23895" y="60890"/>
                </a:lnTo>
                <a:lnTo>
                  <a:pt x="26746" y="60619"/>
                </a:lnTo>
                <a:lnTo>
                  <a:pt x="28375" y="60415"/>
                </a:lnTo>
                <a:lnTo>
                  <a:pt x="28850" y="60279"/>
                </a:lnTo>
                <a:lnTo>
                  <a:pt x="29190" y="60144"/>
                </a:lnTo>
                <a:lnTo>
                  <a:pt x="29529" y="59940"/>
                </a:lnTo>
                <a:lnTo>
                  <a:pt x="29800" y="59669"/>
                </a:lnTo>
                <a:lnTo>
                  <a:pt x="30004" y="59397"/>
                </a:lnTo>
                <a:lnTo>
                  <a:pt x="30140" y="59125"/>
                </a:lnTo>
                <a:lnTo>
                  <a:pt x="30276" y="58718"/>
                </a:lnTo>
                <a:lnTo>
                  <a:pt x="30276" y="58311"/>
                </a:lnTo>
                <a:lnTo>
                  <a:pt x="30276" y="3259"/>
                </a:lnTo>
                <a:lnTo>
                  <a:pt x="30276" y="2852"/>
                </a:lnTo>
                <a:lnTo>
                  <a:pt x="30140" y="2444"/>
                </a:lnTo>
                <a:lnTo>
                  <a:pt x="30004" y="2173"/>
                </a:lnTo>
                <a:lnTo>
                  <a:pt x="29800" y="1901"/>
                </a:lnTo>
                <a:lnTo>
                  <a:pt x="29529" y="1698"/>
                </a:lnTo>
                <a:lnTo>
                  <a:pt x="29190" y="1494"/>
                </a:lnTo>
                <a:lnTo>
                  <a:pt x="28850" y="1358"/>
                </a:lnTo>
                <a:lnTo>
                  <a:pt x="28375" y="1223"/>
                </a:lnTo>
                <a:lnTo>
                  <a:pt x="27560" y="1087"/>
                </a:lnTo>
                <a:close/>
                <a:moveTo>
                  <a:pt x="15410" y="1"/>
                </a:moveTo>
                <a:lnTo>
                  <a:pt x="11608" y="69"/>
                </a:lnTo>
                <a:lnTo>
                  <a:pt x="7739" y="204"/>
                </a:lnTo>
                <a:lnTo>
                  <a:pt x="4413" y="408"/>
                </a:lnTo>
                <a:lnTo>
                  <a:pt x="3191" y="544"/>
                </a:lnTo>
                <a:lnTo>
                  <a:pt x="2309" y="680"/>
                </a:lnTo>
                <a:lnTo>
                  <a:pt x="1765" y="815"/>
                </a:lnTo>
                <a:lnTo>
                  <a:pt x="1290" y="1019"/>
                </a:lnTo>
                <a:lnTo>
                  <a:pt x="883" y="1223"/>
                </a:lnTo>
                <a:lnTo>
                  <a:pt x="544" y="1494"/>
                </a:lnTo>
                <a:lnTo>
                  <a:pt x="340" y="1901"/>
                </a:lnTo>
                <a:lnTo>
                  <a:pt x="136" y="2241"/>
                </a:lnTo>
                <a:lnTo>
                  <a:pt x="1" y="2716"/>
                </a:lnTo>
                <a:lnTo>
                  <a:pt x="1" y="3259"/>
                </a:lnTo>
                <a:lnTo>
                  <a:pt x="1" y="58311"/>
                </a:lnTo>
                <a:lnTo>
                  <a:pt x="1" y="58854"/>
                </a:lnTo>
                <a:lnTo>
                  <a:pt x="136" y="59261"/>
                </a:lnTo>
                <a:lnTo>
                  <a:pt x="340" y="59736"/>
                </a:lnTo>
                <a:lnTo>
                  <a:pt x="612" y="60076"/>
                </a:lnTo>
                <a:lnTo>
                  <a:pt x="951" y="60347"/>
                </a:lnTo>
                <a:lnTo>
                  <a:pt x="1358" y="60619"/>
                </a:lnTo>
                <a:lnTo>
                  <a:pt x="1833" y="60823"/>
                </a:lnTo>
                <a:lnTo>
                  <a:pt x="2309" y="60958"/>
                </a:lnTo>
                <a:lnTo>
                  <a:pt x="4006" y="61162"/>
                </a:lnTo>
                <a:lnTo>
                  <a:pt x="6857" y="61501"/>
                </a:lnTo>
                <a:lnTo>
                  <a:pt x="8689" y="61637"/>
                </a:lnTo>
                <a:lnTo>
                  <a:pt x="10726" y="61705"/>
                </a:lnTo>
                <a:lnTo>
                  <a:pt x="12966" y="61773"/>
                </a:lnTo>
                <a:lnTo>
                  <a:pt x="15410" y="61841"/>
                </a:lnTo>
                <a:lnTo>
                  <a:pt x="17853" y="61773"/>
                </a:lnTo>
                <a:lnTo>
                  <a:pt x="20093" y="61705"/>
                </a:lnTo>
                <a:lnTo>
                  <a:pt x="22130" y="61637"/>
                </a:lnTo>
                <a:lnTo>
                  <a:pt x="23963" y="61501"/>
                </a:lnTo>
                <a:lnTo>
                  <a:pt x="26814" y="61162"/>
                </a:lnTo>
                <a:lnTo>
                  <a:pt x="28511" y="60958"/>
                </a:lnTo>
                <a:lnTo>
                  <a:pt x="28986" y="60823"/>
                </a:lnTo>
                <a:lnTo>
                  <a:pt x="29461" y="60619"/>
                </a:lnTo>
                <a:lnTo>
                  <a:pt x="29868" y="60347"/>
                </a:lnTo>
                <a:lnTo>
                  <a:pt x="30208" y="60076"/>
                </a:lnTo>
                <a:lnTo>
                  <a:pt x="30479" y="59736"/>
                </a:lnTo>
                <a:lnTo>
                  <a:pt x="30683" y="59261"/>
                </a:lnTo>
                <a:lnTo>
                  <a:pt x="30819" y="58854"/>
                </a:lnTo>
                <a:lnTo>
                  <a:pt x="30819" y="58311"/>
                </a:lnTo>
                <a:lnTo>
                  <a:pt x="30819" y="3259"/>
                </a:lnTo>
                <a:lnTo>
                  <a:pt x="30819" y="2716"/>
                </a:lnTo>
                <a:lnTo>
                  <a:pt x="30683" y="2241"/>
                </a:lnTo>
                <a:lnTo>
                  <a:pt x="30547" y="1901"/>
                </a:lnTo>
                <a:lnTo>
                  <a:pt x="30276" y="1494"/>
                </a:lnTo>
                <a:lnTo>
                  <a:pt x="29936" y="1223"/>
                </a:lnTo>
                <a:lnTo>
                  <a:pt x="29529" y="1019"/>
                </a:lnTo>
                <a:lnTo>
                  <a:pt x="29054" y="815"/>
                </a:lnTo>
                <a:lnTo>
                  <a:pt x="28511" y="680"/>
                </a:lnTo>
                <a:lnTo>
                  <a:pt x="27628" y="544"/>
                </a:lnTo>
                <a:lnTo>
                  <a:pt x="26406" y="408"/>
                </a:lnTo>
                <a:lnTo>
                  <a:pt x="23080" y="204"/>
                </a:lnTo>
                <a:lnTo>
                  <a:pt x="19211" y="69"/>
                </a:lnTo>
                <a:lnTo>
                  <a:pt x="15410" y="1"/>
                </a:lnTo>
                <a:close/>
              </a:path>
            </a:pathLst>
          </a:custGeom>
          <a:solidFill>
            <a:srgbClr val="22222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3" name="Shape 273"/>
          <p:cNvSpPr txBox="1">
            <a:spLocks noGrp="1"/>
          </p:cNvSpPr>
          <p:nvPr>
            <p:ph type="body" idx="4294967295"/>
          </p:nvPr>
        </p:nvSpPr>
        <p:spPr>
          <a:xfrm>
            <a:off x="4897300" y="535300"/>
            <a:ext cx="2788800" cy="4118400"/>
          </a:xfrm>
          <a:prstGeom prst="rect">
            <a:avLst/>
          </a:prstGeom>
        </p:spPr>
        <p:txBody>
          <a:bodyPr spcFirstLastPara="1" wrap="square" lIns="91425" tIns="91425" rIns="91425" bIns="91425" anchor="b" anchorCtr="0">
            <a:noAutofit/>
          </a:bodyPr>
          <a:lstStyle/>
          <a:p>
            <a:pPr marL="0" lvl="0" indent="0" rtl="0">
              <a:spcBef>
                <a:spcPts val="600"/>
              </a:spcBef>
              <a:spcAft>
                <a:spcPts val="0"/>
              </a:spcAft>
              <a:buNone/>
            </a:pPr>
            <a:r>
              <a:rPr lang="en">
                <a:solidFill>
                  <a:srgbClr val="FF8700"/>
                </a:solidFill>
                <a:latin typeface="Dosis"/>
                <a:ea typeface="Dosis"/>
                <a:cs typeface="Dosis"/>
                <a:sym typeface="Dosis"/>
              </a:rPr>
              <a:t>ANDROID PROJECT</a:t>
            </a:r>
            <a:endParaRPr>
              <a:solidFill>
                <a:srgbClr val="FF8700"/>
              </a:solidFill>
              <a:latin typeface="Dosis"/>
              <a:ea typeface="Dosis"/>
              <a:cs typeface="Dosis"/>
              <a:sym typeface="Dosis"/>
            </a:endParaRPr>
          </a:p>
          <a:p>
            <a:pPr marL="0" lvl="0" indent="0" rtl="0">
              <a:spcBef>
                <a:spcPts val="600"/>
              </a:spcBef>
              <a:spcAft>
                <a:spcPts val="0"/>
              </a:spcAft>
              <a:buNone/>
            </a:pPr>
            <a:r>
              <a:rPr lang="en" sz="1800"/>
              <a:t>Show and explain your web, app or software projects using these gadget templates.</a:t>
            </a:r>
            <a:endParaRPr sz="1800"/>
          </a:p>
        </p:txBody>
      </p:sp>
      <p:sp>
        <p:nvSpPr>
          <p:cNvPr id="274" name="Shape 274"/>
          <p:cNvSpPr/>
          <p:nvPr/>
        </p:nvSpPr>
        <p:spPr>
          <a:xfrm>
            <a:off x="2047375" y="839000"/>
            <a:ext cx="1888500" cy="33561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 sz="1000">
                <a:solidFill>
                  <a:srgbClr val="999999"/>
                </a:solidFill>
                <a:latin typeface="Dosis"/>
                <a:ea typeface="Dosis"/>
                <a:cs typeface="Dosis"/>
                <a:sym typeface="Dosis"/>
              </a:rPr>
              <a:t>Place your screenshot here</a:t>
            </a:r>
            <a:endParaRPr sz="1000">
              <a:solidFill>
                <a:srgbClr val="999999"/>
              </a:solidFill>
              <a:latin typeface="Dosis"/>
              <a:ea typeface="Dosis"/>
              <a:cs typeface="Dosis"/>
              <a:sym typeface="Dosis"/>
            </a:endParaRPr>
          </a:p>
        </p:txBody>
      </p:sp>
      <p:sp>
        <p:nvSpPr>
          <p:cNvPr id="275" name="Shape 275"/>
          <p:cNvSpPr txBox="1">
            <a:spLocks noGrp="1"/>
          </p:cNvSpPr>
          <p:nvPr>
            <p:ph type="sldNum" idx="12"/>
          </p:nvPr>
        </p:nvSpPr>
        <p:spPr>
          <a:xfrm>
            <a:off x="0" y="0"/>
            <a:ext cx="594900" cy="731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p:nvPr/>
        </p:nvSpPr>
        <p:spPr>
          <a:xfrm>
            <a:off x="2028821" y="623036"/>
            <a:ext cx="1863608" cy="3921828"/>
          </a:xfrm>
          <a:custGeom>
            <a:avLst/>
            <a:gdLst/>
            <a:ahLst/>
            <a:cxnLst/>
            <a:rect l="0" t="0" r="0" b="0"/>
            <a:pathLst>
              <a:path w="25999" h="54713" extrusionOk="0">
                <a:moveTo>
                  <a:pt x="12966" y="2173"/>
                </a:moveTo>
                <a:lnTo>
                  <a:pt x="13169" y="2240"/>
                </a:lnTo>
                <a:lnTo>
                  <a:pt x="13373" y="2308"/>
                </a:lnTo>
                <a:lnTo>
                  <a:pt x="13441" y="2512"/>
                </a:lnTo>
                <a:lnTo>
                  <a:pt x="13509" y="2716"/>
                </a:lnTo>
                <a:lnTo>
                  <a:pt x="13441" y="2919"/>
                </a:lnTo>
                <a:lnTo>
                  <a:pt x="13373" y="3123"/>
                </a:lnTo>
                <a:lnTo>
                  <a:pt x="13169" y="3191"/>
                </a:lnTo>
                <a:lnTo>
                  <a:pt x="12966" y="3259"/>
                </a:lnTo>
                <a:lnTo>
                  <a:pt x="12762" y="3191"/>
                </a:lnTo>
                <a:lnTo>
                  <a:pt x="12626" y="3123"/>
                </a:lnTo>
                <a:lnTo>
                  <a:pt x="12491" y="2919"/>
                </a:lnTo>
                <a:lnTo>
                  <a:pt x="12423" y="2716"/>
                </a:lnTo>
                <a:lnTo>
                  <a:pt x="12491" y="2512"/>
                </a:lnTo>
                <a:lnTo>
                  <a:pt x="12626" y="2308"/>
                </a:lnTo>
                <a:lnTo>
                  <a:pt x="12762" y="2240"/>
                </a:lnTo>
                <a:lnTo>
                  <a:pt x="12966" y="2173"/>
                </a:lnTo>
                <a:close/>
                <a:moveTo>
                  <a:pt x="14934" y="4480"/>
                </a:moveTo>
                <a:lnTo>
                  <a:pt x="15002" y="4548"/>
                </a:lnTo>
                <a:lnTo>
                  <a:pt x="15070" y="4684"/>
                </a:lnTo>
                <a:lnTo>
                  <a:pt x="15138" y="4752"/>
                </a:lnTo>
                <a:lnTo>
                  <a:pt x="15070" y="4888"/>
                </a:lnTo>
                <a:lnTo>
                  <a:pt x="15002" y="5024"/>
                </a:lnTo>
                <a:lnTo>
                  <a:pt x="14934" y="5024"/>
                </a:lnTo>
                <a:lnTo>
                  <a:pt x="14799" y="5091"/>
                </a:lnTo>
                <a:lnTo>
                  <a:pt x="11065" y="5091"/>
                </a:lnTo>
                <a:lnTo>
                  <a:pt x="10929" y="5024"/>
                </a:lnTo>
                <a:lnTo>
                  <a:pt x="10861" y="5024"/>
                </a:lnTo>
                <a:lnTo>
                  <a:pt x="10794" y="4888"/>
                </a:lnTo>
                <a:lnTo>
                  <a:pt x="10726" y="4752"/>
                </a:lnTo>
                <a:lnTo>
                  <a:pt x="10794" y="4684"/>
                </a:lnTo>
                <a:lnTo>
                  <a:pt x="10861" y="4548"/>
                </a:lnTo>
                <a:lnTo>
                  <a:pt x="10929" y="4480"/>
                </a:lnTo>
                <a:close/>
                <a:moveTo>
                  <a:pt x="23963" y="7807"/>
                </a:moveTo>
                <a:lnTo>
                  <a:pt x="23963" y="7875"/>
                </a:lnTo>
                <a:lnTo>
                  <a:pt x="23963" y="46771"/>
                </a:lnTo>
                <a:lnTo>
                  <a:pt x="23963" y="46838"/>
                </a:lnTo>
                <a:lnTo>
                  <a:pt x="1969" y="46838"/>
                </a:lnTo>
                <a:lnTo>
                  <a:pt x="1969" y="46771"/>
                </a:lnTo>
                <a:lnTo>
                  <a:pt x="1969" y="7875"/>
                </a:lnTo>
                <a:lnTo>
                  <a:pt x="1969" y="7807"/>
                </a:lnTo>
                <a:close/>
                <a:moveTo>
                  <a:pt x="12558" y="48536"/>
                </a:moveTo>
                <a:lnTo>
                  <a:pt x="12151" y="48671"/>
                </a:lnTo>
                <a:lnTo>
                  <a:pt x="11812" y="48875"/>
                </a:lnTo>
                <a:lnTo>
                  <a:pt x="11472" y="49146"/>
                </a:lnTo>
                <a:lnTo>
                  <a:pt x="11269" y="49418"/>
                </a:lnTo>
                <a:lnTo>
                  <a:pt x="11065" y="49825"/>
                </a:lnTo>
                <a:lnTo>
                  <a:pt x="10929" y="50165"/>
                </a:lnTo>
                <a:lnTo>
                  <a:pt x="10861" y="50640"/>
                </a:lnTo>
                <a:lnTo>
                  <a:pt x="10929" y="51047"/>
                </a:lnTo>
                <a:lnTo>
                  <a:pt x="11065" y="51454"/>
                </a:lnTo>
                <a:lnTo>
                  <a:pt x="11269" y="51794"/>
                </a:lnTo>
                <a:lnTo>
                  <a:pt x="11472" y="52065"/>
                </a:lnTo>
                <a:lnTo>
                  <a:pt x="11812" y="52337"/>
                </a:lnTo>
                <a:lnTo>
                  <a:pt x="12151" y="52541"/>
                </a:lnTo>
                <a:lnTo>
                  <a:pt x="12558" y="52676"/>
                </a:lnTo>
                <a:lnTo>
                  <a:pt x="12966" y="52744"/>
                </a:lnTo>
                <a:lnTo>
                  <a:pt x="13373" y="52676"/>
                </a:lnTo>
                <a:lnTo>
                  <a:pt x="13780" y="52541"/>
                </a:lnTo>
                <a:lnTo>
                  <a:pt x="14120" y="52337"/>
                </a:lnTo>
                <a:lnTo>
                  <a:pt x="14459" y="52065"/>
                </a:lnTo>
                <a:lnTo>
                  <a:pt x="14731" y="51794"/>
                </a:lnTo>
                <a:lnTo>
                  <a:pt x="14934" y="51454"/>
                </a:lnTo>
                <a:lnTo>
                  <a:pt x="15002" y="51047"/>
                </a:lnTo>
                <a:lnTo>
                  <a:pt x="15070" y="50640"/>
                </a:lnTo>
                <a:lnTo>
                  <a:pt x="15002" y="50165"/>
                </a:lnTo>
                <a:lnTo>
                  <a:pt x="14934" y="49825"/>
                </a:lnTo>
                <a:lnTo>
                  <a:pt x="14731" y="49418"/>
                </a:lnTo>
                <a:lnTo>
                  <a:pt x="14459" y="49146"/>
                </a:lnTo>
                <a:lnTo>
                  <a:pt x="14120" y="48875"/>
                </a:lnTo>
                <a:lnTo>
                  <a:pt x="13780" y="48671"/>
                </a:lnTo>
                <a:lnTo>
                  <a:pt x="13373" y="48536"/>
                </a:lnTo>
                <a:close/>
                <a:moveTo>
                  <a:pt x="12966" y="48332"/>
                </a:moveTo>
                <a:lnTo>
                  <a:pt x="13441" y="48400"/>
                </a:lnTo>
                <a:lnTo>
                  <a:pt x="13848" y="48536"/>
                </a:lnTo>
                <a:lnTo>
                  <a:pt x="14256" y="48739"/>
                </a:lnTo>
                <a:lnTo>
                  <a:pt x="14595" y="49011"/>
                </a:lnTo>
                <a:lnTo>
                  <a:pt x="14866" y="49350"/>
                </a:lnTo>
                <a:lnTo>
                  <a:pt x="15070" y="49757"/>
                </a:lnTo>
                <a:lnTo>
                  <a:pt x="15206" y="50165"/>
                </a:lnTo>
                <a:lnTo>
                  <a:pt x="15274" y="50640"/>
                </a:lnTo>
                <a:lnTo>
                  <a:pt x="15206" y="51047"/>
                </a:lnTo>
                <a:lnTo>
                  <a:pt x="15070" y="51522"/>
                </a:lnTo>
                <a:lnTo>
                  <a:pt x="14866" y="51862"/>
                </a:lnTo>
                <a:lnTo>
                  <a:pt x="14595" y="52201"/>
                </a:lnTo>
                <a:lnTo>
                  <a:pt x="14256" y="52473"/>
                </a:lnTo>
                <a:lnTo>
                  <a:pt x="13848" y="52676"/>
                </a:lnTo>
                <a:lnTo>
                  <a:pt x="13441" y="52812"/>
                </a:lnTo>
                <a:lnTo>
                  <a:pt x="12966" y="52880"/>
                </a:lnTo>
                <a:lnTo>
                  <a:pt x="12558" y="52812"/>
                </a:lnTo>
                <a:lnTo>
                  <a:pt x="12083" y="52676"/>
                </a:lnTo>
                <a:lnTo>
                  <a:pt x="11744" y="52473"/>
                </a:lnTo>
                <a:lnTo>
                  <a:pt x="11404" y="52201"/>
                </a:lnTo>
                <a:lnTo>
                  <a:pt x="11133" y="51862"/>
                </a:lnTo>
                <a:lnTo>
                  <a:pt x="10929" y="51522"/>
                </a:lnTo>
                <a:lnTo>
                  <a:pt x="10794" y="51047"/>
                </a:lnTo>
                <a:lnTo>
                  <a:pt x="10726" y="50640"/>
                </a:lnTo>
                <a:lnTo>
                  <a:pt x="10794" y="50165"/>
                </a:lnTo>
                <a:lnTo>
                  <a:pt x="10929" y="49757"/>
                </a:lnTo>
                <a:lnTo>
                  <a:pt x="11133" y="49350"/>
                </a:lnTo>
                <a:lnTo>
                  <a:pt x="11404" y="49011"/>
                </a:lnTo>
                <a:lnTo>
                  <a:pt x="11744" y="48739"/>
                </a:lnTo>
                <a:lnTo>
                  <a:pt x="12083" y="48536"/>
                </a:lnTo>
                <a:lnTo>
                  <a:pt x="12558" y="48400"/>
                </a:lnTo>
                <a:lnTo>
                  <a:pt x="12966" y="48332"/>
                </a:lnTo>
                <a:close/>
                <a:moveTo>
                  <a:pt x="3938" y="679"/>
                </a:moveTo>
                <a:lnTo>
                  <a:pt x="3259" y="747"/>
                </a:lnTo>
                <a:lnTo>
                  <a:pt x="2648" y="951"/>
                </a:lnTo>
                <a:lnTo>
                  <a:pt x="2105" y="1222"/>
                </a:lnTo>
                <a:lnTo>
                  <a:pt x="1630" y="1629"/>
                </a:lnTo>
                <a:lnTo>
                  <a:pt x="1290" y="2105"/>
                </a:lnTo>
                <a:lnTo>
                  <a:pt x="951" y="2648"/>
                </a:lnTo>
                <a:lnTo>
                  <a:pt x="747" y="3259"/>
                </a:lnTo>
                <a:lnTo>
                  <a:pt x="747" y="3870"/>
                </a:lnTo>
                <a:lnTo>
                  <a:pt x="747" y="50776"/>
                </a:lnTo>
                <a:lnTo>
                  <a:pt x="747" y="51387"/>
                </a:lnTo>
                <a:lnTo>
                  <a:pt x="951" y="51997"/>
                </a:lnTo>
                <a:lnTo>
                  <a:pt x="1290" y="52541"/>
                </a:lnTo>
                <a:lnTo>
                  <a:pt x="1630" y="53016"/>
                </a:lnTo>
                <a:lnTo>
                  <a:pt x="2105" y="53423"/>
                </a:lnTo>
                <a:lnTo>
                  <a:pt x="2648" y="53695"/>
                </a:lnTo>
                <a:lnTo>
                  <a:pt x="3259" y="53898"/>
                </a:lnTo>
                <a:lnTo>
                  <a:pt x="3938" y="53966"/>
                </a:lnTo>
                <a:lnTo>
                  <a:pt x="22062" y="53966"/>
                </a:lnTo>
                <a:lnTo>
                  <a:pt x="22741" y="53898"/>
                </a:lnTo>
                <a:lnTo>
                  <a:pt x="23352" y="53695"/>
                </a:lnTo>
                <a:lnTo>
                  <a:pt x="23895" y="53423"/>
                </a:lnTo>
                <a:lnTo>
                  <a:pt x="24370" y="53016"/>
                </a:lnTo>
                <a:lnTo>
                  <a:pt x="24709" y="52541"/>
                </a:lnTo>
                <a:lnTo>
                  <a:pt x="25049" y="51997"/>
                </a:lnTo>
                <a:lnTo>
                  <a:pt x="25252" y="51387"/>
                </a:lnTo>
                <a:lnTo>
                  <a:pt x="25320" y="50776"/>
                </a:lnTo>
                <a:lnTo>
                  <a:pt x="25320" y="3870"/>
                </a:lnTo>
                <a:lnTo>
                  <a:pt x="25252" y="3259"/>
                </a:lnTo>
                <a:lnTo>
                  <a:pt x="25049" y="2648"/>
                </a:lnTo>
                <a:lnTo>
                  <a:pt x="24709" y="2105"/>
                </a:lnTo>
                <a:lnTo>
                  <a:pt x="24370" y="1629"/>
                </a:lnTo>
                <a:lnTo>
                  <a:pt x="23895" y="1222"/>
                </a:lnTo>
                <a:lnTo>
                  <a:pt x="23352" y="951"/>
                </a:lnTo>
                <a:lnTo>
                  <a:pt x="22741" y="747"/>
                </a:lnTo>
                <a:lnTo>
                  <a:pt x="22062" y="679"/>
                </a:lnTo>
                <a:close/>
                <a:moveTo>
                  <a:pt x="22062" y="543"/>
                </a:moveTo>
                <a:lnTo>
                  <a:pt x="22741" y="611"/>
                </a:lnTo>
                <a:lnTo>
                  <a:pt x="23419" y="815"/>
                </a:lnTo>
                <a:lnTo>
                  <a:pt x="23963" y="1086"/>
                </a:lnTo>
                <a:lnTo>
                  <a:pt x="24438" y="1494"/>
                </a:lnTo>
                <a:lnTo>
                  <a:pt x="24845" y="2037"/>
                </a:lnTo>
                <a:lnTo>
                  <a:pt x="25184" y="2580"/>
                </a:lnTo>
                <a:lnTo>
                  <a:pt x="25388" y="3191"/>
                </a:lnTo>
                <a:lnTo>
                  <a:pt x="25456" y="3870"/>
                </a:lnTo>
                <a:lnTo>
                  <a:pt x="25456" y="50776"/>
                </a:lnTo>
                <a:lnTo>
                  <a:pt x="25388" y="51454"/>
                </a:lnTo>
                <a:lnTo>
                  <a:pt x="25184" y="52065"/>
                </a:lnTo>
                <a:lnTo>
                  <a:pt x="24845" y="52676"/>
                </a:lnTo>
                <a:lnTo>
                  <a:pt x="24438" y="53151"/>
                </a:lnTo>
                <a:lnTo>
                  <a:pt x="23963" y="53559"/>
                </a:lnTo>
                <a:lnTo>
                  <a:pt x="23419" y="53898"/>
                </a:lnTo>
                <a:lnTo>
                  <a:pt x="22741" y="54102"/>
                </a:lnTo>
                <a:lnTo>
                  <a:pt x="22062" y="54170"/>
                </a:lnTo>
                <a:lnTo>
                  <a:pt x="3938" y="54170"/>
                </a:lnTo>
                <a:lnTo>
                  <a:pt x="3259" y="54102"/>
                </a:lnTo>
                <a:lnTo>
                  <a:pt x="2580" y="53898"/>
                </a:lnTo>
                <a:lnTo>
                  <a:pt x="2037" y="53559"/>
                </a:lnTo>
                <a:lnTo>
                  <a:pt x="1562" y="53151"/>
                </a:lnTo>
                <a:lnTo>
                  <a:pt x="1154" y="52676"/>
                </a:lnTo>
                <a:lnTo>
                  <a:pt x="815" y="52065"/>
                </a:lnTo>
                <a:lnTo>
                  <a:pt x="611" y="51454"/>
                </a:lnTo>
                <a:lnTo>
                  <a:pt x="543" y="50776"/>
                </a:lnTo>
                <a:lnTo>
                  <a:pt x="543" y="3870"/>
                </a:lnTo>
                <a:lnTo>
                  <a:pt x="611" y="3191"/>
                </a:lnTo>
                <a:lnTo>
                  <a:pt x="815" y="2580"/>
                </a:lnTo>
                <a:lnTo>
                  <a:pt x="1154" y="2037"/>
                </a:lnTo>
                <a:lnTo>
                  <a:pt x="1562" y="1494"/>
                </a:lnTo>
                <a:lnTo>
                  <a:pt x="2037" y="1086"/>
                </a:lnTo>
                <a:lnTo>
                  <a:pt x="2580" y="815"/>
                </a:lnTo>
                <a:lnTo>
                  <a:pt x="3259" y="611"/>
                </a:lnTo>
                <a:lnTo>
                  <a:pt x="3938" y="543"/>
                </a:lnTo>
                <a:close/>
                <a:moveTo>
                  <a:pt x="3938" y="0"/>
                </a:moveTo>
                <a:lnTo>
                  <a:pt x="3123" y="68"/>
                </a:lnTo>
                <a:lnTo>
                  <a:pt x="2444" y="272"/>
                </a:lnTo>
                <a:lnTo>
                  <a:pt x="1765" y="611"/>
                </a:lnTo>
                <a:lnTo>
                  <a:pt x="1154" y="1154"/>
                </a:lnTo>
                <a:lnTo>
                  <a:pt x="679" y="1697"/>
                </a:lnTo>
                <a:lnTo>
                  <a:pt x="272" y="2376"/>
                </a:lnTo>
                <a:lnTo>
                  <a:pt x="68" y="3123"/>
                </a:lnTo>
                <a:lnTo>
                  <a:pt x="0" y="3870"/>
                </a:lnTo>
                <a:lnTo>
                  <a:pt x="0" y="50776"/>
                </a:lnTo>
                <a:lnTo>
                  <a:pt x="68" y="51522"/>
                </a:lnTo>
                <a:lnTo>
                  <a:pt x="272" y="52269"/>
                </a:lnTo>
                <a:lnTo>
                  <a:pt x="679" y="52948"/>
                </a:lnTo>
                <a:lnTo>
                  <a:pt x="1154" y="53559"/>
                </a:lnTo>
                <a:lnTo>
                  <a:pt x="1765" y="54034"/>
                </a:lnTo>
                <a:lnTo>
                  <a:pt x="2444" y="54373"/>
                </a:lnTo>
                <a:lnTo>
                  <a:pt x="3123" y="54645"/>
                </a:lnTo>
                <a:lnTo>
                  <a:pt x="3938" y="54713"/>
                </a:lnTo>
                <a:lnTo>
                  <a:pt x="22062" y="54713"/>
                </a:lnTo>
                <a:lnTo>
                  <a:pt x="22876" y="54645"/>
                </a:lnTo>
                <a:lnTo>
                  <a:pt x="23555" y="54373"/>
                </a:lnTo>
                <a:lnTo>
                  <a:pt x="24234" y="54034"/>
                </a:lnTo>
                <a:lnTo>
                  <a:pt x="24845" y="53559"/>
                </a:lnTo>
                <a:lnTo>
                  <a:pt x="25320" y="52948"/>
                </a:lnTo>
                <a:lnTo>
                  <a:pt x="25727" y="52269"/>
                </a:lnTo>
                <a:lnTo>
                  <a:pt x="25931" y="51522"/>
                </a:lnTo>
                <a:lnTo>
                  <a:pt x="25999" y="50776"/>
                </a:lnTo>
                <a:lnTo>
                  <a:pt x="25999" y="3870"/>
                </a:lnTo>
                <a:lnTo>
                  <a:pt x="25931" y="3123"/>
                </a:lnTo>
                <a:lnTo>
                  <a:pt x="25727" y="2376"/>
                </a:lnTo>
                <a:lnTo>
                  <a:pt x="25320" y="1697"/>
                </a:lnTo>
                <a:lnTo>
                  <a:pt x="24845" y="1154"/>
                </a:lnTo>
                <a:lnTo>
                  <a:pt x="24234" y="611"/>
                </a:lnTo>
                <a:lnTo>
                  <a:pt x="23555" y="272"/>
                </a:lnTo>
                <a:lnTo>
                  <a:pt x="22876" y="68"/>
                </a:lnTo>
                <a:lnTo>
                  <a:pt x="22062" y="0"/>
                </a:lnTo>
                <a:close/>
              </a:path>
            </a:pathLst>
          </a:custGeom>
          <a:solidFill>
            <a:srgbClr val="22222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1" name="Shape 281"/>
          <p:cNvSpPr/>
          <p:nvPr/>
        </p:nvSpPr>
        <p:spPr>
          <a:xfrm>
            <a:off x="2160550" y="1188850"/>
            <a:ext cx="1589700" cy="2811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latin typeface="Dosis"/>
                <a:ea typeface="Dosis"/>
                <a:cs typeface="Dosis"/>
                <a:sym typeface="Dosis"/>
              </a:rPr>
              <a:t>Place your screenshot here</a:t>
            </a:r>
            <a:endParaRPr sz="1000">
              <a:solidFill>
                <a:srgbClr val="999999"/>
              </a:solidFill>
              <a:latin typeface="Dosis"/>
              <a:ea typeface="Dosis"/>
              <a:cs typeface="Dosis"/>
              <a:sym typeface="Dosis"/>
            </a:endParaRPr>
          </a:p>
        </p:txBody>
      </p:sp>
      <p:sp>
        <p:nvSpPr>
          <p:cNvPr id="282" name="Shape 282"/>
          <p:cNvSpPr txBox="1">
            <a:spLocks noGrp="1"/>
          </p:cNvSpPr>
          <p:nvPr>
            <p:ph type="sldNum" idx="12"/>
          </p:nvPr>
        </p:nvSpPr>
        <p:spPr>
          <a:xfrm>
            <a:off x="0" y="0"/>
            <a:ext cx="594900" cy="731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25</a:t>
            </a:fld>
            <a:endParaRPr/>
          </a:p>
        </p:txBody>
      </p:sp>
      <p:sp>
        <p:nvSpPr>
          <p:cNvPr id="283" name="Shape 283"/>
          <p:cNvSpPr txBox="1">
            <a:spLocks noGrp="1"/>
          </p:cNvSpPr>
          <p:nvPr>
            <p:ph type="body" idx="4294967295"/>
          </p:nvPr>
        </p:nvSpPr>
        <p:spPr>
          <a:xfrm>
            <a:off x="4897300" y="535300"/>
            <a:ext cx="2788800" cy="4118400"/>
          </a:xfrm>
          <a:prstGeom prst="rect">
            <a:avLst/>
          </a:prstGeom>
        </p:spPr>
        <p:txBody>
          <a:bodyPr spcFirstLastPara="1" wrap="square" lIns="91425" tIns="91425" rIns="91425" bIns="91425" anchor="b" anchorCtr="0">
            <a:noAutofit/>
          </a:bodyPr>
          <a:lstStyle/>
          <a:p>
            <a:pPr marL="0" lvl="0" indent="0">
              <a:spcBef>
                <a:spcPts val="600"/>
              </a:spcBef>
              <a:spcAft>
                <a:spcPts val="0"/>
              </a:spcAft>
              <a:buNone/>
            </a:pPr>
            <a:r>
              <a:rPr lang="en">
                <a:solidFill>
                  <a:srgbClr val="FF8700"/>
                </a:solidFill>
                <a:latin typeface="Dosis"/>
                <a:ea typeface="Dosis"/>
                <a:cs typeface="Dosis"/>
                <a:sym typeface="Dosis"/>
              </a:rPr>
              <a:t>iPHONE</a:t>
            </a:r>
            <a:endParaRPr>
              <a:solidFill>
                <a:srgbClr val="FF8700"/>
              </a:solidFill>
              <a:latin typeface="Dosis"/>
              <a:ea typeface="Dosis"/>
              <a:cs typeface="Dosis"/>
              <a:sym typeface="Dosis"/>
            </a:endParaRPr>
          </a:p>
          <a:p>
            <a:pPr marL="0" lvl="0" indent="0" rtl="0">
              <a:spcBef>
                <a:spcPts val="600"/>
              </a:spcBef>
              <a:spcAft>
                <a:spcPts val="0"/>
              </a:spcAft>
              <a:buNone/>
            </a:pPr>
            <a:r>
              <a:rPr lang="en">
                <a:solidFill>
                  <a:srgbClr val="FF8700"/>
                </a:solidFill>
                <a:latin typeface="Dosis"/>
                <a:ea typeface="Dosis"/>
                <a:cs typeface="Dosis"/>
                <a:sym typeface="Dosis"/>
              </a:rPr>
              <a:t>PROJECT</a:t>
            </a:r>
            <a:endParaRPr>
              <a:solidFill>
                <a:srgbClr val="FF8700"/>
              </a:solidFill>
              <a:latin typeface="Dosis"/>
              <a:ea typeface="Dosis"/>
              <a:cs typeface="Dosis"/>
              <a:sym typeface="Dosis"/>
            </a:endParaRPr>
          </a:p>
          <a:p>
            <a:pPr marL="0" lvl="0" indent="0" rtl="0">
              <a:spcBef>
                <a:spcPts val="600"/>
              </a:spcBef>
              <a:spcAft>
                <a:spcPts val="0"/>
              </a:spcAft>
              <a:buNone/>
            </a:pPr>
            <a:r>
              <a:rPr lang="en" sz="1800"/>
              <a:t>Show and explain your web, app or software projects using these gadget templates.</a:t>
            </a:r>
            <a:endParaRPr sz="18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p:nvPr/>
        </p:nvSpPr>
        <p:spPr>
          <a:xfrm>
            <a:off x="1511102" y="535613"/>
            <a:ext cx="2879504" cy="4072345"/>
          </a:xfrm>
          <a:custGeom>
            <a:avLst/>
            <a:gdLst/>
            <a:ahLst/>
            <a:cxnLst/>
            <a:rect l="0" t="0" r="0" b="0"/>
            <a:pathLst>
              <a:path w="60958" h="86210" extrusionOk="0">
                <a:moveTo>
                  <a:pt x="28985" y="3938"/>
                </a:moveTo>
                <a:lnTo>
                  <a:pt x="29189" y="4006"/>
                </a:lnTo>
                <a:lnTo>
                  <a:pt x="29189" y="4141"/>
                </a:lnTo>
                <a:lnTo>
                  <a:pt x="29189" y="4277"/>
                </a:lnTo>
                <a:lnTo>
                  <a:pt x="28985" y="4345"/>
                </a:lnTo>
                <a:lnTo>
                  <a:pt x="28850" y="4277"/>
                </a:lnTo>
                <a:lnTo>
                  <a:pt x="28782" y="4141"/>
                </a:lnTo>
                <a:lnTo>
                  <a:pt x="28850" y="4006"/>
                </a:lnTo>
                <a:lnTo>
                  <a:pt x="28985" y="3938"/>
                </a:lnTo>
                <a:close/>
                <a:moveTo>
                  <a:pt x="30479" y="3734"/>
                </a:moveTo>
                <a:lnTo>
                  <a:pt x="30615" y="3802"/>
                </a:lnTo>
                <a:lnTo>
                  <a:pt x="30750" y="3870"/>
                </a:lnTo>
                <a:lnTo>
                  <a:pt x="30818" y="4006"/>
                </a:lnTo>
                <a:lnTo>
                  <a:pt x="30818" y="4141"/>
                </a:lnTo>
                <a:lnTo>
                  <a:pt x="30818" y="4277"/>
                </a:lnTo>
                <a:lnTo>
                  <a:pt x="30750" y="4345"/>
                </a:lnTo>
                <a:lnTo>
                  <a:pt x="30615" y="4481"/>
                </a:lnTo>
                <a:lnTo>
                  <a:pt x="30343" y="4481"/>
                </a:lnTo>
                <a:lnTo>
                  <a:pt x="30207" y="4345"/>
                </a:lnTo>
                <a:lnTo>
                  <a:pt x="30139" y="4277"/>
                </a:lnTo>
                <a:lnTo>
                  <a:pt x="30139" y="4141"/>
                </a:lnTo>
                <a:lnTo>
                  <a:pt x="30139" y="4006"/>
                </a:lnTo>
                <a:lnTo>
                  <a:pt x="30207" y="3870"/>
                </a:lnTo>
                <a:lnTo>
                  <a:pt x="30343" y="3802"/>
                </a:lnTo>
                <a:lnTo>
                  <a:pt x="30479" y="3734"/>
                </a:lnTo>
                <a:close/>
                <a:moveTo>
                  <a:pt x="56885" y="7943"/>
                </a:moveTo>
                <a:lnTo>
                  <a:pt x="56885" y="78132"/>
                </a:lnTo>
                <a:lnTo>
                  <a:pt x="56817" y="78200"/>
                </a:lnTo>
                <a:lnTo>
                  <a:pt x="4209" y="78200"/>
                </a:lnTo>
                <a:lnTo>
                  <a:pt x="4141" y="78132"/>
                </a:lnTo>
                <a:lnTo>
                  <a:pt x="4141" y="7943"/>
                </a:lnTo>
                <a:close/>
                <a:moveTo>
                  <a:pt x="30479" y="80440"/>
                </a:moveTo>
                <a:lnTo>
                  <a:pt x="30071" y="80508"/>
                </a:lnTo>
                <a:lnTo>
                  <a:pt x="29732" y="80576"/>
                </a:lnTo>
                <a:lnTo>
                  <a:pt x="29461" y="80779"/>
                </a:lnTo>
                <a:lnTo>
                  <a:pt x="29189" y="80983"/>
                </a:lnTo>
                <a:lnTo>
                  <a:pt x="28917" y="81255"/>
                </a:lnTo>
                <a:lnTo>
                  <a:pt x="28782" y="81594"/>
                </a:lnTo>
                <a:lnTo>
                  <a:pt x="28646" y="81933"/>
                </a:lnTo>
                <a:lnTo>
                  <a:pt x="28646" y="82273"/>
                </a:lnTo>
                <a:lnTo>
                  <a:pt x="28646" y="82341"/>
                </a:lnTo>
                <a:lnTo>
                  <a:pt x="28646" y="82680"/>
                </a:lnTo>
                <a:lnTo>
                  <a:pt x="28782" y="83020"/>
                </a:lnTo>
                <a:lnTo>
                  <a:pt x="28985" y="83291"/>
                </a:lnTo>
                <a:lnTo>
                  <a:pt x="29189" y="83563"/>
                </a:lnTo>
                <a:lnTo>
                  <a:pt x="29461" y="83834"/>
                </a:lnTo>
                <a:lnTo>
                  <a:pt x="29800" y="83970"/>
                </a:lnTo>
                <a:lnTo>
                  <a:pt x="30139" y="84106"/>
                </a:lnTo>
                <a:lnTo>
                  <a:pt x="30818" y="84106"/>
                </a:lnTo>
                <a:lnTo>
                  <a:pt x="31158" y="83970"/>
                </a:lnTo>
                <a:lnTo>
                  <a:pt x="31497" y="83766"/>
                </a:lnTo>
                <a:lnTo>
                  <a:pt x="31768" y="83563"/>
                </a:lnTo>
                <a:lnTo>
                  <a:pt x="31972" y="83291"/>
                </a:lnTo>
                <a:lnTo>
                  <a:pt x="32176" y="83020"/>
                </a:lnTo>
                <a:lnTo>
                  <a:pt x="32244" y="82612"/>
                </a:lnTo>
                <a:lnTo>
                  <a:pt x="32312" y="82273"/>
                </a:lnTo>
                <a:lnTo>
                  <a:pt x="32244" y="81933"/>
                </a:lnTo>
                <a:lnTo>
                  <a:pt x="32176" y="81594"/>
                </a:lnTo>
                <a:lnTo>
                  <a:pt x="31972" y="81255"/>
                </a:lnTo>
                <a:lnTo>
                  <a:pt x="31768" y="80983"/>
                </a:lnTo>
                <a:lnTo>
                  <a:pt x="31497" y="80779"/>
                </a:lnTo>
                <a:lnTo>
                  <a:pt x="31158" y="80576"/>
                </a:lnTo>
                <a:lnTo>
                  <a:pt x="30818" y="80508"/>
                </a:lnTo>
                <a:lnTo>
                  <a:pt x="30479" y="80440"/>
                </a:lnTo>
                <a:close/>
                <a:moveTo>
                  <a:pt x="30886" y="80304"/>
                </a:moveTo>
                <a:lnTo>
                  <a:pt x="31225" y="80440"/>
                </a:lnTo>
                <a:lnTo>
                  <a:pt x="31565" y="80644"/>
                </a:lnTo>
                <a:lnTo>
                  <a:pt x="31904" y="80847"/>
                </a:lnTo>
                <a:lnTo>
                  <a:pt x="32108" y="81187"/>
                </a:lnTo>
                <a:lnTo>
                  <a:pt x="32312" y="81526"/>
                </a:lnTo>
                <a:lnTo>
                  <a:pt x="32447" y="81866"/>
                </a:lnTo>
                <a:lnTo>
                  <a:pt x="32447" y="82273"/>
                </a:lnTo>
                <a:lnTo>
                  <a:pt x="32447" y="82680"/>
                </a:lnTo>
                <a:lnTo>
                  <a:pt x="32312" y="83020"/>
                </a:lnTo>
                <a:lnTo>
                  <a:pt x="32108" y="83359"/>
                </a:lnTo>
                <a:lnTo>
                  <a:pt x="31904" y="83698"/>
                </a:lnTo>
                <a:lnTo>
                  <a:pt x="31565" y="83902"/>
                </a:lnTo>
                <a:lnTo>
                  <a:pt x="31225" y="84106"/>
                </a:lnTo>
                <a:lnTo>
                  <a:pt x="30886" y="84241"/>
                </a:lnTo>
                <a:lnTo>
                  <a:pt x="30479" y="84309"/>
                </a:lnTo>
                <a:lnTo>
                  <a:pt x="30071" y="84241"/>
                </a:lnTo>
                <a:lnTo>
                  <a:pt x="29732" y="84106"/>
                </a:lnTo>
                <a:lnTo>
                  <a:pt x="29393" y="83970"/>
                </a:lnTo>
                <a:lnTo>
                  <a:pt x="29053" y="83698"/>
                </a:lnTo>
                <a:lnTo>
                  <a:pt x="28850" y="83427"/>
                </a:lnTo>
                <a:lnTo>
                  <a:pt x="28646" y="83087"/>
                </a:lnTo>
                <a:lnTo>
                  <a:pt x="28510" y="82748"/>
                </a:lnTo>
                <a:lnTo>
                  <a:pt x="28442" y="82341"/>
                </a:lnTo>
                <a:lnTo>
                  <a:pt x="28442" y="82273"/>
                </a:lnTo>
                <a:lnTo>
                  <a:pt x="28510" y="81866"/>
                </a:lnTo>
                <a:lnTo>
                  <a:pt x="28646" y="81526"/>
                </a:lnTo>
                <a:lnTo>
                  <a:pt x="28782" y="81187"/>
                </a:lnTo>
                <a:lnTo>
                  <a:pt x="29053" y="80847"/>
                </a:lnTo>
                <a:lnTo>
                  <a:pt x="29325" y="80644"/>
                </a:lnTo>
                <a:lnTo>
                  <a:pt x="29664" y="80440"/>
                </a:lnTo>
                <a:lnTo>
                  <a:pt x="30071" y="80304"/>
                </a:lnTo>
                <a:close/>
                <a:moveTo>
                  <a:pt x="3530" y="815"/>
                </a:moveTo>
                <a:lnTo>
                  <a:pt x="2987" y="883"/>
                </a:lnTo>
                <a:lnTo>
                  <a:pt x="2512" y="1019"/>
                </a:lnTo>
                <a:lnTo>
                  <a:pt x="2036" y="1290"/>
                </a:lnTo>
                <a:lnTo>
                  <a:pt x="1629" y="1630"/>
                </a:lnTo>
                <a:lnTo>
                  <a:pt x="1290" y="2037"/>
                </a:lnTo>
                <a:lnTo>
                  <a:pt x="1086" y="2512"/>
                </a:lnTo>
                <a:lnTo>
                  <a:pt x="950" y="2987"/>
                </a:lnTo>
                <a:lnTo>
                  <a:pt x="882" y="3530"/>
                </a:lnTo>
                <a:lnTo>
                  <a:pt x="882" y="82612"/>
                </a:lnTo>
                <a:lnTo>
                  <a:pt x="950" y="83155"/>
                </a:lnTo>
                <a:lnTo>
                  <a:pt x="1086" y="83698"/>
                </a:lnTo>
                <a:lnTo>
                  <a:pt x="1358" y="84174"/>
                </a:lnTo>
                <a:lnTo>
                  <a:pt x="1765" y="84581"/>
                </a:lnTo>
                <a:lnTo>
                  <a:pt x="2172" y="84852"/>
                </a:lnTo>
                <a:lnTo>
                  <a:pt x="2715" y="85124"/>
                </a:lnTo>
                <a:lnTo>
                  <a:pt x="3258" y="85260"/>
                </a:lnTo>
                <a:lnTo>
                  <a:pt x="3869" y="85328"/>
                </a:lnTo>
                <a:lnTo>
                  <a:pt x="57156" y="85328"/>
                </a:lnTo>
                <a:lnTo>
                  <a:pt x="57767" y="85260"/>
                </a:lnTo>
                <a:lnTo>
                  <a:pt x="58310" y="85124"/>
                </a:lnTo>
                <a:lnTo>
                  <a:pt x="58785" y="84852"/>
                </a:lnTo>
                <a:lnTo>
                  <a:pt x="59260" y="84513"/>
                </a:lnTo>
                <a:lnTo>
                  <a:pt x="59600" y="84106"/>
                </a:lnTo>
                <a:lnTo>
                  <a:pt x="59871" y="83631"/>
                </a:lnTo>
                <a:lnTo>
                  <a:pt x="60075" y="83087"/>
                </a:lnTo>
                <a:lnTo>
                  <a:pt x="60143" y="82477"/>
                </a:lnTo>
                <a:lnTo>
                  <a:pt x="60143" y="3530"/>
                </a:lnTo>
                <a:lnTo>
                  <a:pt x="60075" y="2987"/>
                </a:lnTo>
                <a:lnTo>
                  <a:pt x="59939" y="2512"/>
                </a:lnTo>
                <a:lnTo>
                  <a:pt x="59668" y="2037"/>
                </a:lnTo>
                <a:lnTo>
                  <a:pt x="59328" y="1630"/>
                </a:lnTo>
                <a:lnTo>
                  <a:pt x="58921" y="1290"/>
                </a:lnTo>
                <a:lnTo>
                  <a:pt x="58446" y="1019"/>
                </a:lnTo>
                <a:lnTo>
                  <a:pt x="57903" y="883"/>
                </a:lnTo>
                <a:lnTo>
                  <a:pt x="57360" y="815"/>
                </a:lnTo>
                <a:close/>
                <a:moveTo>
                  <a:pt x="57971" y="679"/>
                </a:moveTo>
                <a:lnTo>
                  <a:pt x="58514" y="883"/>
                </a:lnTo>
                <a:lnTo>
                  <a:pt x="58989" y="1155"/>
                </a:lnTo>
                <a:lnTo>
                  <a:pt x="59464" y="1494"/>
                </a:lnTo>
                <a:lnTo>
                  <a:pt x="59804" y="1901"/>
                </a:lnTo>
                <a:lnTo>
                  <a:pt x="60075" y="2444"/>
                </a:lnTo>
                <a:lnTo>
                  <a:pt x="60211" y="2987"/>
                </a:lnTo>
                <a:lnTo>
                  <a:pt x="60279" y="3530"/>
                </a:lnTo>
                <a:lnTo>
                  <a:pt x="60279" y="82477"/>
                </a:lnTo>
                <a:lnTo>
                  <a:pt x="60211" y="83087"/>
                </a:lnTo>
                <a:lnTo>
                  <a:pt x="60075" y="83698"/>
                </a:lnTo>
                <a:lnTo>
                  <a:pt x="59736" y="84174"/>
                </a:lnTo>
                <a:lnTo>
                  <a:pt x="59396" y="84649"/>
                </a:lnTo>
                <a:lnTo>
                  <a:pt x="58921" y="84988"/>
                </a:lnTo>
                <a:lnTo>
                  <a:pt x="58378" y="85260"/>
                </a:lnTo>
                <a:lnTo>
                  <a:pt x="57767" y="85463"/>
                </a:lnTo>
                <a:lnTo>
                  <a:pt x="57156" y="85531"/>
                </a:lnTo>
                <a:lnTo>
                  <a:pt x="3869" y="85531"/>
                </a:lnTo>
                <a:lnTo>
                  <a:pt x="3190" y="85463"/>
                </a:lnTo>
                <a:lnTo>
                  <a:pt x="2647" y="85260"/>
                </a:lnTo>
                <a:lnTo>
                  <a:pt x="2104" y="84988"/>
                </a:lnTo>
                <a:lnTo>
                  <a:pt x="1629" y="84649"/>
                </a:lnTo>
                <a:lnTo>
                  <a:pt x="1222" y="84241"/>
                </a:lnTo>
                <a:lnTo>
                  <a:pt x="950" y="83766"/>
                </a:lnTo>
                <a:lnTo>
                  <a:pt x="747" y="83223"/>
                </a:lnTo>
                <a:lnTo>
                  <a:pt x="679" y="82612"/>
                </a:lnTo>
                <a:lnTo>
                  <a:pt x="679" y="3530"/>
                </a:lnTo>
                <a:lnTo>
                  <a:pt x="747" y="2987"/>
                </a:lnTo>
                <a:lnTo>
                  <a:pt x="950" y="2444"/>
                </a:lnTo>
                <a:lnTo>
                  <a:pt x="1154" y="1901"/>
                </a:lnTo>
                <a:lnTo>
                  <a:pt x="1561" y="1494"/>
                </a:lnTo>
                <a:lnTo>
                  <a:pt x="1969" y="1155"/>
                </a:lnTo>
                <a:lnTo>
                  <a:pt x="2444" y="883"/>
                </a:lnTo>
                <a:lnTo>
                  <a:pt x="2987" y="679"/>
                </a:lnTo>
                <a:close/>
                <a:moveTo>
                  <a:pt x="3530" y="1"/>
                </a:moveTo>
                <a:lnTo>
                  <a:pt x="2851" y="68"/>
                </a:lnTo>
                <a:lnTo>
                  <a:pt x="2172" y="204"/>
                </a:lnTo>
                <a:lnTo>
                  <a:pt x="1561" y="544"/>
                </a:lnTo>
                <a:lnTo>
                  <a:pt x="1018" y="1019"/>
                </a:lnTo>
                <a:lnTo>
                  <a:pt x="611" y="1562"/>
                </a:lnTo>
                <a:lnTo>
                  <a:pt x="272" y="2173"/>
                </a:lnTo>
                <a:lnTo>
                  <a:pt x="68" y="2852"/>
                </a:lnTo>
                <a:lnTo>
                  <a:pt x="0" y="3530"/>
                </a:lnTo>
                <a:lnTo>
                  <a:pt x="0" y="82612"/>
                </a:lnTo>
                <a:lnTo>
                  <a:pt x="68" y="83359"/>
                </a:lnTo>
                <a:lnTo>
                  <a:pt x="339" y="84038"/>
                </a:lnTo>
                <a:lnTo>
                  <a:pt x="679" y="84649"/>
                </a:lnTo>
                <a:lnTo>
                  <a:pt x="1154" y="85124"/>
                </a:lnTo>
                <a:lnTo>
                  <a:pt x="1697" y="85599"/>
                </a:lnTo>
                <a:lnTo>
                  <a:pt x="2376" y="85938"/>
                </a:lnTo>
                <a:lnTo>
                  <a:pt x="3055" y="86142"/>
                </a:lnTo>
                <a:lnTo>
                  <a:pt x="3869" y="86210"/>
                </a:lnTo>
                <a:lnTo>
                  <a:pt x="57156" y="86210"/>
                </a:lnTo>
                <a:lnTo>
                  <a:pt x="57903" y="86142"/>
                </a:lnTo>
                <a:lnTo>
                  <a:pt x="58582" y="85938"/>
                </a:lnTo>
                <a:lnTo>
                  <a:pt x="59260" y="85599"/>
                </a:lnTo>
                <a:lnTo>
                  <a:pt x="59804" y="85124"/>
                </a:lnTo>
                <a:lnTo>
                  <a:pt x="60347" y="84581"/>
                </a:lnTo>
                <a:lnTo>
                  <a:pt x="60686" y="83970"/>
                </a:lnTo>
                <a:lnTo>
                  <a:pt x="60890" y="83223"/>
                </a:lnTo>
                <a:lnTo>
                  <a:pt x="60957" y="82477"/>
                </a:lnTo>
                <a:lnTo>
                  <a:pt x="60957" y="3530"/>
                </a:lnTo>
                <a:lnTo>
                  <a:pt x="60890" y="2852"/>
                </a:lnTo>
                <a:lnTo>
                  <a:pt x="60686" y="2173"/>
                </a:lnTo>
                <a:lnTo>
                  <a:pt x="60347" y="1562"/>
                </a:lnTo>
                <a:lnTo>
                  <a:pt x="59939" y="1019"/>
                </a:lnTo>
                <a:lnTo>
                  <a:pt x="59396" y="544"/>
                </a:lnTo>
                <a:lnTo>
                  <a:pt x="58785" y="204"/>
                </a:lnTo>
                <a:lnTo>
                  <a:pt x="58106" y="68"/>
                </a:lnTo>
                <a:lnTo>
                  <a:pt x="57360" y="1"/>
                </a:lnTo>
                <a:close/>
              </a:path>
            </a:pathLst>
          </a:custGeom>
          <a:solidFill>
            <a:srgbClr val="22222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9" name="Shape 289"/>
          <p:cNvSpPr/>
          <p:nvPr/>
        </p:nvSpPr>
        <p:spPr>
          <a:xfrm>
            <a:off x="1709800" y="910325"/>
            <a:ext cx="2493300" cy="33336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latin typeface="Dosis"/>
                <a:ea typeface="Dosis"/>
                <a:cs typeface="Dosis"/>
                <a:sym typeface="Dosis"/>
              </a:rPr>
              <a:t>Place your screenshot here</a:t>
            </a:r>
            <a:endParaRPr sz="1000">
              <a:solidFill>
                <a:srgbClr val="999999"/>
              </a:solidFill>
              <a:latin typeface="Dosis"/>
              <a:ea typeface="Dosis"/>
              <a:cs typeface="Dosis"/>
              <a:sym typeface="Dosis"/>
            </a:endParaRPr>
          </a:p>
        </p:txBody>
      </p:sp>
      <p:sp>
        <p:nvSpPr>
          <p:cNvPr id="290" name="Shape 290"/>
          <p:cNvSpPr txBox="1">
            <a:spLocks noGrp="1"/>
          </p:cNvSpPr>
          <p:nvPr>
            <p:ph type="sldNum" idx="12"/>
          </p:nvPr>
        </p:nvSpPr>
        <p:spPr>
          <a:xfrm>
            <a:off x="0" y="0"/>
            <a:ext cx="594900" cy="731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26</a:t>
            </a:fld>
            <a:endParaRPr/>
          </a:p>
        </p:txBody>
      </p:sp>
      <p:sp>
        <p:nvSpPr>
          <p:cNvPr id="291" name="Shape 291"/>
          <p:cNvSpPr txBox="1">
            <a:spLocks noGrp="1"/>
          </p:cNvSpPr>
          <p:nvPr>
            <p:ph type="body" idx="4294967295"/>
          </p:nvPr>
        </p:nvSpPr>
        <p:spPr>
          <a:xfrm>
            <a:off x="4897300" y="535300"/>
            <a:ext cx="2788800" cy="4118400"/>
          </a:xfrm>
          <a:prstGeom prst="rect">
            <a:avLst/>
          </a:prstGeom>
        </p:spPr>
        <p:txBody>
          <a:bodyPr spcFirstLastPara="1" wrap="square" lIns="91425" tIns="91425" rIns="91425" bIns="91425" anchor="b" anchorCtr="0">
            <a:noAutofit/>
          </a:bodyPr>
          <a:lstStyle/>
          <a:p>
            <a:pPr marL="0" lvl="0" indent="0">
              <a:spcBef>
                <a:spcPts val="600"/>
              </a:spcBef>
              <a:spcAft>
                <a:spcPts val="0"/>
              </a:spcAft>
              <a:buNone/>
            </a:pPr>
            <a:r>
              <a:rPr lang="en">
                <a:solidFill>
                  <a:srgbClr val="FF8700"/>
                </a:solidFill>
                <a:latin typeface="Dosis"/>
                <a:ea typeface="Dosis"/>
                <a:cs typeface="Dosis"/>
                <a:sym typeface="Dosis"/>
              </a:rPr>
              <a:t>TABLET</a:t>
            </a:r>
            <a:endParaRPr>
              <a:solidFill>
                <a:srgbClr val="FF8700"/>
              </a:solidFill>
              <a:latin typeface="Dosis"/>
              <a:ea typeface="Dosis"/>
              <a:cs typeface="Dosis"/>
              <a:sym typeface="Dosis"/>
            </a:endParaRPr>
          </a:p>
          <a:p>
            <a:pPr marL="0" lvl="0" indent="0" rtl="0">
              <a:spcBef>
                <a:spcPts val="600"/>
              </a:spcBef>
              <a:spcAft>
                <a:spcPts val="0"/>
              </a:spcAft>
              <a:buNone/>
            </a:pPr>
            <a:r>
              <a:rPr lang="en">
                <a:solidFill>
                  <a:srgbClr val="FF8700"/>
                </a:solidFill>
                <a:latin typeface="Dosis"/>
                <a:ea typeface="Dosis"/>
                <a:cs typeface="Dosis"/>
                <a:sym typeface="Dosis"/>
              </a:rPr>
              <a:t>PROJECT</a:t>
            </a:r>
            <a:endParaRPr>
              <a:solidFill>
                <a:srgbClr val="FF8700"/>
              </a:solidFill>
              <a:latin typeface="Dosis"/>
              <a:ea typeface="Dosis"/>
              <a:cs typeface="Dosis"/>
              <a:sym typeface="Dosis"/>
            </a:endParaRPr>
          </a:p>
          <a:p>
            <a:pPr marL="0" lvl="0" indent="0" rtl="0">
              <a:spcBef>
                <a:spcPts val="600"/>
              </a:spcBef>
              <a:spcAft>
                <a:spcPts val="0"/>
              </a:spcAft>
              <a:buNone/>
            </a:pPr>
            <a:r>
              <a:rPr lang="en" sz="1800"/>
              <a:t>Show and explain your web, app or software projects using these gadget templates.</a:t>
            </a:r>
            <a:endParaRPr sz="18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Shape 296"/>
          <p:cNvSpPr/>
          <p:nvPr/>
        </p:nvSpPr>
        <p:spPr>
          <a:xfrm>
            <a:off x="1079225" y="1052750"/>
            <a:ext cx="4460080" cy="3472223"/>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22222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7" name="Shape 297"/>
          <p:cNvSpPr/>
          <p:nvPr/>
        </p:nvSpPr>
        <p:spPr>
          <a:xfrm>
            <a:off x="1265867" y="1237141"/>
            <a:ext cx="4086900" cy="2609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latin typeface="Dosis"/>
                <a:ea typeface="Dosis"/>
                <a:cs typeface="Dosis"/>
                <a:sym typeface="Dosis"/>
              </a:rPr>
              <a:t>Place your screenshot here</a:t>
            </a:r>
            <a:endParaRPr sz="1000">
              <a:solidFill>
                <a:srgbClr val="999999"/>
              </a:solidFill>
              <a:latin typeface="Dosis"/>
              <a:ea typeface="Dosis"/>
              <a:cs typeface="Dosis"/>
              <a:sym typeface="Dosis"/>
            </a:endParaRPr>
          </a:p>
        </p:txBody>
      </p:sp>
      <p:sp>
        <p:nvSpPr>
          <p:cNvPr id="298" name="Shape 298"/>
          <p:cNvSpPr txBox="1">
            <a:spLocks noGrp="1"/>
          </p:cNvSpPr>
          <p:nvPr>
            <p:ph type="sldNum" idx="12"/>
          </p:nvPr>
        </p:nvSpPr>
        <p:spPr>
          <a:xfrm>
            <a:off x="0" y="0"/>
            <a:ext cx="594900" cy="731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27</a:t>
            </a:fld>
            <a:endParaRPr/>
          </a:p>
        </p:txBody>
      </p:sp>
      <p:sp>
        <p:nvSpPr>
          <p:cNvPr id="299" name="Shape 299"/>
          <p:cNvSpPr txBox="1">
            <a:spLocks noGrp="1"/>
          </p:cNvSpPr>
          <p:nvPr>
            <p:ph type="body" idx="4294967295"/>
          </p:nvPr>
        </p:nvSpPr>
        <p:spPr>
          <a:xfrm>
            <a:off x="5811700" y="535300"/>
            <a:ext cx="2788800" cy="4118400"/>
          </a:xfrm>
          <a:prstGeom prst="rect">
            <a:avLst/>
          </a:prstGeom>
        </p:spPr>
        <p:txBody>
          <a:bodyPr spcFirstLastPara="1" wrap="square" lIns="91425" tIns="91425" rIns="91425" bIns="91425" anchor="b" anchorCtr="0">
            <a:noAutofit/>
          </a:bodyPr>
          <a:lstStyle/>
          <a:p>
            <a:pPr marL="0" lvl="0" indent="0" rtl="0">
              <a:spcBef>
                <a:spcPts val="600"/>
              </a:spcBef>
              <a:spcAft>
                <a:spcPts val="0"/>
              </a:spcAft>
              <a:buNone/>
            </a:pPr>
            <a:r>
              <a:rPr lang="en">
                <a:solidFill>
                  <a:srgbClr val="FF8700"/>
                </a:solidFill>
                <a:latin typeface="Dosis"/>
                <a:ea typeface="Dosis"/>
                <a:cs typeface="Dosis"/>
                <a:sym typeface="Dosis"/>
              </a:rPr>
              <a:t>DESKTOP PROJECT</a:t>
            </a:r>
            <a:endParaRPr>
              <a:solidFill>
                <a:srgbClr val="FF8700"/>
              </a:solidFill>
              <a:latin typeface="Dosis"/>
              <a:ea typeface="Dosis"/>
              <a:cs typeface="Dosis"/>
              <a:sym typeface="Dosis"/>
            </a:endParaRPr>
          </a:p>
          <a:p>
            <a:pPr marL="0" lvl="0" indent="0" rtl="0">
              <a:spcBef>
                <a:spcPts val="600"/>
              </a:spcBef>
              <a:spcAft>
                <a:spcPts val="0"/>
              </a:spcAft>
              <a:buNone/>
            </a:pPr>
            <a:r>
              <a:rPr lang="en" sz="1800"/>
              <a:t>Show and explain your web, app or software projects using these gadget templates.</a:t>
            </a:r>
            <a:endParaRPr sz="18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a:spLocks noGrp="1"/>
          </p:cNvSpPr>
          <p:nvPr>
            <p:ph type="sldNum" idx="12"/>
          </p:nvPr>
        </p:nvSpPr>
        <p:spPr>
          <a:xfrm>
            <a:off x="0" y="0"/>
            <a:ext cx="594900" cy="731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28</a:t>
            </a:fld>
            <a:endParaRPr/>
          </a:p>
        </p:txBody>
      </p:sp>
      <p:sp>
        <p:nvSpPr>
          <p:cNvPr id="305" name="Shape 305"/>
          <p:cNvSpPr txBox="1">
            <a:spLocks noGrp="1"/>
          </p:cNvSpPr>
          <p:nvPr>
            <p:ph type="ctrTitle" idx="4294967295"/>
          </p:nvPr>
        </p:nvSpPr>
        <p:spPr>
          <a:xfrm>
            <a:off x="1033300" y="1583350"/>
            <a:ext cx="6672600" cy="11598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6000">
                <a:solidFill>
                  <a:srgbClr val="FF8700"/>
                </a:solidFill>
              </a:rPr>
              <a:t>THANKS!</a:t>
            </a:r>
            <a:endParaRPr sz="6000">
              <a:solidFill>
                <a:srgbClr val="FF8700"/>
              </a:solidFill>
            </a:endParaRPr>
          </a:p>
        </p:txBody>
      </p:sp>
      <p:sp>
        <p:nvSpPr>
          <p:cNvPr id="306" name="Shape 306"/>
          <p:cNvSpPr txBox="1">
            <a:spLocks noGrp="1"/>
          </p:cNvSpPr>
          <p:nvPr>
            <p:ph type="subTitle" idx="4294967295"/>
          </p:nvPr>
        </p:nvSpPr>
        <p:spPr>
          <a:xfrm>
            <a:off x="1033300" y="2630575"/>
            <a:ext cx="7185000" cy="11598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sz="2400" b="1">
                <a:solidFill>
                  <a:srgbClr val="FFFFFF"/>
                </a:solidFill>
              </a:rPr>
              <a:t>Any questions?</a:t>
            </a:r>
            <a:endParaRPr sz="2400" b="1">
              <a:solidFill>
                <a:srgbClr val="FFFFFF"/>
              </a:solidFill>
            </a:endParaRPr>
          </a:p>
          <a:p>
            <a:pPr marL="0" lvl="0" indent="0" rtl="0">
              <a:spcBef>
                <a:spcPts val="600"/>
              </a:spcBef>
              <a:spcAft>
                <a:spcPts val="0"/>
              </a:spcAft>
              <a:buClr>
                <a:schemeClr val="dk1"/>
              </a:buClr>
              <a:buSzPts val="1100"/>
              <a:buFont typeface="Arial"/>
              <a:buNone/>
            </a:pPr>
            <a:r>
              <a:rPr lang="en" sz="2400">
                <a:solidFill>
                  <a:srgbClr val="FFFFFF"/>
                </a:solidFill>
              </a:rPr>
              <a:t>You can find me at @username &amp; user@mail.me</a:t>
            </a:r>
            <a:endParaRPr sz="2400" b="1">
              <a:solidFill>
                <a:srgbClr val="FFFFFF"/>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Shape 311"/>
          <p:cNvSpPr txBox="1">
            <a:spLocks noGrp="1"/>
          </p:cNvSpPr>
          <p:nvPr>
            <p:ph type="title"/>
          </p:nvPr>
        </p:nvSpPr>
        <p:spPr>
          <a:xfrm>
            <a:off x="1104900" y="276075"/>
            <a:ext cx="6724500" cy="7491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a:t>Credits</a:t>
            </a:r>
            <a:endParaRPr/>
          </a:p>
        </p:txBody>
      </p:sp>
      <p:sp>
        <p:nvSpPr>
          <p:cNvPr id="312" name="Shape 312"/>
          <p:cNvSpPr txBox="1">
            <a:spLocks noGrp="1"/>
          </p:cNvSpPr>
          <p:nvPr>
            <p:ph type="body" idx="1"/>
          </p:nvPr>
        </p:nvSpPr>
        <p:spPr>
          <a:xfrm>
            <a:off x="1104900" y="1277625"/>
            <a:ext cx="7581900" cy="3648300"/>
          </a:xfrm>
          <a:prstGeom prst="rect">
            <a:avLst/>
          </a:prstGeom>
        </p:spPr>
        <p:txBody>
          <a:bodyPr spcFirstLastPara="1" wrap="square" lIns="91425" tIns="91425" rIns="91425" bIns="91425" anchor="t" anchorCtr="0">
            <a:noAutofit/>
          </a:bodyPr>
          <a:lstStyle/>
          <a:p>
            <a:pPr marL="0" lvl="0" indent="0">
              <a:spcBef>
                <a:spcPts val="600"/>
              </a:spcBef>
              <a:spcAft>
                <a:spcPts val="0"/>
              </a:spcAft>
              <a:buNone/>
            </a:pPr>
            <a:r>
              <a:rPr lang="en" sz="2400"/>
              <a:t>Special thanks to all the people who made and released these awesome resources for free:</a:t>
            </a:r>
            <a:endParaRPr sz="2400"/>
          </a:p>
          <a:p>
            <a:pPr marL="0" lvl="0" indent="0" rtl="0">
              <a:spcBef>
                <a:spcPts val="600"/>
              </a:spcBef>
              <a:spcAft>
                <a:spcPts val="0"/>
              </a:spcAft>
              <a:buNone/>
            </a:pPr>
            <a:endParaRPr sz="2400"/>
          </a:p>
          <a:p>
            <a:pPr marL="457200" lvl="0" indent="-381000" rtl="0">
              <a:lnSpc>
                <a:spcPct val="115000"/>
              </a:lnSpc>
              <a:spcBef>
                <a:spcPts val="600"/>
              </a:spcBef>
              <a:spcAft>
                <a:spcPts val="0"/>
              </a:spcAft>
              <a:buSzPts val="2400"/>
              <a:buChar char="▸"/>
            </a:pPr>
            <a:r>
              <a:rPr lang="en" sz="2400"/>
              <a:t>Presentation template by </a:t>
            </a:r>
            <a:r>
              <a:rPr lang="en" sz="2400" u="sng">
                <a:hlinkClick r:id="rId3"/>
              </a:rPr>
              <a:t>SlidesCarnival</a:t>
            </a:r>
            <a:endParaRPr sz="2400"/>
          </a:p>
          <a:p>
            <a:pPr marL="457200" lvl="0" indent="-381000" rtl="0">
              <a:lnSpc>
                <a:spcPct val="115000"/>
              </a:lnSpc>
              <a:spcBef>
                <a:spcPts val="0"/>
              </a:spcBef>
              <a:spcAft>
                <a:spcPts val="0"/>
              </a:spcAft>
              <a:buSzPts val="2400"/>
              <a:buChar char="▸"/>
            </a:pPr>
            <a:r>
              <a:rPr lang="en" sz="2400"/>
              <a:t>Photographs by </a:t>
            </a:r>
            <a:r>
              <a:rPr lang="en" sz="2400" u="sng">
                <a:hlinkClick r:id="rId4"/>
              </a:rPr>
              <a:t>Startupstockphotos</a:t>
            </a:r>
            <a:endParaRPr sz="2400"/>
          </a:p>
        </p:txBody>
      </p:sp>
      <p:sp>
        <p:nvSpPr>
          <p:cNvPr id="313" name="Shape 313"/>
          <p:cNvSpPr txBox="1">
            <a:spLocks noGrp="1"/>
          </p:cNvSpPr>
          <p:nvPr>
            <p:ph type="sldNum" idx="12"/>
          </p:nvPr>
        </p:nvSpPr>
        <p:spPr>
          <a:xfrm>
            <a:off x="0" y="0"/>
            <a:ext cx="594900" cy="731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pPr marL="0" lvl="0" indent="0">
                <a:spcBef>
                  <a:spcPts val="0"/>
                </a:spcBef>
                <a:spcAft>
                  <a:spcPts val="0"/>
                </a:spcAft>
                <a:buNone/>
              </a:pPr>
              <a:t>3</a:t>
            </a:fld>
            <a:endParaRPr lang="en"/>
          </a:p>
        </p:txBody>
      </p:sp>
      <p:sp>
        <p:nvSpPr>
          <p:cNvPr id="71681" name="Rectangle 1"/>
          <p:cNvSpPr>
            <a:spLocks noChangeArrowheads="1"/>
          </p:cNvSpPr>
          <p:nvPr/>
        </p:nvSpPr>
        <p:spPr bwMode="auto">
          <a:xfrm>
            <a:off x="0" y="285734"/>
            <a:ext cx="8929718"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IQ" sz="14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ثانياً- إبداء المشورة القانونية في الاتفاقيات والمعاهدات الدولية قبل عقدها أو الانضمام إليها</a:t>
            </a:r>
            <a:r>
              <a:rPr kumimoji="0" lang="ar-SA" sz="1400" b="1" i="0" u="none" strike="noStrike" cap="none" normalizeH="0" baseline="30000" dirty="0" smtClean="0">
                <a:ln>
                  <a:noFill/>
                </a:ln>
                <a:solidFill>
                  <a:schemeClr val="tx1"/>
                </a:solidFill>
                <a:effectLst/>
                <a:latin typeface="Simplified Arabic" pitchFamily="18" charset="-78"/>
                <a:ea typeface="Calibri" pitchFamily="34" charset="0"/>
                <a:cs typeface="Simplified Arabic" pitchFamily="18" charset="-78"/>
              </a:rPr>
              <a:t>(</a:t>
            </a:r>
            <a:r>
              <a:rPr kumimoji="0" lang="ar-IQ" sz="1400" b="1" i="0" u="none" strike="noStrike" cap="none" normalizeH="0" dirty="0" smtClean="0">
                <a:ln>
                  <a:noFill/>
                </a:ln>
                <a:solidFill>
                  <a:schemeClr val="tx1"/>
                </a:solidFill>
                <a:effectLst/>
                <a:latin typeface="Simplified Arabic" pitchFamily="18" charset="-78"/>
                <a:ea typeface="Calibri" pitchFamily="34" charset="0"/>
                <a:cs typeface="Simplified Arabic" pitchFamily="18" charset="-78"/>
              </a:rPr>
              <a:t> </a:t>
            </a:r>
            <a:r>
              <a:rPr kumimoji="0" lang="ar-IQ" sz="14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قد تدخل الوزارات أو الجهات غير المرتبطة بوزارة ( كالبنك المركزي العراقي وديوان الرقابة المالية ) في مفاوضات بعد موافقة مجلس الوزراء مع دول أو منظمات دولية أو إقليمية لغرض التوصل </a:t>
            </a:r>
            <a:r>
              <a:rPr kumimoji="0" lang="ar-IQ" sz="1400" b="1" i="0" u="none" strike="noStrike" cap="none" normalizeH="0" baseline="0" dirty="0" err="1" smtClean="0">
                <a:ln>
                  <a:noFill/>
                </a:ln>
                <a:solidFill>
                  <a:schemeClr val="tx1"/>
                </a:solidFill>
                <a:effectLst/>
                <a:latin typeface="Simplified Arabic" pitchFamily="18" charset="-78"/>
                <a:ea typeface="Calibri" pitchFamily="34" charset="0"/>
                <a:cs typeface="Simplified Arabic" pitchFamily="18" charset="-78"/>
              </a:rPr>
              <a:t>الى</a:t>
            </a:r>
            <a:r>
              <a:rPr kumimoji="0" lang="ar-IQ" sz="14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تفاهم حول مشروع معاهدة أو اتفاقية أو الانضمام </a:t>
            </a:r>
            <a:r>
              <a:rPr kumimoji="0" lang="ar-IQ" sz="1400" b="1" i="0" u="none" strike="noStrike" cap="none" normalizeH="0" baseline="0" dirty="0" err="1" smtClean="0">
                <a:ln>
                  <a:noFill/>
                </a:ln>
                <a:solidFill>
                  <a:schemeClr val="tx1"/>
                </a:solidFill>
                <a:effectLst/>
                <a:latin typeface="Simplified Arabic" pitchFamily="18" charset="-78"/>
                <a:ea typeface="Calibri" pitchFamily="34" charset="0"/>
                <a:cs typeface="Simplified Arabic" pitchFamily="18" charset="-78"/>
              </a:rPr>
              <a:t>اليها</a:t>
            </a:r>
            <a:r>
              <a:rPr kumimoji="0" lang="ar-IQ" sz="14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 ففي هذه الحالة يختلف اختصاص مجلس الدولة من حيث اتصاف المعاهدة أو الاتفاقية بالصفة الدولية من عدمه :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IQ" sz="14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اتصافها بالصفة الدولية : </a:t>
            </a:r>
            <a:r>
              <a:rPr kumimoji="0" lang="ar-IQ" sz="1400" b="1" i="0" u="none" strike="noStrike" cap="none" normalizeH="0" baseline="0" dirty="0" err="1" smtClean="0">
                <a:ln>
                  <a:noFill/>
                </a:ln>
                <a:solidFill>
                  <a:schemeClr val="tx1"/>
                </a:solidFill>
                <a:effectLst/>
                <a:latin typeface="Simplified Arabic" pitchFamily="18" charset="-78"/>
                <a:ea typeface="Calibri" pitchFamily="34" charset="0"/>
                <a:cs typeface="Simplified Arabic" pitchFamily="18" charset="-78"/>
              </a:rPr>
              <a:t>اذا</a:t>
            </a:r>
            <a:r>
              <a:rPr kumimoji="0" lang="ar-IQ" sz="14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كانت الاتفاقية أو المعاهدة تخضع لأحكام القانون الدولي حسب نصوص قانون عقد المعاهدات الدولية رقم(111) لسنة 1979 ، فان مجلس الدولة يتولى تدقيق مشروع الاتفاقية أو المعاهدة قبل عقدها ، وللمجلس إعادة صياغة المشروع من الناحيتين الشكلية والموضوعية بعد مراعاة أحكام الدستور والقانون النافذة ، بعدها يكون المشروع أساساً للتفاوض تمهيداً للتوقيع عليه ، ويتولى المجلس كذلك إعداد مشروع قانون التصديق على مشروع الاتفاقية وأسبابه الموجبة بعد حصول موافقة مجلس الوزراء ويتولى المجلس إبداء المشورة القانونية في المعاهدات والاتفاقيات الدولية الداخلة حيز النفاذ ، قبل الانضمام إليها وبعد مراعاة أحكام الدستور والقوانين النافذة .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IQ" sz="14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عدم اتصافها بالصفة الدولية: أن الاتفاقيات والبروتوكولات التي تعقد بين المؤسسات العراقية والمؤسسات الدولية </a:t>
            </a:r>
            <a:r>
              <a:rPr kumimoji="0" lang="ar-IQ" sz="1400" b="1" i="0" u="none" strike="noStrike" cap="none" normalizeH="0" baseline="0" dirty="0" err="1" smtClean="0">
                <a:ln>
                  <a:noFill/>
                </a:ln>
                <a:solidFill>
                  <a:schemeClr val="tx1"/>
                </a:solidFill>
                <a:effectLst/>
                <a:latin typeface="Simplified Arabic" pitchFamily="18" charset="-78"/>
                <a:ea typeface="Calibri" pitchFamily="34" charset="0"/>
                <a:cs typeface="Simplified Arabic" pitchFamily="18" charset="-78"/>
              </a:rPr>
              <a:t>المناضرة</a:t>
            </a:r>
            <a:r>
              <a:rPr kumimoji="0" lang="ar-IQ" sz="14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لها ، لا يختص مجلس الدولة بإبداء المشورة القانونية </a:t>
            </a:r>
            <a:r>
              <a:rPr kumimoji="0" lang="ar-IQ" sz="1400" b="1" i="0" u="none" strike="noStrike" cap="none" normalizeH="0" baseline="0" dirty="0" err="1" smtClean="0">
                <a:ln>
                  <a:noFill/>
                </a:ln>
                <a:solidFill>
                  <a:schemeClr val="tx1"/>
                </a:solidFill>
                <a:effectLst/>
                <a:latin typeface="Simplified Arabic" pitchFamily="18" charset="-78"/>
                <a:ea typeface="Calibri" pitchFamily="34" charset="0"/>
                <a:cs typeface="Simplified Arabic" pitchFamily="18" charset="-78"/>
              </a:rPr>
              <a:t>بصددها</a:t>
            </a:r>
            <a:r>
              <a:rPr kumimoji="0" lang="ar-IQ" sz="14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وإنما يكفي لعقدها الحصول على موافقة مجلس الوزراء عليها ، وذلك لعدم اتصافها بالصفة الدولية .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14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ومن الملاحظ في هذا الصدد أن اتجاه قانون مجلس الدولة في المادة (6/ثانياً) كان غير موفق ، لأنه من الضروري إخضاع تلك الاتفاقيات غير الدولية لتدقيق مجلس الدولة وإبداء المشورة القانونية فيها قبل عقدها أو التوقيع عليها فهي تحتاج إلى التدقيق من الناحيتين الشكلية والموضوعية ، وهذا ما أثبته الواقع العملي ، في تطبيق نص المادة (6/ثانياً) والذي نص على ( إبداء المشورة القانونية في الاتفاقيات والمعاهدات الدولية قبل عقدها أو الانضمام إليها ) ، لذلك نرى من الأدق يكون نص المادة كالأتي: ( إبداء المشورة القانونية في الاتفاقيات والمعاهدات الدولية قبل التفاوض بشأنها أو عقدها أو الانضمام </a:t>
            </a:r>
            <a:r>
              <a:rPr kumimoji="0" lang="ar-IQ" sz="1400" b="1" i="0" u="none" strike="noStrike" cap="none" normalizeH="0" baseline="0" dirty="0" err="1" smtClean="0">
                <a:ln>
                  <a:noFill/>
                </a:ln>
                <a:solidFill>
                  <a:schemeClr val="tx1"/>
                </a:solidFill>
                <a:effectLst/>
                <a:latin typeface="Simplified Arabic" pitchFamily="18" charset="-78"/>
                <a:ea typeface="Calibri" pitchFamily="34" charset="0"/>
                <a:cs typeface="Simplified Arabic" pitchFamily="18" charset="-78"/>
              </a:rPr>
              <a:t>اليها</a:t>
            </a:r>
            <a:r>
              <a:rPr kumimoji="0" lang="ar-IQ" sz="14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أو المصادقة عليها ) ، لكي تكون أكثر دقة وشمولاً لجميع </a:t>
            </a:r>
            <a:r>
              <a:rPr kumimoji="0" lang="ar-IQ" sz="1400" b="1" i="0" u="none" strike="noStrike" cap="none" normalizeH="0" baseline="0" dirty="0" err="1" smtClean="0">
                <a:ln>
                  <a:noFill/>
                </a:ln>
                <a:solidFill>
                  <a:schemeClr val="tx1"/>
                </a:solidFill>
                <a:effectLst/>
                <a:latin typeface="Simplified Arabic" pitchFamily="18" charset="-78"/>
                <a:ea typeface="Calibri" pitchFamily="34" charset="0"/>
                <a:cs typeface="Simplified Arabic" pitchFamily="18" charset="-78"/>
              </a:rPr>
              <a:t>الإتفاقيات</a:t>
            </a:r>
            <a:r>
              <a:rPr kumimoji="0" lang="ar-IQ" sz="14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والبروتوكولات المتمتعة بالصفة الدولية وغيرها.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1682" name="Rectangle 2"/>
          <p:cNvSpPr>
            <a:spLocks noChangeArrowheads="1"/>
          </p:cNvSpPr>
          <p:nvPr/>
        </p:nvSpPr>
        <p:spPr bwMode="auto">
          <a:xfrm>
            <a:off x="0" y="457200"/>
            <a:ext cx="3017838" cy="6350"/>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71683" name="Rectangle 3">
            <a:hlinkClick r:id=""/>
          </p:cNvPr>
          <p:cNvSpPr>
            <a:spLocks noChangeArrowheads="1"/>
          </p:cNvSpPr>
          <p:nvPr/>
        </p:nvSpPr>
        <p:spPr bwMode="auto">
          <a:xfrm>
            <a:off x="0" y="46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2636838" algn="ctr"/>
                <a:tab pos="5273675" algn="r"/>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Shape 318"/>
          <p:cNvSpPr txBox="1">
            <a:spLocks noGrp="1"/>
          </p:cNvSpPr>
          <p:nvPr>
            <p:ph type="title"/>
          </p:nvPr>
        </p:nvSpPr>
        <p:spPr>
          <a:xfrm>
            <a:off x="1104900" y="276075"/>
            <a:ext cx="6724500" cy="7491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a:t>Presentation design</a:t>
            </a:r>
            <a:endParaRPr/>
          </a:p>
        </p:txBody>
      </p:sp>
      <p:sp>
        <p:nvSpPr>
          <p:cNvPr id="319" name="Shape 319"/>
          <p:cNvSpPr txBox="1">
            <a:spLocks noGrp="1"/>
          </p:cNvSpPr>
          <p:nvPr>
            <p:ph type="body" idx="1"/>
          </p:nvPr>
        </p:nvSpPr>
        <p:spPr>
          <a:xfrm>
            <a:off x="1104900" y="1200150"/>
            <a:ext cx="7581900" cy="26646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sz="1800"/>
              <a:t>This presentation uses the following typographies and colors:</a:t>
            </a:r>
            <a:endParaRPr sz="1800"/>
          </a:p>
          <a:p>
            <a:pPr marL="457200" lvl="0" indent="-342900" rtl="0">
              <a:lnSpc>
                <a:spcPct val="115000"/>
              </a:lnSpc>
              <a:spcBef>
                <a:spcPts val="600"/>
              </a:spcBef>
              <a:spcAft>
                <a:spcPts val="0"/>
              </a:spcAft>
              <a:buSzPts val="1800"/>
              <a:buChar char="▸"/>
            </a:pPr>
            <a:r>
              <a:rPr lang="en" sz="1800"/>
              <a:t>Titles: </a:t>
            </a:r>
            <a:r>
              <a:rPr lang="en" sz="1800" b="1"/>
              <a:t>Dosis</a:t>
            </a:r>
            <a:endParaRPr sz="1800" b="1"/>
          </a:p>
          <a:p>
            <a:pPr marL="457200" lvl="0" indent="-342900" rtl="0">
              <a:lnSpc>
                <a:spcPct val="115000"/>
              </a:lnSpc>
              <a:spcBef>
                <a:spcPts val="0"/>
              </a:spcBef>
              <a:spcAft>
                <a:spcPts val="0"/>
              </a:spcAft>
              <a:buSzPts val="1800"/>
              <a:buChar char="▸"/>
            </a:pPr>
            <a:r>
              <a:rPr lang="en" sz="1800"/>
              <a:t>Body copy: </a:t>
            </a:r>
            <a:r>
              <a:rPr lang="en" sz="1800" b="1"/>
              <a:t>Roboto</a:t>
            </a:r>
            <a:endParaRPr sz="1800" b="1"/>
          </a:p>
          <a:p>
            <a:pPr marL="0" lvl="0" indent="0" rtl="0">
              <a:lnSpc>
                <a:spcPct val="115000"/>
              </a:lnSpc>
              <a:spcBef>
                <a:spcPts val="600"/>
              </a:spcBef>
              <a:spcAft>
                <a:spcPts val="0"/>
              </a:spcAft>
              <a:buNone/>
            </a:pPr>
            <a:r>
              <a:rPr lang="en" sz="1800"/>
              <a:t>You can download the fonts on these pages:</a:t>
            </a:r>
            <a:endParaRPr sz="1800"/>
          </a:p>
          <a:p>
            <a:pPr marL="0" lvl="0" indent="0" rtl="0">
              <a:lnSpc>
                <a:spcPct val="115000"/>
              </a:lnSpc>
              <a:spcBef>
                <a:spcPts val="600"/>
              </a:spcBef>
              <a:spcAft>
                <a:spcPts val="0"/>
              </a:spcAft>
              <a:buNone/>
            </a:pPr>
            <a:r>
              <a:rPr lang="en" sz="1800" u="sng">
                <a:hlinkClick r:id="rId3"/>
              </a:rPr>
              <a:t>https://www.fontsquirrel.com/fonts/dosis</a:t>
            </a:r>
            <a:endParaRPr sz="1800"/>
          </a:p>
          <a:p>
            <a:pPr marL="0" lvl="0" indent="0" rtl="0">
              <a:lnSpc>
                <a:spcPct val="115000"/>
              </a:lnSpc>
              <a:spcBef>
                <a:spcPts val="600"/>
              </a:spcBef>
              <a:spcAft>
                <a:spcPts val="0"/>
              </a:spcAft>
              <a:buNone/>
            </a:pPr>
            <a:r>
              <a:rPr lang="en" sz="1800" u="sng">
                <a:hlinkClick r:id="rId4"/>
              </a:rPr>
              <a:t>https://material.google.com/resources/roboto-noto-fonts.html</a:t>
            </a:r>
            <a:endParaRPr sz="1800"/>
          </a:p>
          <a:p>
            <a:pPr marL="0" lvl="0" indent="0" rtl="0">
              <a:lnSpc>
                <a:spcPct val="115000"/>
              </a:lnSpc>
              <a:spcBef>
                <a:spcPts val="600"/>
              </a:spcBef>
              <a:spcAft>
                <a:spcPts val="0"/>
              </a:spcAft>
              <a:buNone/>
            </a:pPr>
            <a:endParaRPr sz="1800"/>
          </a:p>
          <a:p>
            <a:pPr marL="457200" lvl="0" indent="-342900" rtl="0">
              <a:lnSpc>
                <a:spcPct val="115000"/>
              </a:lnSpc>
              <a:spcBef>
                <a:spcPts val="600"/>
              </a:spcBef>
              <a:spcAft>
                <a:spcPts val="0"/>
              </a:spcAft>
              <a:buSzPts val="1800"/>
              <a:buChar char="▸"/>
            </a:pPr>
            <a:r>
              <a:rPr lang="en" sz="1800"/>
              <a:t>Orange </a:t>
            </a:r>
            <a:r>
              <a:rPr lang="en" sz="1800" b="1">
                <a:solidFill>
                  <a:srgbClr val="FF8700"/>
                </a:solidFill>
              </a:rPr>
              <a:t>#ff8700</a:t>
            </a:r>
            <a:endParaRPr sz="1800" b="1">
              <a:solidFill>
                <a:srgbClr val="FF8700"/>
              </a:solidFill>
            </a:endParaRPr>
          </a:p>
        </p:txBody>
      </p:sp>
      <p:sp>
        <p:nvSpPr>
          <p:cNvPr id="320" name="Shape 320"/>
          <p:cNvSpPr txBox="1"/>
          <p:nvPr/>
        </p:nvSpPr>
        <p:spPr>
          <a:xfrm>
            <a:off x="1104900" y="4400250"/>
            <a:ext cx="6885900" cy="537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1200">
                <a:solidFill>
                  <a:srgbClr val="FF8700"/>
                </a:solidFill>
                <a:latin typeface="Dosis"/>
                <a:ea typeface="Dosis"/>
                <a:cs typeface="Dosis"/>
                <a:sym typeface="Dosis"/>
              </a:rPr>
              <a:t>You don’t need to keep this slide in your presentation. It’s only here to serve you as a design guide if you need to create new slides or download the fonts to edit the presentation in PowerPoint®</a:t>
            </a:r>
            <a:endParaRPr sz="1200">
              <a:solidFill>
                <a:srgbClr val="FF8700"/>
              </a:solidFill>
              <a:latin typeface="Dosis"/>
              <a:ea typeface="Dosis"/>
              <a:cs typeface="Dosis"/>
              <a:sym typeface="Dosis"/>
            </a:endParaRPr>
          </a:p>
          <a:p>
            <a:pPr marL="0" lvl="0" indent="0" rtl="0">
              <a:spcBef>
                <a:spcPts val="0"/>
              </a:spcBef>
              <a:spcAft>
                <a:spcPts val="0"/>
              </a:spcAft>
              <a:buClr>
                <a:schemeClr val="dk1"/>
              </a:buClr>
              <a:buSzPts val="1100"/>
              <a:buFont typeface="Arial"/>
              <a:buNone/>
            </a:pPr>
            <a:endParaRPr sz="1200">
              <a:solidFill>
                <a:srgbClr val="FF8700"/>
              </a:solidFill>
              <a:latin typeface="Dosis"/>
              <a:ea typeface="Dosis"/>
              <a:cs typeface="Dosis"/>
              <a:sym typeface="Dosis"/>
            </a:endParaRPr>
          </a:p>
          <a:p>
            <a:pPr marL="0" lvl="0" indent="0" rtl="0">
              <a:spcBef>
                <a:spcPts val="0"/>
              </a:spcBef>
              <a:spcAft>
                <a:spcPts val="0"/>
              </a:spcAft>
              <a:buNone/>
            </a:pPr>
            <a:endParaRPr sz="1200">
              <a:solidFill>
                <a:srgbClr val="FF8700"/>
              </a:solidFill>
              <a:latin typeface="Dosis"/>
              <a:ea typeface="Dosis"/>
              <a:cs typeface="Dosis"/>
              <a:sym typeface="Dosis"/>
            </a:endParaRPr>
          </a:p>
        </p:txBody>
      </p:sp>
      <p:sp>
        <p:nvSpPr>
          <p:cNvPr id="321" name="Shape 321"/>
          <p:cNvSpPr txBox="1">
            <a:spLocks noGrp="1"/>
          </p:cNvSpPr>
          <p:nvPr>
            <p:ph type="sldNum" idx="12"/>
          </p:nvPr>
        </p:nvSpPr>
        <p:spPr>
          <a:xfrm>
            <a:off x="0" y="0"/>
            <a:ext cx="594900" cy="731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25"/>
        <p:cNvGrpSpPr/>
        <p:nvPr/>
      </p:nvGrpSpPr>
      <p:grpSpPr>
        <a:xfrm>
          <a:off x="0" y="0"/>
          <a:ext cx="0" cy="0"/>
          <a:chOff x="0" y="0"/>
          <a:chExt cx="0" cy="0"/>
        </a:xfrm>
      </p:grpSpPr>
      <p:grpSp>
        <p:nvGrpSpPr>
          <p:cNvPr id="326" name="Shape 326"/>
          <p:cNvGrpSpPr/>
          <p:nvPr/>
        </p:nvGrpSpPr>
        <p:grpSpPr>
          <a:xfrm>
            <a:off x="3303772" y="275619"/>
            <a:ext cx="342903" cy="447293"/>
            <a:chOff x="590250" y="244200"/>
            <a:chExt cx="407975" cy="532175"/>
          </a:xfrm>
        </p:grpSpPr>
        <p:sp>
          <p:nvSpPr>
            <p:cNvPr id="327" name="Shape 327"/>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8" name="Shape 328"/>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9" name="Shape 329"/>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0" name="Shape 330"/>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1" name="Shape 331"/>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2" name="Shape 332"/>
            <p:cNvSpPr/>
            <p:nvPr/>
          </p:nvSpPr>
          <p:spPr>
            <a:xfrm>
              <a:off x="649925" y="590050"/>
              <a:ext cx="133975" cy="25"/>
            </a:xfrm>
            <a:custGeom>
              <a:avLst/>
              <a:gdLst/>
              <a:ahLst/>
              <a:cxnLst/>
              <a:rect l="0" t="0" r="0" b="0"/>
              <a:pathLst>
                <a:path w="5359" h="1" fill="none" extrusionOk="0">
                  <a:moveTo>
                    <a:pt x="5358" y="0"/>
                  </a:moveTo>
                  <a:lnTo>
                    <a:pt x="0" y="0"/>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3" name="Shape 333"/>
            <p:cNvSpPr/>
            <p:nvPr/>
          </p:nvSpPr>
          <p:spPr>
            <a:xfrm>
              <a:off x="649925" y="534625"/>
              <a:ext cx="255750" cy="25"/>
            </a:xfrm>
            <a:custGeom>
              <a:avLst/>
              <a:gdLst/>
              <a:ahLst/>
              <a:cxnLst/>
              <a:rect l="0" t="0" r="0" b="0"/>
              <a:pathLst>
                <a:path w="10230" h="1" fill="none" extrusionOk="0">
                  <a:moveTo>
                    <a:pt x="10229" y="1"/>
                  </a:moveTo>
                  <a:lnTo>
                    <a:pt x="0" y="1"/>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4" name="Shape 334"/>
            <p:cNvSpPr/>
            <p:nvPr/>
          </p:nvSpPr>
          <p:spPr>
            <a:xfrm>
              <a:off x="649925" y="479825"/>
              <a:ext cx="255750" cy="25"/>
            </a:xfrm>
            <a:custGeom>
              <a:avLst/>
              <a:gdLst/>
              <a:ahLst/>
              <a:cxnLst/>
              <a:rect l="0" t="0" r="0" b="0"/>
              <a:pathLst>
                <a:path w="10230" h="1" fill="none" extrusionOk="0">
                  <a:moveTo>
                    <a:pt x="10229" y="1"/>
                  </a:moveTo>
                  <a:lnTo>
                    <a:pt x="0" y="1"/>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5" name="Shape 335"/>
            <p:cNvSpPr/>
            <p:nvPr/>
          </p:nvSpPr>
          <p:spPr>
            <a:xfrm>
              <a:off x="649925" y="424425"/>
              <a:ext cx="255750" cy="25"/>
            </a:xfrm>
            <a:custGeom>
              <a:avLst/>
              <a:gdLst/>
              <a:ahLst/>
              <a:cxnLst/>
              <a:rect l="0" t="0" r="0" b="0"/>
              <a:pathLst>
                <a:path w="10230" h="1" fill="none" extrusionOk="0">
                  <a:moveTo>
                    <a:pt x="10229" y="1"/>
                  </a:moveTo>
                  <a:lnTo>
                    <a:pt x="0" y="1"/>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6" name="Shape 336"/>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7" name="Shape 337"/>
            <p:cNvSpPr/>
            <p:nvPr/>
          </p:nvSpPr>
          <p:spPr>
            <a:xfrm>
              <a:off x="654800" y="244200"/>
              <a:ext cx="25" cy="51175"/>
            </a:xfrm>
            <a:custGeom>
              <a:avLst/>
              <a:gdLst/>
              <a:ahLst/>
              <a:cxnLst/>
              <a:rect l="0" t="0" r="0" b="0"/>
              <a:pathLst>
                <a:path w="1" h="2047" fill="none" extrusionOk="0">
                  <a:moveTo>
                    <a:pt x="0" y="1"/>
                  </a:moveTo>
                  <a:lnTo>
                    <a:pt x="0" y="2046"/>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8" name="Shape 338"/>
            <p:cNvSpPr/>
            <p:nvPr/>
          </p:nvSpPr>
          <p:spPr>
            <a:xfrm>
              <a:off x="737600" y="244200"/>
              <a:ext cx="25" cy="51175"/>
            </a:xfrm>
            <a:custGeom>
              <a:avLst/>
              <a:gdLst/>
              <a:ahLst/>
              <a:cxnLst/>
              <a:rect l="0" t="0" r="0" b="0"/>
              <a:pathLst>
                <a:path w="1" h="2047" fill="none" extrusionOk="0">
                  <a:moveTo>
                    <a:pt x="1" y="1"/>
                  </a:moveTo>
                  <a:lnTo>
                    <a:pt x="1" y="2046"/>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9" name="Shape 339"/>
            <p:cNvSpPr/>
            <p:nvPr/>
          </p:nvSpPr>
          <p:spPr>
            <a:xfrm>
              <a:off x="820400" y="244200"/>
              <a:ext cx="25" cy="51175"/>
            </a:xfrm>
            <a:custGeom>
              <a:avLst/>
              <a:gdLst/>
              <a:ahLst/>
              <a:cxnLst/>
              <a:rect l="0" t="0" r="0" b="0"/>
              <a:pathLst>
                <a:path w="1" h="2047" fill="none" extrusionOk="0">
                  <a:moveTo>
                    <a:pt x="1" y="1"/>
                  </a:moveTo>
                  <a:lnTo>
                    <a:pt x="1" y="2046"/>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0" name="Shape 340"/>
            <p:cNvSpPr/>
            <p:nvPr/>
          </p:nvSpPr>
          <p:spPr>
            <a:xfrm>
              <a:off x="903225" y="244200"/>
              <a:ext cx="25" cy="51175"/>
            </a:xfrm>
            <a:custGeom>
              <a:avLst/>
              <a:gdLst/>
              <a:ahLst/>
              <a:cxnLst/>
              <a:rect l="0" t="0" r="0" b="0"/>
              <a:pathLst>
                <a:path w="1" h="2047" fill="none" extrusionOk="0">
                  <a:moveTo>
                    <a:pt x="0" y="1"/>
                  </a:moveTo>
                  <a:lnTo>
                    <a:pt x="0" y="2046"/>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41" name="Shape 341"/>
          <p:cNvGrpSpPr/>
          <p:nvPr/>
        </p:nvGrpSpPr>
        <p:grpSpPr>
          <a:xfrm>
            <a:off x="3856464" y="341641"/>
            <a:ext cx="372594" cy="310145"/>
            <a:chOff x="1247825" y="322750"/>
            <a:chExt cx="443300" cy="369000"/>
          </a:xfrm>
        </p:grpSpPr>
        <p:sp>
          <p:nvSpPr>
            <p:cNvPr id="342" name="Shape 342"/>
            <p:cNvSpPr/>
            <p:nvPr/>
          </p:nvSpPr>
          <p:spPr>
            <a:xfrm>
              <a:off x="1247825" y="322750"/>
              <a:ext cx="443300" cy="369000"/>
            </a:xfrm>
            <a:custGeom>
              <a:avLst/>
              <a:gdLst/>
              <a:ahLst/>
              <a:cxnLst/>
              <a:rect l="0" t="0" r="0" b="0"/>
              <a:pathLst>
                <a:path w="17732" h="14760" fill="none" extrusionOk="0">
                  <a:moveTo>
                    <a:pt x="16952" y="2558"/>
                  </a:moveTo>
                  <a:lnTo>
                    <a:pt x="13664" y="2558"/>
                  </a:lnTo>
                  <a:lnTo>
                    <a:pt x="13226" y="755"/>
                  </a:lnTo>
                  <a:lnTo>
                    <a:pt x="13226" y="755"/>
                  </a:lnTo>
                  <a:lnTo>
                    <a:pt x="13177" y="609"/>
                  </a:lnTo>
                  <a:lnTo>
                    <a:pt x="13104" y="463"/>
                  </a:lnTo>
                  <a:lnTo>
                    <a:pt x="13006" y="317"/>
                  </a:lnTo>
                  <a:lnTo>
                    <a:pt x="12885" y="220"/>
                  </a:lnTo>
                  <a:lnTo>
                    <a:pt x="12739" y="122"/>
                  </a:lnTo>
                  <a:lnTo>
                    <a:pt x="12592" y="49"/>
                  </a:lnTo>
                  <a:lnTo>
                    <a:pt x="12446" y="0"/>
                  </a:lnTo>
                  <a:lnTo>
                    <a:pt x="12276" y="0"/>
                  </a:lnTo>
                  <a:lnTo>
                    <a:pt x="5456" y="0"/>
                  </a:lnTo>
                  <a:lnTo>
                    <a:pt x="5456" y="0"/>
                  </a:lnTo>
                  <a:lnTo>
                    <a:pt x="5286" y="0"/>
                  </a:lnTo>
                  <a:lnTo>
                    <a:pt x="5140" y="49"/>
                  </a:lnTo>
                  <a:lnTo>
                    <a:pt x="4994" y="122"/>
                  </a:lnTo>
                  <a:lnTo>
                    <a:pt x="4848" y="220"/>
                  </a:lnTo>
                  <a:lnTo>
                    <a:pt x="4726" y="317"/>
                  </a:lnTo>
                  <a:lnTo>
                    <a:pt x="4628" y="463"/>
                  </a:lnTo>
                  <a:lnTo>
                    <a:pt x="4555" y="609"/>
                  </a:lnTo>
                  <a:lnTo>
                    <a:pt x="4507" y="755"/>
                  </a:lnTo>
                  <a:lnTo>
                    <a:pt x="4068" y="2558"/>
                  </a:lnTo>
                  <a:lnTo>
                    <a:pt x="3240" y="2558"/>
                  </a:lnTo>
                  <a:lnTo>
                    <a:pt x="3240" y="2558"/>
                  </a:lnTo>
                  <a:lnTo>
                    <a:pt x="3240" y="2558"/>
                  </a:lnTo>
                  <a:lnTo>
                    <a:pt x="3240" y="2460"/>
                  </a:lnTo>
                  <a:lnTo>
                    <a:pt x="3216" y="2363"/>
                  </a:lnTo>
                  <a:lnTo>
                    <a:pt x="3167" y="2290"/>
                  </a:lnTo>
                  <a:lnTo>
                    <a:pt x="3094" y="2217"/>
                  </a:lnTo>
                  <a:lnTo>
                    <a:pt x="3045" y="2144"/>
                  </a:lnTo>
                  <a:lnTo>
                    <a:pt x="2948" y="2119"/>
                  </a:lnTo>
                  <a:lnTo>
                    <a:pt x="2850" y="2071"/>
                  </a:lnTo>
                  <a:lnTo>
                    <a:pt x="2753" y="2071"/>
                  </a:lnTo>
                  <a:lnTo>
                    <a:pt x="2047" y="2071"/>
                  </a:lnTo>
                  <a:lnTo>
                    <a:pt x="2047" y="2071"/>
                  </a:lnTo>
                  <a:lnTo>
                    <a:pt x="1949" y="2071"/>
                  </a:lnTo>
                  <a:lnTo>
                    <a:pt x="1852" y="2119"/>
                  </a:lnTo>
                  <a:lnTo>
                    <a:pt x="1779" y="2144"/>
                  </a:lnTo>
                  <a:lnTo>
                    <a:pt x="1706" y="2217"/>
                  </a:lnTo>
                  <a:lnTo>
                    <a:pt x="1633" y="2290"/>
                  </a:lnTo>
                  <a:lnTo>
                    <a:pt x="1608" y="2363"/>
                  </a:lnTo>
                  <a:lnTo>
                    <a:pt x="1560" y="2460"/>
                  </a:lnTo>
                  <a:lnTo>
                    <a:pt x="1560" y="2558"/>
                  </a:lnTo>
                  <a:lnTo>
                    <a:pt x="1560" y="2558"/>
                  </a:lnTo>
                  <a:lnTo>
                    <a:pt x="780" y="2558"/>
                  </a:lnTo>
                  <a:lnTo>
                    <a:pt x="780" y="2558"/>
                  </a:lnTo>
                  <a:lnTo>
                    <a:pt x="634" y="2582"/>
                  </a:lnTo>
                  <a:lnTo>
                    <a:pt x="488" y="2631"/>
                  </a:lnTo>
                  <a:lnTo>
                    <a:pt x="342" y="2679"/>
                  </a:lnTo>
                  <a:lnTo>
                    <a:pt x="220" y="2777"/>
                  </a:lnTo>
                  <a:lnTo>
                    <a:pt x="123" y="2899"/>
                  </a:lnTo>
                  <a:lnTo>
                    <a:pt x="74" y="3045"/>
                  </a:lnTo>
                  <a:lnTo>
                    <a:pt x="25" y="3191"/>
                  </a:lnTo>
                  <a:lnTo>
                    <a:pt x="1" y="3337"/>
                  </a:lnTo>
                  <a:lnTo>
                    <a:pt x="1" y="13980"/>
                  </a:lnTo>
                  <a:lnTo>
                    <a:pt x="1" y="13980"/>
                  </a:lnTo>
                  <a:lnTo>
                    <a:pt x="25" y="14151"/>
                  </a:lnTo>
                  <a:lnTo>
                    <a:pt x="74" y="14297"/>
                  </a:lnTo>
                  <a:lnTo>
                    <a:pt x="123" y="14418"/>
                  </a:lnTo>
                  <a:lnTo>
                    <a:pt x="220" y="14540"/>
                  </a:lnTo>
                  <a:lnTo>
                    <a:pt x="342" y="14638"/>
                  </a:lnTo>
                  <a:lnTo>
                    <a:pt x="488" y="14711"/>
                  </a:lnTo>
                  <a:lnTo>
                    <a:pt x="634" y="14759"/>
                  </a:lnTo>
                  <a:lnTo>
                    <a:pt x="780" y="14759"/>
                  </a:lnTo>
                  <a:lnTo>
                    <a:pt x="16952" y="14759"/>
                  </a:lnTo>
                  <a:lnTo>
                    <a:pt x="16952" y="14759"/>
                  </a:lnTo>
                  <a:lnTo>
                    <a:pt x="17098" y="14759"/>
                  </a:lnTo>
                  <a:lnTo>
                    <a:pt x="17244" y="14711"/>
                  </a:lnTo>
                  <a:lnTo>
                    <a:pt x="17390" y="14638"/>
                  </a:lnTo>
                  <a:lnTo>
                    <a:pt x="17512" y="14540"/>
                  </a:lnTo>
                  <a:lnTo>
                    <a:pt x="17610" y="14418"/>
                  </a:lnTo>
                  <a:lnTo>
                    <a:pt x="17658" y="14297"/>
                  </a:lnTo>
                  <a:lnTo>
                    <a:pt x="17707" y="14151"/>
                  </a:lnTo>
                  <a:lnTo>
                    <a:pt x="17731" y="13980"/>
                  </a:lnTo>
                  <a:lnTo>
                    <a:pt x="17731" y="3337"/>
                  </a:lnTo>
                  <a:lnTo>
                    <a:pt x="17731" y="3337"/>
                  </a:lnTo>
                  <a:lnTo>
                    <a:pt x="17707" y="3191"/>
                  </a:lnTo>
                  <a:lnTo>
                    <a:pt x="17658" y="3045"/>
                  </a:lnTo>
                  <a:lnTo>
                    <a:pt x="17610" y="2899"/>
                  </a:lnTo>
                  <a:lnTo>
                    <a:pt x="17512" y="2777"/>
                  </a:lnTo>
                  <a:lnTo>
                    <a:pt x="17390" y="2679"/>
                  </a:lnTo>
                  <a:lnTo>
                    <a:pt x="17244" y="2631"/>
                  </a:lnTo>
                  <a:lnTo>
                    <a:pt x="17098" y="2582"/>
                  </a:lnTo>
                  <a:lnTo>
                    <a:pt x="16952" y="2558"/>
                  </a:lnTo>
                  <a:lnTo>
                    <a:pt x="16952" y="2558"/>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3" name="Shape 343"/>
            <p:cNvSpPr/>
            <p:nvPr/>
          </p:nvSpPr>
          <p:spPr>
            <a:xfrm>
              <a:off x="1398225" y="386675"/>
              <a:ext cx="142500" cy="25"/>
            </a:xfrm>
            <a:custGeom>
              <a:avLst/>
              <a:gdLst/>
              <a:ahLst/>
              <a:cxnLst/>
              <a:rect l="0" t="0" r="0" b="0"/>
              <a:pathLst>
                <a:path w="5700" h="1" fill="none" extrusionOk="0">
                  <a:moveTo>
                    <a:pt x="5700" y="1"/>
                  </a:moveTo>
                  <a:lnTo>
                    <a:pt x="1" y="1"/>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4" name="Shape 344"/>
            <p:cNvSpPr/>
            <p:nvPr/>
          </p:nvSpPr>
          <p:spPr>
            <a:xfrm>
              <a:off x="1370225" y="450000"/>
              <a:ext cx="198500" cy="197900"/>
            </a:xfrm>
            <a:custGeom>
              <a:avLst/>
              <a:gdLst/>
              <a:ahLst/>
              <a:cxnLst/>
              <a:rect l="0" t="0" r="0" b="0"/>
              <a:pathLst>
                <a:path w="7940" h="7916" fill="none" extrusionOk="0">
                  <a:moveTo>
                    <a:pt x="3970" y="7916"/>
                  </a:moveTo>
                  <a:lnTo>
                    <a:pt x="3970" y="7916"/>
                  </a:lnTo>
                  <a:lnTo>
                    <a:pt x="3556" y="7892"/>
                  </a:lnTo>
                  <a:lnTo>
                    <a:pt x="3166" y="7843"/>
                  </a:lnTo>
                  <a:lnTo>
                    <a:pt x="2801" y="7745"/>
                  </a:lnTo>
                  <a:lnTo>
                    <a:pt x="2436" y="7624"/>
                  </a:lnTo>
                  <a:lnTo>
                    <a:pt x="2070" y="7453"/>
                  </a:lnTo>
                  <a:lnTo>
                    <a:pt x="1754" y="7258"/>
                  </a:lnTo>
                  <a:lnTo>
                    <a:pt x="1462" y="7015"/>
                  </a:lnTo>
                  <a:lnTo>
                    <a:pt x="1169" y="6771"/>
                  </a:lnTo>
                  <a:lnTo>
                    <a:pt x="901" y="6479"/>
                  </a:lnTo>
                  <a:lnTo>
                    <a:pt x="682" y="6187"/>
                  </a:lnTo>
                  <a:lnTo>
                    <a:pt x="487" y="5846"/>
                  </a:lnTo>
                  <a:lnTo>
                    <a:pt x="317" y="5505"/>
                  </a:lnTo>
                  <a:lnTo>
                    <a:pt x="195" y="5139"/>
                  </a:lnTo>
                  <a:lnTo>
                    <a:pt x="98" y="4750"/>
                  </a:lnTo>
                  <a:lnTo>
                    <a:pt x="25" y="4360"/>
                  </a:lnTo>
                  <a:lnTo>
                    <a:pt x="0" y="3970"/>
                  </a:lnTo>
                  <a:lnTo>
                    <a:pt x="0" y="3970"/>
                  </a:lnTo>
                  <a:lnTo>
                    <a:pt x="25" y="3556"/>
                  </a:lnTo>
                  <a:lnTo>
                    <a:pt x="98" y="3167"/>
                  </a:lnTo>
                  <a:lnTo>
                    <a:pt x="195" y="2777"/>
                  </a:lnTo>
                  <a:lnTo>
                    <a:pt x="317" y="2412"/>
                  </a:lnTo>
                  <a:lnTo>
                    <a:pt x="487" y="2071"/>
                  </a:lnTo>
                  <a:lnTo>
                    <a:pt x="682" y="1754"/>
                  </a:lnTo>
                  <a:lnTo>
                    <a:pt x="901" y="1437"/>
                  </a:lnTo>
                  <a:lnTo>
                    <a:pt x="1169" y="1170"/>
                  </a:lnTo>
                  <a:lnTo>
                    <a:pt x="1462" y="902"/>
                  </a:lnTo>
                  <a:lnTo>
                    <a:pt x="1754" y="682"/>
                  </a:lnTo>
                  <a:lnTo>
                    <a:pt x="2070" y="488"/>
                  </a:lnTo>
                  <a:lnTo>
                    <a:pt x="2436" y="317"/>
                  </a:lnTo>
                  <a:lnTo>
                    <a:pt x="2801" y="171"/>
                  </a:lnTo>
                  <a:lnTo>
                    <a:pt x="3166" y="74"/>
                  </a:lnTo>
                  <a:lnTo>
                    <a:pt x="3556" y="25"/>
                  </a:lnTo>
                  <a:lnTo>
                    <a:pt x="3970" y="1"/>
                  </a:lnTo>
                  <a:lnTo>
                    <a:pt x="3970" y="1"/>
                  </a:lnTo>
                  <a:lnTo>
                    <a:pt x="4384" y="25"/>
                  </a:lnTo>
                  <a:lnTo>
                    <a:pt x="4774" y="74"/>
                  </a:lnTo>
                  <a:lnTo>
                    <a:pt x="5139" y="171"/>
                  </a:lnTo>
                  <a:lnTo>
                    <a:pt x="5505" y="317"/>
                  </a:lnTo>
                  <a:lnTo>
                    <a:pt x="5870" y="488"/>
                  </a:lnTo>
                  <a:lnTo>
                    <a:pt x="6186" y="682"/>
                  </a:lnTo>
                  <a:lnTo>
                    <a:pt x="6479" y="902"/>
                  </a:lnTo>
                  <a:lnTo>
                    <a:pt x="6771" y="1170"/>
                  </a:lnTo>
                  <a:lnTo>
                    <a:pt x="7039" y="1437"/>
                  </a:lnTo>
                  <a:lnTo>
                    <a:pt x="7258" y="1754"/>
                  </a:lnTo>
                  <a:lnTo>
                    <a:pt x="7453" y="2071"/>
                  </a:lnTo>
                  <a:lnTo>
                    <a:pt x="7623" y="2412"/>
                  </a:lnTo>
                  <a:lnTo>
                    <a:pt x="7745" y="2777"/>
                  </a:lnTo>
                  <a:lnTo>
                    <a:pt x="7843" y="3167"/>
                  </a:lnTo>
                  <a:lnTo>
                    <a:pt x="7916" y="3556"/>
                  </a:lnTo>
                  <a:lnTo>
                    <a:pt x="7940" y="3970"/>
                  </a:lnTo>
                  <a:lnTo>
                    <a:pt x="7940" y="3970"/>
                  </a:lnTo>
                  <a:lnTo>
                    <a:pt x="7916" y="4360"/>
                  </a:lnTo>
                  <a:lnTo>
                    <a:pt x="7843" y="4750"/>
                  </a:lnTo>
                  <a:lnTo>
                    <a:pt x="7745" y="5139"/>
                  </a:lnTo>
                  <a:lnTo>
                    <a:pt x="7623" y="5505"/>
                  </a:lnTo>
                  <a:lnTo>
                    <a:pt x="7453" y="5846"/>
                  </a:lnTo>
                  <a:lnTo>
                    <a:pt x="7258" y="6187"/>
                  </a:lnTo>
                  <a:lnTo>
                    <a:pt x="7039" y="6479"/>
                  </a:lnTo>
                  <a:lnTo>
                    <a:pt x="6771" y="6771"/>
                  </a:lnTo>
                  <a:lnTo>
                    <a:pt x="6479" y="7015"/>
                  </a:lnTo>
                  <a:lnTo>
                    <a:pt x="6186" y="7258"/>
                  </a:lnTo>
                  <a:lnTo>
                    <a:pt x="5870" y="7453"/>
                  </a:lnTo>
                  <a:lnTo>
                    <a:pt x="5505" y="7624"/>
                  </a:lnTo>
                  <a:lnTo>
                    <a:pt x="5139" y="7745"/>
                  </a:lnTo>
                  <a:lnTo>
                    <a:pt x="4774" y="7843"/>
                  </a:lnTo>
                  <a:lnTo>
                    <a:pt x="4384" y="7892"/>
                  </a:lnTo>
                  <a:lnTo>
                    <a:pt x="3970" y="7916"/>
                  </a:lnTo>
                  <a:lnTo>
                    <a:pt x="3970" y="7916"/>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5" name="Shape 345"/>
            <p:cNvSpPr/>
            <p:nvPr/>
          </p:nvSpPr>
          <p:spPr>
            <a:xfrm>
              <a:off x="1403100" y="482875"/>
              <a:ext cx="132750" cy="132150"/>
            </a:xfrm>
            <a:custGeom>
              <a:avLst/>
              <a:gdLst/>
              <a:ahLst/>
              <a:cxnLst/>
              <a:rect l="0" t="0" r="0" b="0"/>
              <a:pathLst>
                <a:path w="5310" h="5286" fill="none" extrusionOk="0">
                  <a:moveTo>
                    <a:pt x="2655" y="5286"/>
                  </a:moveTo>
                  <a:lnTo>
                    <a:pt x="2655" y="5286"/>
                  </a:lnTo>
                  <a:lnTo>
                    <a:pt x="2387" y="5286"/>
                  </a:lnTo>
                  <a:lnTo>
                    <a:pt x="2119" y="5237"/>
                  </a:lnTo>
                  <a:lnTo>
                    <a:pt x="1876" y="5164"/>
                  </a:lnTo>
                  <a:lnTo>
                    <a:pt x="1632" y="5091"/>
                  </a:lnTo>
                  <a:lnTo>
                    <a:pt x="1389" y="4969"/>
                  </a:lnTo>
                  <a:lnTo>
                    <a:pt x="1169" y="4847"/>
                  </a:lnTo>
                  <a:lnTo>
                    <a:pt x="975" y="4677"/>
                  </a:lnTo>
                  <a:lnTo>
                    <a:pt x="780" y="4506"/>
                  </a:lnTo>
                  <a:lnTo>
                    <a:pt x="609" y="4336"/>
                  </a:lnTo>
                  <a:lnTo>
                    <a:pt x="463" y="4117"/>
                  </a:lnTo>
                  <a:lnTo>
                    <a:pt x="317" y="3897"/>
                  </a:lnTo>
                  <a:lnTo>
                    <a:pt x="220" y="3678"/>
                  </a:lnTo>
                  <a:lnTo>
                    <a:pt x="122" y="3435"/>
                  </a:lnTo>
                  <a:lnTo>
                    <a:pt x="74" y="3191"/>
                  </a:lnTo>
                  <a:lnTo>
                    <a:pt x="25" y="2923"/>
                  </a:lnTo>
                  <a:lnTo>
                    <a:pt x="0" y="2655"/>
                  </a:lnTo>
                  <a:lnTo>
                    <a:pt x="0" y="2655"/>
                  </a:lnTo>
                  <a:lnTo>
                    <a:pt x="25" y="2387"/>
                  </a:lnTo>
                  <a:lnTo>
                    <a:pt x="74" y="2120"/>
                  </a:lnTo>
                  <a:lnTo>
                    <a:pt x="122" y="1852"/>
                  </a:lnTo>
                  <a:lnTo>
                    <a:pt x="220" y="1608"/>
                  </a:lnTo>
                  <a:lnTo>
                    <a:pt x="317" y="1389"/>
                  </a:lnTo>
                  <a:lnTo>
                    <a:pt x="463" y="1170"/>
                  </a:lnTo>
                  <a:lnTo>
                    <a:pt x="609" y="975"/>
                  </a:lnTo>
                  <a:lnTo>
                    <a:pt x="780" y="780"/>
                  </a:lnTo>
                  <a:lnTo>
                    <a:pt x="975" y="610"/>
                  </a:lnTo>
                  <a:lnTo>
                    <a:pt x="1169" y="463"/>
                  </a:lnTo>
                  <a:lnTo>
                    <a:pt x="1389" y="317"/>
                  </a:lnTo>
                  <a:lnTo>
                    <a:pt x="1632" y="220"/>
                  </a:lnTo>
                  <a:lnTo>
                    <a:pt x="1876" y="122"/>
                  </a:lnTo>
                  <a:lnTo>
                    <a:pt x="2119" y="49"/>
                  </a:lnTo>
                  <a:lnTo>
                    <a:pt x="2387" y="25"/>
                  </a:lnTo>
                  <a:lnTo>
                    <a:pt x="2655" y="1"/>
                  </a:lnTo>
                  <a:lnTo>
                    <a:pt x="2655" y="1"/>
                  </a:lnTo>
                  <a:lnTo>
                    <a:pt x="2923" y="25"/>
                  </a:lnTo>
                  <a:lnTo>
                    <a:pt x="3191" y="49"/>
                  </a:lnTo>
                  <a:lnTo>
                    <a:pt x="3435" y="122"/>
                  </a:lnTo>
                  <a:lnTo>
                    <a:pt x="3678" y="220"/>
                  </a:lnTo>
                  <a:lnTo>
                    <a:pt x="3922" y="317"/>
                  </a:lnTo>
                  <a:lnTo>
                    <a:pt x="4141" y="463"/>
                  </a:lnTo>
                  <a:lnTo>
                    <a:pt x="4336" y="610"/>
                  </a:lnTo>
                  <a:lnTo>
                    <a:pt x="4530" y="780"/>
                  </a:lnTo>
                  <a:lnTo>
                    <a:pt x="4701" y="975"/>
                  </a:lnTo>
                  <a:lnTo>
                    <a:pt x="4847" y="1170"/>
                  </a:lnTo>
                  <a:lnTo>
                    <a:pt x="4993" y="1389"/>
                  </a:lnTo>
                  <a:lnTo>
                    <a:pt x="5091" y="1608"/>
                  </a:lnTo>
                  <a:lnTo>
                    <a:pt x="5188" y="1852"/>
                  </a:lnTo>
                  <a:lnTo>
                    <a:pt x="5237" y="2120"/>
                  </a:lnTo>
                  <a:lnTo>
                    <a:pt x="5285" y="2387"/>
                  </a:lnTo>
                  <a:lnTo>
                    <a:pt x="5310" y="2655"/>
                  </a:lnTo>
                  <a:lnTo>
                    <a:pt x="5310" y="2655"/>
                  </a:lnTo>
                  <a:lnTo>
                    <a:pt x="5285" y="2923"/>
                  </a:lnTo>
                  <a:lnTo>
                    <a:pt x="5237" y="3191"/>
                  </a:lnTo>
                  <a:lnTo>
                    <a:pt x="5188" y="3435"/>
                  </a:lnTo>
                  <a:lnTo>
                    <a:pt x="5091" y="3678"/>
                  </a:lnTo>
                  <a:lnTo>
                    <a:pt x="4993" y="3897"/>
                  </a:lnTo>
                  <a:lnTo>
                    <a:pt x="4847" y="4117"/>
                  </a:lnTo>
                  <a:lnTo>
                    <a:pt x="4701" y="4336"/>
                  </a:lnTo>
                  <a:lnTo>
                    <a:pt x="4530" y="4506"/>
                  </a:lnTo>
                  <a:lnTo>
                    <a:pt x="4336" y="4677"/>
                  </a:lnTo>
                  <a:lnTo>
                    <a:pt x="4141" y="4847"/>
                  </a:lnTo>
                  <a:lnTo>
                    <a:pt x="3922" y="4969"/>
                  </a:lnTo>
                  <a:lnTo>
                    <a:pt x="3678" y="5091"/>
                  </a:lnTo>
                  <a:lnTo>
                    <a:pt x="3435" y="5164"/>
                  </a:lnTo>
                  <a:lnTo>
                    <a:pt x="3191" y="5237"/>
                  </a:lnTo>
                  <a:lnTo>
                    <a:pt x="2923" y="5286"/>
                  </a:lnTo>
                  <a:lnTo>
                    <a:pt x="2655" y="5286"/>
                  </a:lnTo>
                  <a:lnTo>
                    <a:pt x="2655" y="5286"/>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6" name="Shape 346"/>
            <p:cNvSpPr/>
            <p:nvPr/>
          </p:nvSpPr>
          <p:spPr>
            <a:xfrm>
              <a:off x="1588800" y="435400"/>
              <a:ext cx="66400" cy="43850"/>
            </a:xfrm>
            <a:custGeom>
              <a:avLst/>
              <a:gdLst/>
              <a:ahLst/>
              <a:cxnLst/>
              <a:rect l="0" t="0" r="0" b="0"/>
              <a:pathLst>
                <a:path w="2656" h="1754" fill="none" extrusionOk="0">
                  <a:moveTo>
                    <a:pt x="2655" y="1266"/>
                  </a:moveTo>
                  <a:lnTo>
                    <a:pt x="2655" y="1266"/>
                  </a:lnTo>
                  <a:lnTo>
                    <a:pt x="2655" y="1364"/>
                  </a:lnTo>
                  <a:lnTo>
                    <a:pt x="2631" y="1461"/>
                  </a:lnTo>
                  <a:lnTo>
                    <a:pt x="2582" y="1534"/>
                  </a:lnTo>
                  <a:lnTo>
                    <a:pt x="2509" y="1607"/>
                  </a:lnTo>
                  <a:lnTo>
                    <a:pt x="2461" y="1680"/>
                  </a:lnTo>
                  <a:lnTo>
                    <a:pt x="2363" y="1705"/>
                  </a:lnTo>
                  <a:lnTo>
                    <a:pt x="2266" y="1754"/>
                  </a:lnTo>
                  <a:lnTo>
                    <a:pt x="2168" y="1754"/>
                  </a:lnTo>
                  <a:lnTo>
                    <a:pt x="488" y="1754"/>
                  </a:lnTo>
                  <a:lnTo>
                    <a:pt x="488" y="1754"/>
                  </a:lnTo>
                  <a:lnTo>
                    <a:pt x="390" y="1754"/>
                  </a:lnTo>
                  <a:lnTo>
                    <a:pt x="293" y="1705"/>
                  </a:lnTo>
                  <a:lnTo>
                    <a:pt x="220" y="1680"/>
                  </a:lnTo>
                  <a:lnTo>
                    <a:pt x="147" y="1607"/>
                  </a:lnTo>
                  <a:lnTo>
                    <a:pt x="74" y="1534"/>
                  </a:lnTo>
                  <a:lnTo>
                    <a:pt x="49" y="1461"/>
                  </a:lnTo>
                  <a:lnTo>
                    <a:pt x="1" y="1364"/>
                  </a:lnTo>
                  <a:lnTo>
                    <a:pt x="1" y="1266"/>
                  </a:lnTo>
                  <a:lnTo>
                    <a:pt x="1" y="487"/>
                  </a:lnTo>
                  <a:lnTo>
                    <a:pt x="1" y="487"/>
                  </a:lnTo>
                  <a:lnTo>
                    <a:pt x="1" y="390"/>
                  </a:lnTo>
                  <a:lnTo>
                    <a:pt x="49" y="292"/>
                  </a:lnTo>
                  <a:lnTo>
                    <a:pt x="74" y="219"/>
                  </a:lnTo>
                  <a:lnTo>
                    <a:pt x="147" y="146"/>
                  </a:lnTo>
                  <a:lnTo>
                    <a:pt x="220" y="73"/>
                  </a:lnTo>
                  <a:lnTo>
                    <a:pt x="293" y="49"/>
                  </a:lnTo>
                  <a:lnTo>
                    <a:pt x="390" y="0"/>
                  </a:lnTo>
                  <a:lnTo>
                    <a:pt x="488" y="0"/>
                  </a:lnTo>
                  <a:lnTo>
                    <a:pt x="2168" y="0"/>
                  </a:lnTo>
                  <a:lnTo>
                    <a:pt x="2168" y="0"/>
                  </a:lnTo>
                  <a:lnTo>
                    <a:pt x="2266" y="0"/>
                  </a:lnTo>
                  <a:lnTo>
                    <a:pt x="2363" y="49"/>
                  </a:lnTo>
                  <a:lnTo>
                    <a:pt x="2461" y="73"/>
                  </a:lnTo>
                  <a:lnTo>
                    <a:pt x="2509" y="146"/>
                  </a:lnTo>
                  <a:lnTo>
                    <a:pt x="2582" y="219"/>
                  </a:lnTo>
                  <a:lnTo>
                    <a:pt x="2631" y="292"/>
                  </a:lnTo>
                  <a:lnTo>
                    <a:pt x="2655" y="390"/>
                  </a:lnTo>
                  <a:lnTo>
                    <a:pt x="2655" y="487"/>
                  </a:lnTo>
                  <a:lnTo>
                    <a:pt x="2655" y="1266"/>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47" name="Shape 347"/>
          <p:cNvGrpSpPr/>
          <p:nvPr/>
        </p:nvGrpSpPr>
        <p:grpSpPr>
          <a:xfrm>
            <a:off x="4429643" y="340107"/>
            <a:ext cx="356204" cy="313212"/>
            <a:chOff x="1929775" y="320925"/>
            <a:chExt cx="423800" cy="372650"/>
          </a:xfrm>
        </p:grpSpPr>
        <p:sp>
          <p:nvSpPr>
            <p:cNvPr id="348" name="Shape 348"/>
            <p:cNvSpPr/>
            <p:nvPr/>
          </p:nvSpPr>
          <p:spPr>
            <a:xfrm>
              <a:off x="1929775" y="320925"/>
              <a:ext cx="423800" cy="372650"/>
            </a:xfrm>
            <a:custGeom>
              <a:avLst/>
              <a:gdLst/>
              <a:ahLst/>
              <a:cxnLst/>
              <a:rect l="0" t="0" r="0" b="0"/>
              <a:pathLst>
                <a:path w="16952" h="14906" fill="none" extrusionOk="0">
                  <a:moveTo>
                    <a:pt x="16172" y="0"/>
                  </a:moveTo>
                  <a:lnTo>
                    <a:pt x="780" y="0"/>
                  </a:lnTo>
                  <a:lnTo>
                    <a:pt x="780" y="0"/>
                  </a:lnTo>
                  <a:lnTo>
                    <a:pt x="634" y="25"/>
                  </a:lnTo>
                  <a:lnTo>
                    <a:pt x="488" y="73"/>
                  </a:lnTo>
                  <a:lnTo>
                    <a:pt x="341" y="146"/>
                  </a:lnTo>
                  <a:lnTo>
                    <a:pt x="220" y="244"/>
                  </a:lnTo>
                  <a:lnTo>
                    <a:pt x="122" y="341"/>
                  </a:lnTo>
                  <a:lnTo>
                    <a:pt x="74" y="487"/>
                  </a:lnTo>
                  <a:lnTo>
                    <a:pt x="25" y="634"/>
                  </a:lnTo>
                  <a:lnTo>
                    <a:pt x="0" y="780"/>
                  </a:lnTo>
                  <a:lnTo>
                    <a:pt x="0" y="14126"/>
                  </a:lnTo>
                  <a:lnTo>
                    <a:pt x="0" y="14126"/>
                  </a:lnTo>
                  <a:lnTo>
                    <a:pt x="25" y="14272"/>
                  </a:lnTo>
                  <a:lnTo>
                    <a:pt x="74" y="14418"/>
                  </a:lnTo>
                  <a:lnTo>
                    <a:pt x="122" y="14565"/>
                  </a:lnTo>
                  <a:lnTo>
                    <a:pt x="220" y="14662"/>
                  </a:lnTo>
                  <a:lnTo>
                    <a:pt x="341" y="14759"/>
                  </a:lnTo>
                  <a:lnTo>
                    <a:pt x="488" y="14832"/>
                  </a:lnTo>
                  <a:lnTo>
                    <a:pt x="634" y="14881"/>
                  </a:lnTo>
                  <a:lnTo>
                    <a:pt x="780" y="14906"/>
                  </a:lnTo>
                  <a:lnTo>
                    <a:pt x="16172" y="14906"/>
                  </a:lnTo>
                  <a:lnTo>
                    <a:pt x="16172" y="14906"/>
                  </a:lnTo>
                  <a:lnTo>
                    <a:pt x="16318" y="14881"/>
                  </a:lnTo>
                  <a:lnTo>
                    <a:pt x="16464" y="14832"/>
                  </a:lnTo>
                  <a:lnTo>
                    <a:pt x="16611" y="14759"/>
                  </a:lnTo>
                  <a:lnTo>
                    <a:pt x="16732" y="14662"/>
                  </a:lnTo>
                  <a:lnTo>
                    <a:pt x="16830" y="14565"/>
                  </a:lnTo>
                  <a:lnTo>
                    <a:pt x="16878" y="14418"/>
                  </a:lnTo>
                  <a:lnTo>
                    <a:pt x="16927" y="14272"/>
                  </a:lnTo>
                  <a:lnTo>
                    <a:pt x="16952" y="14126"/>
                  </a:lnTo>
                  <a:lnTo>
                    <a:pt x="16952" y="780"/>
                  </a:lnTo>
                  <a:lnTo>
                    <a:pt x="16952" y="780"/>
                  </a:lnTo>
                  <a:lnTo>
                    <a:pt x="16927" y="634"/>
                  </a:lnTo>
                  <a:lnTo>
                    <a:pt x="16878" y="487"/>
                  </a:lnTo>
                  <a:lnTo>
                    <a:pt x="16830" y="341"/>
                  </a:lnTo>
                  <a:lnTo>
                    <a:pt x="16732" y="244"/>
                  </a:lnTo>
                  <a:lnTo>
                    <a:pt x="16611" y="146"/>
                  </a:lnTo>
                  <a:lnTo>
                    <a:pt x="16464" y="73"/>
                  </a:lnTo>
                  <a:lnTo>
                    <a:pt x="16318" y="25"/>
                  </a:lnTo>
                  <a:lnTo>
                    <a:pt x="16172" y="0"/>
                  </a:lnTo>
                  <a:lnTo>
                    <a:pt x="16172" y="0"/>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9" name="Shape 349"/>
            <p:cNvSpPr/>
            <p:nvPr/>
          </p:nvSpPr>
          <p:spPr>
            <a:xfrm>
              <a:off x="1954125" y="345275"/>
              <a:ext cx="375100" cy="323950"/>
            </a:xfrm>
            <a:custGeom>
              <a:avLst/>
              <a:gdLst/>
              <a:ahLst/>
              <a:cxnLst/>
              <a:rect l="0" t="0" r="0" b="0"/>
              <a:pathLst>
                <a:path w="15004" h="12958" fill="none" extrusionOk="0">
                  <a:moveTo>
                    <a:pt x="15003" y="12957"/>
                  </a:moveTo>
                  <a:lnTo>
                    <a:pt x="1" y="12957"/>
                  </a:lnTo>
                  <a:lnTo>
                    <a:pt x="1" y="0"/>
                  </a:lnTo>
                  <a:lnTo>
                    <a:pt x="15003" y="0"/>
                  </a:lnTo>
                  <a:lnTo>
                    <a:pt x="15003" y="12957"/>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0" name="Shape 350"/>
            <p:cNvSpPr/>
            <p:nvPr/>
          </p:nvSpPr>
          <p:spPr>
            <a:xfrm>
              <a:off x="2162375" y="534625"/>
              <a:ext cx="146750" cy="113275"/>
            </a:xfrm>
            <a:custGeom>
              <a:avLst/>
              <a:gdLst/>
              <a:ahLst/>
              <a:cxnLst/>
              <a:rect l="0" t="0" r="0" b="0"/>
              <a:pathLst>
                <a:path w="5870" h="4531" fill="none" extrusionOk="0">
                  <a:moveTo>
                    <a:pt x="0" y="2266"/>
                  </a:moveTo>
                  <a:lnTo>
                    <a:pt x="1534" y="244"/>
                  </a:lnTo>
                  <a:lnTo>
                    <a:pt x="1534" y="244"/>
                  </a:lnTo>
                  <a:lnTo>
                    <a:pt x="1632" y="147"/>
                  </a:lnTo>
                  <a:lnTo>
                    <a:pt x="1754" y="50"/>
                  </a:lnTo>
                  <a:lnTo>
                    <a:pt x="1875" y="1"/>
                  </a:lnTo>
                  <a:lnTo>
                    <a:pt x="2022" y="1"/>
                  </a:lnTo>
                  <a:lnTo>
                    <a:pt x="2143" y="1"/>
                  </a:lnTo>
                  <a:lnTo>
                    <a:pt x="2289" y="50"/>
                  </a:lnTo>
                  <a:lnTo>
                    <a:pt x="2411" y="147"/>
                  </a:lnTo>
                  <a:lnTo>
                    <a:pt x="2509" y="244"/>
                  </a:lnTo>
                  <a:lnTo>
                    <a:pt x="5870" y="4531"/>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1" name="Shape 351"/>
            <p:cNvSpPr/>
            <p:nvPr/>
          </p:nvSpPr>
          <p:spPr>
            <a:xfrm>
              <a:off x="1974225" y="468875"/>
              <a:ext cx="232600" cy="179025"/>
            </a:xfrm>
            <a:custGeom>
              <a:avLst/>
              <a:gdLst/>
              <a:ahLst/>
              <a:cxnLst/>
              <a:rect l="0" t="0" r="0" b="0"/>
              <a:pathLst>
                <a:path w="9304" h="7161" fill="none" extrusionOk="0">
                  <a:moveTo>
                    <a:pt x="0" y="3995"/>
                  </a:moveTo>
                  <a:lnTo>
                    <a:pt x="2923" y="244"/>
                  </a:lnTo>
                  <a:lnTo>
                    <a:pt x="2923" y="244"/>
                  </a:lnTo>
                  <a:lnTo>
                    <a:pt x="3020" y="147"/>
                  </a:lnTo>
                  <a:lnTo>
                    <a:pt x="3142" y="49"/>
                  </a:lnTo>
                  <a:lnTo>
                    <a:pt x="3264" y="1"/>
                  </a:lnTo>
                  <a:lnTo>
                    <a:pt x="3410" y="1"/>
                  </a:lnTo>
                  <a:lnTo>
                    <a:pt x="3532" y="1"/>
                  </a:lnTo>
                  <a:lnTo>
                    <a:pt x="3678" y="49"/>
                  </a:lnTo>
                  <a:lnTo>
                    <a:pt x="3800" y="147"/>
                  </a:lnTo>
                  <a:lnTo>
                    <a:pt x="3897" y="244"/>
                  </a:lnTo>
                  <a:lnTo>
                    <a:pt x="9304" y="7161"/>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2" name="Shape 352"/>
            <p:cNvSpPr/>
            <p:nvPr/>
          </p:nvSpPr>
          <p:spPr>
            <a:xfrm>
              <a:off x="2169675" y="396425"/>
              <a:ext cx="97450" cy="97450"/>
            </a:xfrm>
            <a:custGeom>
              <a:avLst/>
              <a:gdLst/>
              <a:ahLst/>
              <a:cxnLst/>
              <a:rect l="0" t="0" r="0" b="0"/>
              <a:pathLst>
                <a:path w="3898" h="3898" fill="none" extrusionOk="0">
                  <a:moveTo>
                    <a:pt x="1949" y="3897"/>
                  </a:moveTo>
                  <a:lnTo>
                    <a:pt x="1949" y="3897"/>
                  </a:lnTo>
                  <a:lnTo>
                    <a:pt x="1754" y="3897"/>
                  </a:lnTo>
                  <a:lnTo>
                    <a:pt x="1559" y="3873"/>
                  </a:lnTo>
                  <a:lnTo>
                    <a:pt x="1364" y="3824"/>
                  </a:lnTo>
                  <a:lnTo>
                    <a:pt x="1194" y="3751"/>
                  </a:lnTo>
                  <a:lnTo>
                    <a:pt x="1023" y="3678"/>
                  </a:lnTo>
                  <a:lnTo>
                    <a:pt x="853" y="3580"/>
                  </a:lnTo>
                  <a:lnTo>
                    <a:pt x="707" y="3459"/>
                  </a:lnTo>
                  <a:lnTo>
                    <a:pt x="560" y="3337"/>
                  </a:lnTo>
                  <a:lnTo>
                    <a:pt x="439" y="3191"/>
                  </a:lnTo>
                  <a:lnTo>
                    <a:pt x="317" y="3045"/>
                  </a:lnTo>
                  <a:lnTo>
                    <a:pt x="220" y="2874"/>
                  </a:lnTo>
                  <a:lnTo>
                    <a:pt x="146" y="2704"/>
                  </a:lnTo>
                  <a:lnTo>
                    <a:pt x="73" y="2533"/>
                  </a:lnTo>
                  <a:lnTo>
                    <a:pt x="25" y="2338"/>
                  </a:lnTo>
                  <a:lnTo>
                    <a:pt x="0" y="2168"/>
                  </a:lnTo>
                  <a:lnTo>
                    <a:pt x="0" y="1949"/>
                  </a:lnTo>
                  <a:lnTo>
                    <a:pt x="0" y="1949"/>
                  </a:lnTo>
                  <a:lnTo>
                    <a:pt x="0" y="1754"/>
                  </a:lnTo>
                  <a:lnTo>
                    <a:pt x="25" y="1559"/>
                  </a:lnTo>
                  <a:lnTo>
                    <a:pt x="73" y="1389"/>
                  </a:lnTo>
                  <a:lnTo>
                    <a:pt x="146" y="1194"/>
                  </a:lnTo>
                  <a:lnTo>
                    <a:pt x="220" y="1023"/>
                  </a:lnTo>
                  <a:lnTo>
                    <a:pt x="317" y="877"/>
                  </a:lnTo>
                  <a:lnTo>
                    <a:pt x="439" y="707"/>
                  </a:lnTo>
                  <a:lnTo>
                    <a:pt x="560" y="585"/>
                  </a:lnTo>
                  <a:lnTo>
                    <a:pt x="707" y="463"/>
                  </a:lnTo>
                  <a:lnTo>
                    <a:pt x="853" y="341"/>
                  </a:lnTo>
                  <a:lnTo>
                    <a:pt x="1023" y="244"/>
                  </a:lnTo>
                  <a:lnTo>
                    <a:pt x="1194" y="171"/>
                  </a:lnTo>
                  <a:lnTo>
                    <a:pt x="1364" y="98"/>
                  </a:lnTo>
                  <a:lnTo>
                    <a:pt x="1559" y="49"/>
                  </a:lnTo>
                  <a:lnTo>
                    <a:pt x="1754" y="25"/>
                  </a:lnTo>
                  <a:lnTo>
                    <a:pt x="1949" y="0"/>
                  </a:lnTo>
                  <a:lnTo>
                    <a:pt x="1949" y="0"/>
                  </a:lnTo>
                  <a:lnTo>
                    <a:pt x="2144" y="25"/>
                  </a:lnTo>
                  <a:lnTo>
                    <a:pt x="2338" y="49"/>
                  </a:lnTo>
                  <a:lnTo>
                    <a:pt x="2533" y="98"/>
                  </a:lnTo>
                  <a:lnTo>
                    <a:pt x="2704" y="171"/>
                  </a:lnTo>
                  <a:lnTo>
                    <a:pt x="2874" y="244"/>
                  </a:lnTo>
                  <a:lnTo>
                    <a:pt x="3020" y="341"/>
                  </a:lnTo>
                  <a:lnTo>
                    <a:pt x="3191" y="463"/>
                  </a:lnTo>
                  <a:lnTo>
                    <a:pt x="3313" y="585"/>
                  </a:lnTo>
                  <a:lnTo>
                    <a:pt x="3459" y="707"/>
                  </a:lnTo>
                  <a:lnTo>
                    <a:pt x="3556" y="877"/>
                  </a:lnTo>
                  <a:lnTo>
                    <a:pt x="3654" y="1023"/>
                  </a:lnTo>
                  <a:lnTo>
                    <a:pt x="3727" y="1194"/>
                  </a:lnTo>
                  <a:lnTo>
                    <a:pt x="3800" y="1389"/>
                  </a:lnTo>
                  <a:lnTo>
                    <a:pt x="3848" y="1559"/>
                  </a:lnTo>
                  <a:lnTo>
                    <a:pt x="3873" y="1754"/>
                  </a:lnTo>
                  <a:lnTo>
                    <a:pt x="3897" y="1949"/>
                  </a:lnTo>
                  <a:lnTo>
                    <a:pt x="3897" y="1949"/>
                  </a:lnTo>
                  <a:lnTo>
                    <a:pt x="3873" y="2168"/>
                  </a:lnTo>
                  <a:lnTo>
                    <a:pt x="3848" y="2338"/>
                  </a:lnTo>
                  <a:lnTo>
                    <a:pt x="3800" y="2533"/>
                  </a:lnTo>
                  <a:lnTo>
                    <a:pt x="3727" y="2704"/>
                  </a:lnTo>
                  <a:lnTo>
                    <a:pt x="3654" y="2874"/>
                  </a:lnTo>
                  <a:lnTo>
                    <a:pt x="3556" y="3045"/>
                  </a:lnTo>
                  <a:lnTo>
                    <a:pt x="3459" y="3191"/>
                  </a:lnTo>
                  <a:lnTo>
                    <a:pt x="3313" y="3337"/>
                  </a:lnTo>
                  <a:lnTo>
                    <a:pt x="3191" y="3459"/>
                  </a:lnTo>
                  <a:lnTo>
                    <a:pt x="3020" y="3580"/>
                  </a:lnTo>
                  <a:lnTo>
                    <a:pt x="2874" y="3678"/>
                  </a:lnTo>
                  <a:lnTo>
                    <a:pt x="2704" y="3751"/>
                  </a:lnTo>
                  <a:lnTo>
                    <a:pt x="2533" y="3824"/>
                  </a:lnTo>
                  <a:lnTo>
                    <a:pt x="2338" y="3873"/>
                  </a:lnTo>
                  <a:lnTo>
                    <a:pt x="2144" y="3897"/>
                  </a:lnTo>
                  <a:lnTo>
                    <a:pt x="1949" y="3897"/>
                  </a:lnTo>
                  <a:lnTo>
                    <a:pt x="1949" y="3897"/>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53" name="Shape 353"/>
          <p:cNvSpPr/>
          <p:nvPr/>
        </p:nvSpPr>
        <p:spPr>
          <a:xfrm>
            <a:off x="5026945" y="328854"/>
            <a:ext cx="291717" cy="335738"/>
          </a:xfrm>
          <a:custGeom>
            <a:avLst/>
            <a:gdLst/>
            <a:ahLst/>
            <a:cxnLst/>
            <a:rect l="0" t="0" r="0" b="0"/>
            <a:pathLst>
              <a:path w="13883" h="15978" fill="none" extrusionOk="0">
                <a:moveTo>
                  <a:pt x="3240" y="3240"/>
                </a:moveTo>
                <a:lnTo>
                  <a:pt x="3240" y="12616"/>
                </a:lnTo>
                <a:lnTo>
                  <a:pt x="3240" y="12616"/>
                </a:lnTo>
                <a:lnTo>
                  <a:pt x="2899" y="12592"/>
                </a:lnTo>
                <a:lnTo>
                  <a:pt x="2558" y="12592"/>
                </a:lnTo>
                <a:lnTo>
                  <a:pt x="2193" y="12641"/>
                </a:lnTo>
                <a:lnTo>
                  <a:pt x="1827" y="12738"/>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470" y="10108"/>
                </a:lnTo>
                <a:lnTo>
                  <a:pt x="12154" y="10083"/>
                </a:lnTo>
                <a:lnTo>
                  <a:pt x="11813" y="10083"/>
                </a:lnTo>
                <a:lnTo>
                  <a:pt x="11447" y="10132"/>
                </a:lnTo>
                <a:lnTo>
                  <a:pt x="11082" y="10230"/>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4" name="Shape 354"/>
          <p:cNvSpPr/>
          <p:nvPr/>
        </p:nvSpPr>
        <p:spPr>
          <a:xfrm>
            <a:off x="5611913" y="329884"/>
            <a:ext cx="251793" cy="333679"/>
          </a:xfrm>
          <a:custGeom>
            <a:avLst/>
            <a:gdLst/>
            <a:ahLst/>
            <a:cxnLst/>
            <a:rect l="0" t="0" r="0" b="0"/>
            <a:pathLst>
              <a:path w="11983" h="15880" fill="none" extrusionOk="0">
                <a:moveTo>
                  <a:pt x="5992" y="0"/>
                </a:moveTo>
                <a:lnTo>
                  <a:pt x="5992" y="0"/>
                </a:lnTo>
                <a:lnTo>
                  <a:pt x="5675" y="0"/>
                </a:lnTo>
                <a:lnTo>
                  <a:pt x="5383" y="25"/>
                </a:lnTo>
                <a:lnTo>
                  <a:pt x="5091" y="73"/>
                </a:lnTo>
                <a:lnTo>
                  <a:pt x="4774" y="122"/>
                </a:lnTo>
                <a:lnTo>
                  <a:pt x="4506" y="195"/>
                </a:lnTo>
                <a:lnTo>
                  <a:pt x="4214" y="268"/>
                </a:lnTo>
                <a:lnTo>
                  <a:pt x="3654" y="463"/>
                </a:lnTo>
                <a:lnTo>
                  <a:pt x="3142" y="731"/>
                </a:lnTo>
                <a:lnTo>
                  <a:pt x="2631" y="1023"/>
                </a:lnTo>
                <a:lnTo>
                  <a:pt x="2192" y="1364"/>
                </a:lnTo>
                <a:lnTo>
                  <a:pt x="1754" y="1754"/>
                </a:lnTo>
                <a:lnTo>
                  <a:pt x="1364" y="2192"/>
                </a:lnTo>
                <a:lnTo>
                  <a:pt x="1023" y="2631"/>
                </a:lnTo>
                <a:lnTo>
                  <a:pt x="731" y="3142"/>
                </a:lnTo>
                <a:lnTo>
                  <a:pt x="463" y="3653"/>
                </a:lnTo>
                <a:lnTo>
                  <a:pt x="268" y="4214"/>
                </a:lnTo>
                <a:lnTo>
                  <a:pt x="195" y="4506"/>
                </a:lnTo>
                <a:lnTo>
                  <a:pt x="122" y="4774"/>
                </a:lnTo>
                <a:lnTo>
                  <a:pt x="73" y="5090"/>
                </a:lnTo>
                <a:lnTo>
                  <a:pt x="25" y="5383"/>
                </a:lnTo>
                <a:lnTo>
                  <a:pt x="0" y="5675"/>
                </a:lnTo>
                <a:lnTo>
                  <a:pt x="0" y="5991"/>
                </a:lnTo>
                <a:lnTo>
                  <a:pt x="0" y="5991"/>
                </a:lnTo>
                <a:lnTo>
                  <a:pt x="25" y="6430"/>
                </a:lnTo>
                <a:lnTo>
                  <a:pt x="73" y="6868"/>
                </a:lnTo>
                <a:lnTo>
                  <a:pt x="147" y="7331"/>
                </a:lnTo>
                <a:lnTo>
                  <a:pt x="268" y="7769"/>
                </a:lnTo>
                <a:lnTo>
                  <a:pt x="390" y="8208"/>
                </a:lnTo>
                <a:lnTo>
                  <a:pt x="561" y="8646"/>
                </a:lnTo>
                <a:lnTo>
                  <a:pt x="731" y="9085"/>
                </a:lnTo>
                <a:lnTo>
                  <a:pt x="926" y="9523"/>
                </a:lnTo>
                <a:lnTo>
                  <a:pt x="1145" y="9937"/>
                </a:lnTo>
                <a:lnTo>
                  <a:pt x="1389" y="10375"/>
                </a:lnTo>
                <a:lnTo>
                  <a:pt x="1900" y="11179"/>
                </a:lnTo>
                <a:lnTo>
                  <a:pt x="2436" y="11958"/>
                </a:lnTo>
                <a:lnTo>
                  <a:pt x="2996" y="12689"/>
                </a:lnTo>
                <a:lnTo>
                  <a:pt x="3556" y="13371"/>
                </a:lnTo>
                <a:lnTo>
                  <a:pt x="4092" y="13980"/>
                </a:lnTo>
                <a:lnTo>
                  <a:pt x="4603" y="14540"/>
                </a:lnTo>
                <a:lnTo>
                  <a:pt x="5066" y="15003"/>
                </a:lnTo>
                <a:lnTo>
                  <a:pt x="5724" y="15636"/>
                </a:lnTo>
                <a:lnTo>
                  <a:pt x="5992" y="15880"/>
                </a:lnTo>
                <a:lnTo>
                  <a:pt x="5992" y="15880"/>
                </a:lnTo>
                <a:lnTo>
                  <a:pt x="6260" y="15636"/>
                </a:lnTo>
                <a:lnTo>
                  <a:pt x="6917" y="15003"/>
                </a:lnTo>
                <a:lnTo>
                  <a:pt x="7380" y="14540"/>
                </a:lnTo>
                <a:lnTo>
                  <a:pt x="7891" y="13980"/>
                </a:lnTo>
                <a:lnTo>
                  <a:pt x="8427" y="13371"/>
                </a:lnTo>
                <a:lnTo>
                  <a:pt x="8987" y="12689"/>
                </a:lnTo>
                <a:lnTo>
                  <a:pt x="9548" y="11958"/>
                </a:lnTo>
                <a:lnTo>
                  <a:pt x="10083" y="11179"/>
                </a:lnTo>
                <a:lnTo>
                  <a:pt x="10595" y="10375"/>
                </a:lnTo>
                <a:lnTo>
                  <a:pt x="10838" y="9937"/>
                </a:lnTo>
                <a:lnTo>
                  <a:pt x="11058" y="9523"/>
                </a:lnTo>
                <a:lnTo>
                  <a:pt x="11252" y="9085"/>
                </a:lnTo>
                <a:lnTo>
                  <a:pt x="11423" y="8646"/>
                </a:lnTo>
                <a:lnTo>
                  <a:pt x="11593" y="8208"/>
                </a:lnTo>
                <a:lnTo>
                  <a:pt x="11715" y="7769"/>
                </a:lnTo>
                <a:lnTo>
                  <a:pt x="11837" y="7331"/>
                </a:lnTo>
                <a:lnTo>
                  <a:pt x="11910" y="6868"/>
                </a:lnTo>
                <a:lnTo>
                  <a:pt x="11959" y="6430"/>
                </a:lnTo>
                <a:lnTo>
                  <a:pt x="11983" y="5991"/>
                </a:lnTo>
                <a:lnTo>
                  <a:pt x="11983" y="5991"/>
                </a:lnTo>
                <a:lnTo>
                  <a:pt x="11983" y="5675"/>
                </a:lnTo>
                <a:lnTo>
                  <a:pt x="11959" y="5383"/>
                </a:lnTo>
                <a:lnTo>
                  <a:pt x="11910" y="5090"/>
                </a:lnTo>
                <a:lnTo>
                  <a:pt x="11861" y="4774"/>
                </a:lnTo>
                <a:lnTo>
                  <a:pt x="11788" y="4506"/>
                </a:lnTo>
                <a:lnTo>
                  <a:pt x="11715" y="4214"/>
                </a:lnTo>
                <a:lnTo>
                  <a:pt x="11520" y="3653"/>
                </a:lnTo>
                <a:lnTo>
                  <a:pt x="11252" y="3142"/>
                </a:lnTo>
                <a:lnTo>
                  <a:pt x="10960" y="2631"/>
                </a:lnTo>
                <a:lnTo>
                  <a:pt x="10619" y="2192"/>
                </a:lnTo>
                <a:lnTo>
                  <a:pt x="10229" y="1754"/>
                </a:lnTo>
                <a:lnTo>
                  <a:pt x="9791" y="1364"/>
                </a:lnTo>
                <a:lnTo>
                  <a:pt x="9353" y="1023"/>
                </a:lnTo>
                <a:lnTo>
                  <a:pt x="8841" y="731"/>
                </a:lnTo>
                <a:lnTo>
                  <a:pt x="8330" y="463"/>
                </a:lnTo>
                <a:lnTo>
                  <a:pt x="7770" y="268"/>
                </a:lnTo>
                <a:lnTo>
                  <a:pt x="7477" y="195"/>
                </a:lnTo>
                <a:lnTo>
                  <a:pt x="7209" y="122"/>
                </a:lnTo>
                <a:lnTo>
                  <a:pt x="6893" y="73"/>
                </a:lnTo>
                <a:lnTo>
                  <a:pt x="6601" y="25"/>
                </a:lnTo>
                <a:lnTo>
                  <a:pt x="6308" y="0"/>
                </a:lnTo>
                <a:lnTo>
                  <a:pt x="5992" y="0"/>
                </a:lnTo>
                <a:lnTo>
                  <a:pt x="5992" y="0"/>
                </a:lnTo>
                <a:close/>
                <a:moveTo>
                  <a:pt x="5992" y="8549"/>
                </a:moveTo>
                <a:lnTo>
                  <a:pt x="5992" y="8549"/>
                </a:lnTo>
                <a:lnTo>
                  <a:pt x="5724" y="8549"/>
                </a:lnTo>
                <a:lnTo>
                  <a:pt x="5480" y="8500"/>
                </a:lnTo>
                <a:lnTo>
                  <a:pt x="5237" y="8451"/>
                </a:lnTo>
                <a:lnTo>
                  <a:pt x="4993" y="8354"/>
                </a:lnTo>
                <a:lnTo>
                  <a:pt x="4774" y="8257"/>
                </a:lnTo>
                <a:lnTo>
                  <a:pt x="4555" y="8110"/>
                </a:lnTo>
                <a:lnTo>
                  <a:pt x="4360" y="7964"/>
                </a:lnTo>
                <a:lnTo>
                  <a:pt x="4189" y="7794"/>
                </a:lnTo>
                <a:lnTo>
                  <a:pt x="4019" y="7623"/>
                </a:lnTo>
                <a:lnTo>
                  <a:pt x="3873" y="7428"/>
                </a:lnTo>
                <a:lnTo>
                  <a:pt x="3727" y="7209"/>
                </a:lnTo>
                <a:lnTo>
                  <a:pt x="3629" y="6990"/>
                </a:lnTo>
                <a:lnTo>
                  <a:pt x="3532" y="6746"/>
                </a:lnTo>
                <a:lnTo>
                  <a:pt x="3483" y="6503"/>
                </a:lnTo>
                <a:lnTo>
                  <a:pt x="3434" y="6259"/>
                </a:lnTo>
                <a:lnTo>
                  <a:pt x="3434" y="5991"/>
                </a:lnTo>
                <a:lnTo>
                  <a:pt x="3434" y="5991"/>
                </a:lnTo>
                <a:lnTo>
                  <a:pt x="3434" y="5724"/>
                </a:lnTo>
                <a:lnTo>
                  <a:pt x="3483" y="5480"/>
                </a:lnTo>
                <a:lnTo>
                  <a:pt x="3532" y="5236"/>
                </a:lnTo>
                <a:lnTo>
                  <a:pt x="3629" y="4993"/>
                </a:lnTo>
                <a:lnTo>
                  <a:pt x="3727" y="4774"/>
                </a:lnTo>
                <a:lnTo>
                  <a:pt x="3873" y="4555"/>
                </a:lnTo>
                <a:lnTo>
                  <a:pt x="4019" y="4360"/>
                </a:lnTo>
                <a:lnTo>
                  <a:pt x="4189" y="4189"/>
                </a:lnTo>
                <a:lnTo>
                  <a:pt x="4360" y="4019"/>
                </a:lnTo>
                <a:lnTo>
                  <a:pt x="4555" y="3873"/>
                </a:lnTo>
                <a:lnTo>
                  <a:pt x="4774" y="3726"/>
                </a:lnTo>
                <a:lnTo>
                  <a:pt x="4993" y="3629"/>
                </a:lnTo>
                <a:lnTo>
                  <a:pt x="5237" y="3532"/>
                </a:lnTo>
                <a:lnTo>
                  <a:pt x="5480" y="3483"/>
                </a:lnTo>
                <a:lnTo>
                  <a:pt x="5724" y="3434"/>
                </a:lnTo>
                <a:lnTo>
                  <a:pt x="5992" y="3434"/>
                </a:lnTo>
                <a:lnTo>
                  <a:pt x="5992" y="3434"/>
                </a:lnTo>
                <a:lnTo>
                  <a:pt x="6260" y="3434"/>
                </a:lnTo>
                <a:lnTo>
                  <a:pt x="6503" y="3483"/>
                </a:lnTo>
                <a:lnTo>
                  <a:pt x="6747" y="3532"/>
                </a:lnTo>
                <a:lnTo>
                  <a:pt x="6990" y="3629"/>
                </a:lnTo>
                <a:lnTo>
                  <a:pt x="7209" y="3726"/>
                </a:lnTo>
                <a:lnTo>
                  <a:pt x="7429" y="3873"/>
                </a:lnTo>
                <a:lnTo>
                  <a:pt x="7623" y="4019"/>
                </a:lnTo>
                <a:lnTo>
                  <a:pt x="7794" y="4189"/>
                </a:lnTo>
                <a:lnTo>
                  <a:pt x="7964" y="4360"/>
                </a:lnTo>
                <a:lnTo>
                  <a:pt x="8111" y="4555"/>
                </a:lnTo>
                <a:lnTo>
                  <a:pt x="8257" y="4774"/>
                </a:lnTo>
                <a:lnTo>
                  <a:pt x="8354" y="4993"/>
                </a:lnTo>
                <a:lnTo>
                  <a:pt x="8452" y="5236"/>
                </a:lnTo>
                <a:lnTo>
                  <a:pt x="8500" y="5480"/>
                </a:lnTo>
                <a:lnTo>
                  <a:pt x="8549" y="5724"/>
                </a:lnTo>
                <a:lnTo>
                  <a:pt x="8549" y="5991"/>
                </a:lnTo>
                <a:lnTo>
                  <a:pt x="8549" y="5991"/>
                </a:lnTo>
                <a:lnTo>
                  <a:pt x="8549" y="6259"/>
                </a:lnTo>
                <a:lnTo>
                  <a:pt x="8500" y="6503"/>
                </a:lnTo>
                <a:lnTo>
                  <a:pt x="8452" y="6746"/>
                </a:lnTo>
                <a:lnTo>
                  <a:pt x="8354" y="6990"/>
                </a:lnTo>
                <a:lnTo>
                  <a:pt x="8257" y="7209"/>
                </a:lnTo>
                <a:lnTo>
                  <a:pt x="8111" y="7428"/>
                </a:lnTo>
                <a:lnTo>
                  <a:pt x="7964" y="7623"/>
                </a:lnTo>
                <a:lnTo>
                  <a:pt x="7794" y="7794"/>
                </a:lnTo>
                <a:lnTo>
                  <a:pt x="7623" y="7964"/>
                </a:lnTo>
                <a:lnTo>
                  <a:pt x="7429" y="8110"/>
                </a:lnTo>
                <a:lnTo>
                  <a:pt x="7209" y="8257"/>
                </a:lnTo>
                <a:lnTo>
                  <a:pt x="6990" y="8354"/>
                </a:lnTo>
                <a:lnTo>
                  <a:pt x="6747" y="8451"/>
                </a:lnTo>
                <a:lnTo>
                  <a:pt x="6503" y="8500"/>
                </a:lnTo>
                <a:lnTo>
                  <a:pt x="6260" y="8549"/>
                </a:lnTo>
                <a:lnTo>
                  <a:pt x="5992" y="8549"/>
                </a:lnTo>
                <a:lnTo>
                  <a:pt x="5992" y="8549"/>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55" name="Shape 355"/>
          <p:cNvGrpSpPr/>
          <p:nvPr/>
        </p:nvGrpSpPr>
        <p:grpSpPr>
          <a:xfrm>
            <a:off x="6699287" y="304785"/>
            <a:ext cx="336767" cy="383835"/>
            <a:chOff x="4630125" y="278900"/>
            <a:chExt cx="400675" cy="456675"/>
          </a:xfrm>
        </p:grpSpPr>
        <p:sp>
          <p:nvSpPr>
            <p:cNvPr id="356" name="Shape 356"/>
            <p:cNvSpPr/>
            <p:nvPr/>
          </p:nvSpPr>
          <p:spPr>
            <a:xfrm>
              <a:off x="4659350" y="328825"/>
              <a:ext cx="371450" cy="96850"/>
            </a:xfrm>
            <a:custGeom>
              <a:avLst/>
              <a:gdLst/>
              <a:ahLst/>
              <a:cxnLst/>
              <a:rect l="0" t="0" r="0" b="0"/>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7" name="Shape 357"/>
            <p:cNvSpPr/>
            <p:nvPr/>
          </p:nvSpPr>
          <p:spPr>
            <a:xfrm>
              <a:off x="4630125" y="452425"/>
              <a:ext cx="371450" cy="96850"/>
            </a:xfrm>
            <a:custGeom>
              <a:avLst/>
              <a:gdLst/>
              <a:ahLst/>
              <a:cxnLst/>
              <a:rect l="0" t="0" r="0" b="0"/>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8" name="Shape 358"/>
            <p:cNvSpPr/>
            <p:nvPr/>
          </p:nvSpPr>
          <p:spPr>
            <a:xfrm>
              <a:off x="4808525" y="278900"/>
              <a:ext cx="43875" cy="49950"/>
            </a:xfrm>
            <a:custGeom>
              <a:avLst/>
              <a:gdLst/>
              <a:ahLst/>
              <a:cxnLst/>
              <a:rect l="0" t="0" r="0" b="0"/>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9" name="Shape 359"/>
            <p:cNvSpPr/>
            <p:nvPr/>
          </p:nvSpPr>
          <p:spPr>
            <a:xfrm>
              <a:off x="4808525" y="549250"/>
              <a:ext cx="43875" cy="186325"/>
            </a:xfrm>
            <a:custGeom>
              <a:avLst/>
              <a:gdLst/>
              <a:ahLst/>
              <a:cxnLst/>
              <a:rect l="0" t="0" r="0" b="0"/>
              <a:pathLst>
                <a:path w="1755" h="7453" fill="none" extrusionOk="0">
                  <a:moveTo>
                    <a:pt x="1" y="0"/>
                  </a:moveTo>
                  <a:lnTo>
                    <a:pt x="1" y="7453"/>
                  </a:lnTo>
                  <a:lnTo>
                    <a:pt x="1754" y="7453"/>
                  </a:lnTo>
                  <a:lnTo>
                    <a:pt x="1754" y="0"/>
                  </a:lnTo>
                  <a:lnTo>
                    <a:pt x="1" y="0"/>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60" name="Shape 360"/>
          <p:cNvSpPr/>
          <p:nvPr/>
        </p:nvSpPr>
        <p:spPr>
          <a:xfrm>
            <a:off x="7239876" y="328350"/>
            <a:ext cx="385895" cy="336746"/>
          </a:xfrm>
          <a:custGeom>
            <a:avLst/>
            <a:gdLst/>
            <a:ahLst/>
            <a:cxnLst/>
            <a:rect l="0" t="0" r="0" b="0"/>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61" name="Shape 361"/>
          <p:cNvGrpSpPr/>
          <p:nvPr/>
        </p:nvGrpSpPr>
        <p:grpSpPr>
          <a:xfrm>
            <a:off x="3308899" y="851341"/>
            <a:ext cx="342882" cy="418128"/>
            <a:chOff x="596350" y="929175"/>
            <a:chExt cx="407950" cy="497475"/>
          </a:xfrm>
        </p:grpSpPr>
        <p:sp>
          <p:nvSpPr>
            <p:cNvPr id="362" name="Shape 362"/>
            <p:cNvSpPr/>
            <p:nvPr/>
          </p:nvSpPr>
          <p:spPr>
            <a:xfrm>
              <a:off x="596350" y="953550"/>
              <a:ext cx="387250" cy="473100"/>
            </a:xfrm>
            <a:custGeom>
              <a:avLst/>
              <a:gdLst/>
              <a:ahLst/>
              <a:cxnLst/>
              <a:rect l="0" t="0" r="0" b="0"/>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3" name="Shape 363"/>
            <p:cNvSpPr/>
            <p:nvPr/>
          </p:nvSpPr>
          <p:spPr>
            <a:xfrm>
              <a:off x="626775" y="929175"/>
              <a:ext cx="377525" cy="462775"/>
            </a:xfrm>
            <a:custGeom>
              <a:avLst/>
              <a:gdLst/>
              <a:ahLst/>
              <a:cxnLst/>
              <a:rect l="0" t="0" r="0" b="0"/>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4" name="Shape 364"/>
            <p:cNvSpPr/>
            <p:nvPr/>
          </p:nvSpPr>
          <p:spPr>
            <a:xfrm>
              <a:off x="688900" y="1256150"/>
              <a:ext cx="133975" cy="25"/>
            </a:xfrm>
            <a:custGeom>
              <a:avLst/>
              <a:gdLst/>
              <a:ahLst/>
              <a:cxnLst/>
              <a:rect l="0" t="0" r="0" b="0"/>
              <a:pathLst>
                <a:path w="5359" h="1" fill="none" extrusionOk="0">
                  <a:moveTo>
                    <a:pt x="5358" y="0"/>
                  </a:moveTo>
                  <a:lnTo>
                    <a:pt x="0" y="0"/>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5" name="Shape 365"/>
            <p:cNvSpPr/>
            <p:nvPr/>
          </p:nvSpPr>
          <p:spPr>
            <a:xfrm>
              <a:off x="688900" y="1201350"/>
              <a:ext cx="255750" cy="25"/>
            </a:xfrm>
            <a:custGeom>
              <a:avLst/>
              <a:gdLst/>
              <a:ahLst/>
              <a:cxnLst/>
              <a:rect l="0" t="0" r="0" b="0"/>
              <a:pathLst>
                <a:path w="10230" h="1" fill="none" extrusionOk="0">
                  <a:moveTo>
                    <a:pt x="10229" y="1"/>
                  </a:moveTo>
                  <a:lnTo>
                    <a:pt x="0" y="1"/>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6" name="Shape 366"/>
            <p:cNvSpPr/>
            <p:nvPr/>
          </p:nvSpPr>
          <p:spPr>
            <a:xfrm>
              <a:off x="688900" y="1145950"/>
              <a:ext cx="255750" cy="25"/>
            </a:xfrm>
            <a:custGeom>
              <a:avLst/>
              <a:gdLst/>
              <a:ahLst/>
              <a:cxnLst/>
              <a:rect l="0" t="0" r="0" b="0"/>
              <a:pathLst>
                <a:path w="10230" h="1" fill="none" extrusionOk="0">
                  <a:moveTo>
                    <a:pt x="10229" y="0"/>
                  </a:moveTo>
                  <a:lnTo>
                    <a:pt x="0" y="0"/>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7" name="Shape 367"/>
            <p:cNvSpPr/>
            <p:nvPr/>
          </p:nvSpPr>
          <p:spPr>
            <a:xfrm>
              <a:off x="688900" y="1090525"/>
              <a:ext cx="255750" cy="25"/>
            </a:xfrm>
            <a:custGeom>
              <a:avLst/>
              <a:gdLst/>
              <a:ahLst/>
              <a:cxnLst/>
              <a:rect l="0" t="0" r="0" b="0"/>
              <a:pathLst>
                <a:path w="10230" h="1" fill="none" extrusionOk="0">
                  <a:moveTo>
                    <a:pt x="10229" y="1"/>
                  </a:moveTo>
                  <a:lnTo>
                    <a:pt x="0" y="1"/>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8" name="Shape 368"/>
            <p:cNvSpPr/>
            <p:nvPr/>
          </p:nvSpPr>
          <p:spPr>
            <a:xfrm>
              <a:off x="920250" y="929175"/>
              <a:ext cx="84050" cy="84050"/>
            </a:xfrm>
            <a:custGeom>
              <a:avLst/>
              <a:gdLst/>
              <a:ahLst/>
              <a:cxnLst/>
              <a:rect l="0" t="0" r="0" b="0"/>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69" name="Shape 369"/>
          <p:cNvGrpSpPr/>
          <p:nvPr/>
        </p:nvGrpSpPr>
        <p:grpSpPr>
          <a:xfrm>
            <a:off x="4433215" y="912256"/>
            <a:ext cx="349060" cy="298882"/>
            <a:chOff x="1934025" y="1001650"/>
            <a:chExt cx="415300" cy="355600"/>
          </a:xfrm>
        </p:grpSpPr>
        <p:sp>
          <p:nvSpPr>
            <p:cNvPr id="370" name="Shape 370"/>
            <p:cNvSpPr/>
            <p:nvPr/>
          </p:nvSpPr>
          <p:spPr>
            <a:xfrm>
              <a:off x="1934025" y="1303650"/>
              <a:ext cx="207650" cy="53600"/>
            </a:xfrm>
            <a:custGeom>
              <a:avLst/>
              <a:gdLst/>
              <a:ahLst/>
              <a:cxnLst/>
              <a:rect l="0" t="0" r="0" b="0"/>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1" name="Shape 371"/>
            <p:cNvSpPr/>
            <p:nvPr/>
          </p:nvSpPr>
          <p:spPr>
            <a:xfrm>
              <a:off x="2141650" y="1303650"/>
              <a:ext cx="207675" cy="53600"/>
            </a:xfrm>
            <a:custGeom>
              <a:avLst/>
              <a:gdLst/>
              <a:ahLst/>
              <a:cxnLst/>
              <a:rect l="0" t="0" r="0" b="0"/>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2" name="Shape 372"/>
            <p:cNvSpPr/>
            <p:nvPr/>
          </p:nvSpPr>
          <p:spPr>
            <a:xfrm>
              <a:off x="1934025" y="1001650"/>
              <a:ext cx="207650" cy="331250"/>
            </a:xfrm>
            <a:custGeom>
              <a:avLst/>
              <a:gdLst/>
              <a:ahLst/>
              <a:cxnLst/>
              <a:rect l="0" t="0" r="0" b="0"/>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3" name="Shape 373"/>
            <p:cNvSpPr/>
            <p:nvPr/>
          </p:nvSpPr>
          <p:spPr>
            <a:xfrm>
              <a:off x="2141650" y="1001650"/>
              <a:ext cx="207675" cy="331250"/>
            </a:xfrm>
            <a:custGeom>
              <a:avLst/>
              <a:gdLst/>
              <a:ahLst/>
              <a:cxnLst/>
              <a:rect l="0" t="0" r="0" b="0"/>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74" name="Shape 374"/>
          <p:cNvSpPr/>
          <p:nvPr/>
        </p:nvSpPr>
        <p:spPr>
          <a:xfrm>
            <a:off x="4997274" y="887198"/>
            <a:ext cx="351077" cy="349039"/>
          </a:xfrm>
          <a:custGeom>
            <a:avLst/>
            <a:gdLst/>
            <a:ahLst/>
            <a:cxnLst/>
            <a:rect l="0" t="0" r="0" b="0"/>
            <a:pathLst>
              <a:path w="16708" h="16611" fill="none" extrusionOk="0">
                <a:moveTo>
                  <a:pt x="414" y="8842"/>
                </a:moveTo>
                <a:lnTo>
                  <a:pt x="8403" y="1048"/>
                </a:lnTo>
                <a:lnTo>
                  <a:pt x="8403" y="1048"/>
                </a:lnTo>
                <a:lnTo>
                  <a:pt x="8500" y="951"/>
                </a:lnTo>
                <a:lnTo>
                  <a:pt x="8597" y="829"/>
                </a:lnTo>
                <a:lnTo>
                  <a:pt x="8865" y="658"/>
                </a:lnTo>
                <a:lnTo>
                  <a:pt x="9158" y="488"/>
                </a:lnTo>
                <a:lnTo>
                  <a:pt x="9450" y="317"/>
                </a:lnTo>
                <a:lnTo>
                  <a:pt x="9450" y="317"/>
                </a:lnTo>
                <a:lnTo>
                  <a:pt x="9839" y="171"/>
                </a:lnTo>
                <a:lnTo>
                  <a:pt x="10180" y="74"/>
                </a:lnTo>
                <a:lnTo>
                  <a:pt x="10497" y="25"/>
                </a:lnTo>
                <a:lnTo>
                  <a:pt x="10814" y="1"/>
                </a:lnTo>
                <a:lnTo>
                  <a:pt x="15344" y="1"/>
                </a:lnTo>
                <a:lnTo>
                  <a:pt x="15344" y="1"/>
                </a:lnTo>
                <a:lnTo>
                  <a:pt x="15465" y="1"/>
                </a:lnTo>
                <a:lnTo>
                  <a:pt x="15587" y="49"/>
                </a:lnTo>
                <a:lnTo>
                  <a:pt x="15855" y="122"/>
                </a:lnTo>
                <a:lnTo>
                  <a:pt x="16099" y="269"/>
                </a:lnTo>
                <a:lnTo>
                  <a:pt x="16294" y="415"/>
                </a:lnTo>
                <a:lnTo>
                  <a:pt x="16294" y="415"/>
                </a:lnTo>
                <a:lnTo>
                  <a:pt x="16391" y="537"/>
                </a:lnTo>
                <a:lnTo>
                  <a:pt x="16488" y="658"/>
                </a:lnTo>
                <a:lnTo>
                  <a:pt x="16561" y="780"/>
                </a:lnTo>
                <a:lnTo>
                  <a:pt x="16610" y="902"/>
                </a:lnTo>
                <a:lnTo>
                  <a:pt x="16659" y="1048"/>
                </a:lnTo>
                <a:lnTo>
                  <a:pt x="16683" y="1170"/>
                </a:lnTo>
                <a:lnTo>
                  <a:pt x="16708" y="1486"/>
                </a:lnTo>
                <a:lnTo>
                  <a:pt x="16708" y="5992"/>
                </a:lnTo>
                <a:lnTo>
                  <a:pt x="16708" y="5992"/>
                </a:lnTo>
                <a:lnTo>
                  <a:pt x="16683" y="6309"/>
                </a:lnTo>
                <a:lnTo>
                  <a:pt x="16635" y="6625"/>
                </a:lnTo>
                <a:lnTo>
                  <a:pt x="16537" y="6942"/>
                </a:lnTo>
                <a:lnTo>
                  <a:pt x="16391" y="7258"/>
                </a:lnTo>
                <a:lnTo>
                  <a:pt x="16391" y="7258"/>
                </a:lnTo>
                <a:lnTo>
                  <a:pt x="16342" y="7453"/>
                </a:lnTo>
                <a:lnTo>
                  <a:pt x="16294" y="7624"/>
                </a:lnTo>
                <a:lnTo>
                  <a:pt x="16196" y="7770"/>
                </a:lnTo>
                <a:lnTo>
                  <a:pt x="16123" y="7916"/>
                </a:lnTo>
                <a:lnTo>
                  <a:pt x="15928" y="8160"/>
                </a:lnTo>
                <a:lnTo>
                  <a:pt x="15758" y="8403"/>
                </a:lnTo>
                <a:lnTo>
                  <a:pt x="7891" y="16197"/>
                </a:lnTo>
                <a:lnTo>
                  <a:pt x="7891" y="16197"/>
                </a:lnTo>
                <a:lnTo>
                  <a:pt x="7794" y="16294"/>
                </a:lnTo>
                <a:lnTo>
                  <a:pt x="7696" y="16392"/>
                </a:lnTo>
                <a:lnTo>
                  <a:pt x="7574" y="16465"/>
                </a:lnTo>
                <a:lnTo>
                  <a:pt x="7453" y="16513"/>
                </a:lnTo>
                <a:lnTo>
                  <a:pt x="7185" y="16586"/>
                </a:lnTo>
                <a:lnTo>
                  <a:pt x="6941" y="16611"/>
                </a:lnTo>
                <a:lnTo>
                  <a:pt x="6941" y="16611"/>
                </a:lnTo>
                <a:lnTo>
                  <a:pt x="6649" y="16586"/>
                </a:lnTo>
                <a:lnTo>
                  <a:pt x="6503" y="16562"/>
                </a:lnTo>
                <a:lnTo>
                  <a:pt x="6381" y="16513"/>
                </a:lnTo>
                <a:lnTo>
                  <a:pt x="6235" y="16465"/>
                </a:lnTo>
                <a:lnTo>
                  <a:pt x="6113" y="16392"/>
                </a:lnTo>
                <a:lnTo>
                  <a:pt x="5991" y="16294"/>
                </a:lnTo>
                <a:lnTo>
                  <a:pt x="5894" y="16197"/>
                </a:lnTo>
                <a:lnTo>
                  <a:pt x="414" y="10839"/>
                </a:lnTo>
                <a:lnTo>
                  <a:pt x="414" y="10839"/>
                </a:lnTo>
                <a:lnTo>
                  <a:pt x="268" y="10595"/>
                </a:lnTo>
                <a:lnTo>
                  <a:pt x="122" y="10352"/>
                </a:lnTo>
                <a:lnTo>
                  <a:pt x="24" y="10108"/>
                </a:lnTo>
                <a:lnTo>
                  <a:pt x="0" y="10011"/>
                </a:lnTo>
                <a:lnTo>
                  <a:pt x="0" y="9889"/>
                </a:lnTo>
                <a:lnTo>
                  <a:pt x="0" y="9889"/>
                </a:lnTo>
                <a:lnTo>
                  <a:pt x="0" y="9718"/>
                </a:lnTo>
                <a:lnTo>
                  <a:pt x="24" y="9597"/>
                </a:lnTo>
                <a:lnTo>
                  <a:pt x="122" y="9329"/>
                </a:lnTo>
                <a:lnTo>
                  <a:pt x="268" y="9061"/>
                </a:lnTo>
                <a:lnTo>
                  <a:pt x="414" y="8842"/>
                </a:lnTo>
                <a:lnTo>
                  <a:pt x="414" y="8842"/>
                </a:lnTo>
                <a:close/>
                <a:moveTo>
                  <a:pt x="12519" y="4190"/>
                </a:moveTo>
                <a:lnTo>
                  <a:pt x="12519" y="4190"/>
                </a:lnTo>
                <a:lnTo>
                  <a:pt x="12689" y="4336"/>
                </a:lnTo>
                <a:lnTo>
                  <a:pt x="12859" y="4433"/>
                </a:lnTo>
                <a:lnTo>
                  <a:pt x="13030" y="4482"/>
                </a:lnTo>
                <a:lnTo>
                  <a:pt x="13249" y="4482"/>
                </a:lnTo>
                <a:lnTo>
                  <a:pt x="13249" y="4482"/>
                </a:lnTo>
                <a:lnTo>
                  <a:pt x="13444" y="4482"/>
                </a:lnTo>
                <a:lnTo>
                  <a:pt x="13615" y="4433"/>
                </a:lnTo>
                <a:lnTo>
                  <a:pt x="13761" y="4336"/>
                </a:lnTo>
                <a:lnTo>
                  <a:pt x="13882" y="4190"/>
                </a:lnTo>
                <a:lnTo>
                  <a:pt x="13882" y="4190"/>
                </a:lnTo>
                <a:lnTo>
                  <a:pt x="14029" y="4044"/>
                </a:lnTo>
                <a:lnTo>
                  <a:pt x="14102" y="3873"/>
                </a:lnTo>
                <a:lnTo>
                  <a:pt x="14150" y="3727"/>
                </a:lnTo>
                <a:lnTo>
                  <a:pt x="14175" y="3557"/>
                </a:lnTo>
                <a:lnTo>
                  <a:pt x="14175" y="3557"/>
                </a:lnTo>
                <a:lnTo>
                  <a:pt x="14150" y="3362"/>
                </a:lnTo>
                <a:lnTo>
                  <a:pt x="14102" y="3167"/>
                </a:lnTo>
                <a:lnTo>
                  <a:pt x="14029" y="2996"/>
                </a:lnTo>
                <a:lnTo>
                  <a:pt x="13882" y="2850"/>
                </a:lnTo>
                <a:lnTo>
                  <a:pt x="13882" y="2850"/>
                </a:lnTo>
                <a:lnTo>
                  <a:pt x="13761" y="2728"/>
                </a:lnTo>
                <a:lnTo>
                  <a:pt x="13615" y="2655"/>
                </a:lnTo>
                <a:lnTo>
                  <a:pt x="13444" y="2582"/>
                </a:lnTo>
                <a:lnTo>
                  <a:pt x="13249" y="2558"/>
                </a:lnTo>
                <a:lnTo>
                  <a:pt x="13249" y="2558"/>
                </a:lnTo>
                <a:lnTo>
                  <a:pt x="13030" y="2582"/>
                </a:lnTo>
                <a:lnTo>
                  <a:pt x="12859" y="2655"/>
                </a:lnTo>
                <a:lnTo>
                  <a:pt x="12689" y="2728"/>
                </a:lnTo>
                <a:lnTo>
                  <a:pt x="12519" y="2850"/>
                </a:lnTo>
                <a:lnTo>
                  <a:pt x="12519" y="2850"/>
                </a:lnTo>
                <a:lnTo>
                  <a:pt x="12445" y="2996"/>
                </a:lnTo>
                <a:lnTo>
                  <a:pt x="12372" y="3167"/>
                </a:lnTo>
                <a:lnTo>
                  <a:pt x="12324" y="3362"/>
                </a:lnTo>
                <a:lnTo>
                  <a:pt x="12324" y="3557"/>
                </a:lnTo>
                <a:lnTo>
                  <a:pt x="12324" y="3557"/>
                </a:lnTo>
                <a:lnTo>
                  <a:pt x="12324" y="3727"/>
                </a:lnTo>
                <a:lnTo>
                  <a:pt x="12372" y="3873"/>
                </a:lnTo>
                <a:lnTo>
                  <a:pt x="12445" y="4044"/>
                </a:lnTo>
                <a:lnTo>
                  <a:pt x="12519" y="4190"/>
                </a:lnTo>
                <a:lnTo>
                  <a:pt x="12519" y="4190"/>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5" name="Shape 375"/>
          <p:cNvSpPr/>
          <p:nvPr/>
        </p:nvSpPr>
        <p:spPr>
          <a:xfrm>
            <a:off x="5562784" y="904597"/>
            <a:ext cx="350068" cy="314242"/>
          </a:xfrm>
          <a:custGeom>
            <a:avLst/>
            <a:gdLst/>
            <a:ahLst/>
            <a:cxnLst/>
            <a:rect l="0" t="0" r="0" b="0"/>
            <a:pathLst>
              <a:path w="16660" h="14955" fill="none" extrusionOk="0">
                <a:moveTo>
                  <a:pt x="12373" y="1"/>
                </a:moveTo>
                <a:lnTo>
                  <a:pt x="12373" y="1"/>
                </a:lnTo>
                <a:lnTo>
                  <a:pt x="12032" y="1"/>
                </a:lnTo>
                <a:lnTo>
                  <a:pt x="11691" y="49"/>
                </a:lnTo>
                <a:lnTo>
                  <a:pt x="11350" y="123"/>
                </a:lnTo>
                <a:lnTo>
                  <a:pt x="11033" y="196"/>
                </a:lnTo>
                <a:lnTo>
                  <a:pt x="10716" y="317"/>
                </a:lnTo>
                <a:lnTo>
                  <a:pt x="10424" y="464"/>
                </a:lnTo>
                <a:lnTo>
                  <a:pt x="10132" y="610"/>
                </a:lnTo>
                <a:lnTo>
                  <a:pt x="9864" y="804"/>
                </a:lnTo>
                <a:lnTo>
                  <a:pt x="9620" y="999"/>
                </a:lnTo>
                <a:lnTo>
                  <a:pt x="9377" y="1219"/>
                </a:lnTo>
                <a:lnTo>
                  <a:pt x="9158" y="1462"/>
                </a:lnTo>
                <a:lnTo>
                  <a:pt x="8939" y="1706"/>
                </a:lnTo>
                <a:lnTo>
                  <a:pt x="8768" y="1974"/>
                </a:lnTo>
                <a:lnTo>
                  <a:pt x="8598" y="2266"/>
                </a:lnTo>
                <a:lnTo>
                  <a:pt x="8451" y="2558"/>
                </a:lnTo>
                <a:lnTo>
                  <a:pt x="8330" y="2850"/>
                </a:lnTo>
                <a:lnTo>
                  <a:pt x="8330" y="2850"/>
                </a:lnTo>
                <a:lnTo>
                  <a:pt x="8208" y="2558"/>
                </a:lnTo>
                <a:lnTo>
                  <a:pt x="8062" y="2266"/>
                </a:lnTo>
                <a:lnTo>
                  <a:pt x="7891" y="1974"/>
                </a:lnTo>
                <a:lnTo>
                  <a:pt x="7721" y="1706"/>
                </a:lnTo>
                <a:lnTo>
                  <a:pt x="7502" y="1462"/>
                </a:lnTo>
                <a:lnTo>
                  <a:pt x="7282" y="1219"/>
                </a:lnTo>
                <a:lnTo>
                  <a:pt x="7039" y="999"/>
                </a:lnTo>
                <a:lnTo>
                  <a:pt x="6795" y="804"/>
                </a:lnTo>
                <a:lnTo>
                  <a:pt x="6527" y="610"/>
                </a:lnTo>
                <a:lnTo>
                  <a:pt x="6235" y="464"/>
                </a:lnTo>
                <a:lnTo>
                  <a:pt x="5943" y="317"/>
                </a:lnTo>
                <a:lnTo>
                  <a:pt x="5626" y="196"/>
                </a:lnTo>
                <a:lnTo>
                  <a:pt x="5310" y="123"/>
                </a:lnTo>
                <a:lnTo>
                  <a:pt x="4969" y="49"/>
                </a:lnTo>
                <a:lnTo>
                  <a:pt x="4628" y="1"/>
                </a:lnTo>
                <a:lnTo>
                  <a:pt x="4287" y="1"/>
                </a:lnTo>
                <a:lnTo>
                  <a:pt x="4287" y="1"/>
                </a:lnTo>
                <a:lnTo>
                  <a:pt x="3848" y="25"/>
                </a:lnTo>
                <a:lnTo>
                  <a:pt x="3434" y="74"/>
                </a:lnTo>
                <a:lnTo>
                  <a:pt x="3020" y="196"/>
                </a:lnTo>
                <a:lnTo>
                  <a:pt x="2606" y="342"/>
                </a:lnTo>
                <a:lnTo>
                  <a:pt x="2241" y="512"/>
                </a:lnTo>
                <a:lnTo>
                  <a:pt x="1900" y="731"/>
                </a:lnTo>
                <a:lnTo>
                  <a:pt x="1559" y="975"/>
                </a:lnTo>
                <a:lnTo>
                  <a:pt x="1267" y="1243"/>
                </a:lnTo>
                <a:lnTo>
                  <a:pt x="974" y="1560"/>
                </a:lnTo>
                <a:lnTo>
                  <a:pt x="731" y="1876"/>
                </a:lnTo>
                <a:lnTo>
                  <a:pt x="512" y="2241"/>
                </a:lnTo>
                <a:lnTo>
                  <a:pt x="341" y="2607"/>
                </a:lnTo>
                <a:lnTo>
                  <a:pt x="195" y="2996"/>
                </a:lnTo>
                <a:lnTo>
                  <a:pt x="98" y="3410"/>
                </a:lnTo>
                <a:lnTo>
                  <a:pt x="25" y="3849"/>
                </a:lnTo>
                <a:lnTo>
                  <a:pt x="0" y="4287"/>
                </a:lnTo>
                <a:lnTo>
                  <a:pt x="0" y="4287"/>
                </a:lnTo>
                <a:lnTo>
                  <a:pt x="0" y="4580"/>
                </a:lnTo>
                <a:lnTo>
                  <a:pt x="25" y="4872"/>
                </a:lnTo>
                <a:lnTo>
                  <a:pt x="122" y="5432"/>
                </a:lnTo>
                <a:lnTo>
                  <a:pt x="244" y="5992"/>
                </a:lnTo>
                <a:lnTo>
                  <a:pt x="439" y="6528"/>
                </a:lnTo>
                <a:lnTo>
                  <a:pt x="658" y="7039"/>
                </a:lnTo>
                <a:lnTo>
                  <a:pt x="926" y="7526"/>
                </a:lnTo>
                <a:lnTo>
                  <a:pt x="1194" y="7989"/>
                </a:lnTo>
                <a:lnTo>
                  <a:pt x="1510" y="8452"/>
                </a:lnTo>
                <a:lnTo>
                  <a:pt x="1851" y="8890"/>
                </a:lnTo>
                <a:lnTo>
                  <a:pt x="2192" y="9304"/>
                </a:lnTo>
                <a:lnTo>
                  <a:pt x="2558" y="9718"/>
                </a:lnTo>
                <a:lnTo>
                  <a:pt x="2923" y="10108"/>
                </a:lnTo>
                <a:lnTo>
                  <a:pt x="3629" y="10839"/>
                </a:lnTo>
                <a:lnTo>
                  <a:pt x="4287" y="11496"/>
                </a:lnTo>
                <a:lnTo>
                  <a:pt x="4287" y="11496"/>
                </a:lnTo>
                <a:lnTo>
                  <a:pt x="4847" y="12032"/>
                </a:lnTo>
                <a:lnTo>
                  <a:pt x="5480" y="12592"/>
                </a:lnTo>
                <a:lnTo>
                  <a:pt x="6820" y="13737"/>
                </a:lnTo>
                <a:lnTo>
                  <a:pt x="7891" y="14614"/>
                </a:lnTo>
                <a:lnTo>
                  <a:pt x="8330" y="14955"/>
                </a:lnTo>
                <a:lnTo>
                  <a:pt x="8330" y="14955"/>
                </a:lnTo>
                <a:lnTo>
                  <a:pt x="8768" y="14614"/>
                </a:lnTo>
                <a:lnTo>
                  <a:pt x="9815" y="13761"/>
                </a:lnTo>
                <a:lnTo>
                  <a:pt x="11155" y="12617"/>
                </a:lnTo>
                <a:lnTo>
                  <a:pt x="11788" y="12056"/>
                </a:lnTo>
                <a:lnTo>
                  <a:pt x="12373" y="11496"/>
                </a:lnTo>
                <a:lnTo>
                  <a:pt x="12373" y="11496"/>
                </a:lnTo>
                <a:lnTo>
                  <a:pt x="13030" y="10839"/>
                </a:lnTo>
                <a:lnTo>
                  <a:pt x="13736" y="10108"/>
                </a:lnTo>
                <a:lnTo>
                  <a:pt x="14102" y="9718"/>
                </a:lnTo>
                <a:lnTo>
                  <a:pt x="14467" y="9304"/>
                </a:lnTo>
                <a:lnTo>
                  <a:pt x="14808" y="8890"/>
                </a:lnTo>
                <a:lnTo>
                  <a:pt x="15149" y="8452"/>
                </a:lnTo>
                <a:lnTo>
                  <a:pt x="15466" y="7989"/>
                </a:lnTo>
                <a:lnTo>
                  <a:pt x="15734" y="7526"/>
                </a:lnTo>
                <a:lnTo>
                  <a:pt x="16001" y="7039"/>
                </a:lnTo>
                <a:lnTo>
                  <a:pt x="16221" y="6528"/>
                </a:lnTo>
                <a:lnTo>
                  <a:pt x="16416" y="5992"/>
                </a:lnTo>
                <a:lnTo>
                  <a:pt x="16537" y="5432"/>
                </a:lnTo>
                <a:lnTo>
                  <a:pt x="16635" y="4872"/>
                </a:lnTo>
                <a:lnTo>
                  <a:pt x="16659" y="4580"/>
                </a:lnTo>
                <a:lnTo>
                  <a:pt x="16659" y="4287"/>
                </a:lnTo>
                <a:lnTo>
                  <a:pt x="16659" y="4287"/>
                </a:lnTo>
                <a:lnTo>
                  <a:pt x="16635" y="3849"/>
                </a:lnTo>
                <a:lnTo>
                  <a:pt x="16562" y="3410"/>
                </a:lnTo>
                <a:lnTo>
                  <a:pt x="16464" y="2996"/>
                </a:lnTo>
                <a:lnTo>
                  <a:pt x="16318" y="2607"/>
                </a:lnTo>
                <a:lnTo>
                  <a:pt x="16148" y="2241"/>
                </a:lnTo>
                <a:lnTo>
                  <a:pt x="15928" y="1876"/>
                </a:lnTo>
                <a:lnTo>
                  <a:pt x="15685" y="1560"/>
                </a:lnTo>
                <a:lnTo>
                  <a:pt x="15393" y="1243"/>
                </a:lnTo>
                <a:lnTo>
                  <a:pt x="15100" y="975"/>
                </a:lnTo>
                <a:lnTo>
                  <a:pt x="14759" y="731"/>
                </a:lnTo>
                <a:lnTo>
                  <a:pt x="14418" y="512"/>
                </a:lnTo>
                <a:lnTo>
                  <a:pt x="14053" y="342"/>
                </a:lnTo>
                <a:lnTo>
                  <a:pt x="13639" y="196"/>
                </a:lnTo>
                <a:lnTo>
                  <a:pt x="13225" y="74"/>
                </a:lnTo>
                <a:lnTo>
                  <a:pt x="12811" y="25"/>
                </a:lnTo>
                <a:lnTo>
                  <a:pt x="12373" y="1"/>
                </a:lnTo>
                <a:lnTo>
                  <a:pt x="12373" y="1"/>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6" name="Shape 376"/>
          <p:cNvSpPr/>
          <p:nvPr/>
        </p:nvSpPr>
        <p:spPr>
          <a:xfrm>
            <a:off x="6132896" y="907161"/>
            <a:ext cx="339835" cy="309115"/>
          </a:xfrm>
          <a:custGeom>
            <a:avLst/>
            <a:gdLst/>
            <a:ahLst/>
            <a:cxnLst/>
            <a:rect l="0" t="0" r="0" b="0"/>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7" name="Shape 377"/>
          <p:cNvSpPr/>
          <p:nvPr/>
        </p:nvSpPr>
        <p:spPr>
          <a:xfrm>
            <a:off x="6709164" y="910229"/>
            <a:ext cx="317310" cy="302979"/>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78" name="Shape 378"/>
          <p:cNvGrpSpPr/>
          <p:nvPr/>
        </p:nvGrpSpPr>
        <p:grpSpPr>
          <a:xfrm>
            <a:off x="7257610" y="889731"/>
            <a:ext cx="350068" cy="350573"/>
            <a:chOff x="5294400" y="974850"/>
            <a:chExt cx="416500" cy="417100"/>
          </a:xfrm>
        </p:grpSpPr>
        <p:sp>
          <p:nvSpPr>
            <p:cNvPr id="379" name="Shape 379"/>
            <p:cNvSpPr/>
            <p:nvPr/>
          </p:nvSpPr>
          <p:spPr>
            <a:xfrm>
              <a:off x="5325450" y="997975"/>
              <a:ext cx="151650" cy="154700"/>
            </a:xfrm>
            <a:custGeom>
              <a:avLst/>
              <a:gdLst/>
              <a:ahLst/>
              <a:cxnLst/>
              <a:rect l="0" t="0" r="0" b="0"/>
              <a:pathLst>
                <a:path w="6066" h="6188" fill="none" extrusionOk="0">
                  <a:moveTo>
                    <a:pt x="2680" y="74"/>
                  </a:moveTo>
                  <a:lnTo>
                    <a:pt x="2680" y="74"/>
                  </a:lnTo>
                  <a:lnTo>
                    <a:pt x="2607" y="1"/>
                  </a:lnTo>
                  <a:lnTo>
                    <a:pt x="2534" y="1"/>
                  </a:lnTo>
                  <a:lnTo>
                    <a:pt x="2461" y="25"/>
                  </a:lnTo>
                  <a:lnTo>
                    <a:pt x="2436" y="147"/>
                  </a:lnTo>
                  <a:lnTo>
                    <a:pt x="2095" y="1803"/>
                  </a:lnTo>
                  <a:lnTo>
                    <a:pt x="2095" y="1803"/>
                  </a:lnTo>
                  <a:lnTo>
                    <a:pt x="2047" y="1925"/>
                  </a:lnTo>
                  <a:lnTo>
                    <a:pt x="1974" y="2047"/>
                  </a:lnTo>
                  <a:lnTo>
                    <a:pt x="1852" y="2169"/>
                  </a:lnTo>
                  <a:lnTo>
                    <a:pt x="1730" y="2217"/>
                  </a:lnTo>
                  <a:lnTo>
                    <a:pt x="123" y="2753"/>
                  </a:lnTo>
                  <a:lnTo>
                    <a:pt x="123" y="2753"/>
                  </a:lnTo>
                  <a:lnTo>
                    <a:pt x="25" y="2826"/>
                  </a:lnTo>
                  <a:lnTo>
                    <a:pt x="1" y="2875"/>
                  </a:lnTo>
                  <a:lnTo>
                    <a:pt x="25" y="2948"/>
                  </a:lnTo>
                  <a:lnTo>
                    <a:pt x="98" y="3021"/>
                  </a:lnTo>
                  <a:lnTo>
                    <a:pt x="1584" y="3849"/>
                  </a:lnTo>
                  <a:lnTo>
                    <a:pt x="1584" y="3849"/>
                  </a:lnTo>
                  <a:lnTo>
                    <a:pt x="1706" y="3922"/>
                  </a:lnTo>
                  <a:lnTo>
                    <a:pt x="1803" y="4044"/>
                  </a:lnTo>
                  <a:lnTo>
                    <a:pt x="1852" y="4190"/>
                  </a:lnTo>
                  <a:lnTo>
                    <a:pt x="1876" y="4312"/>
                  </a:lnTo>
                  <a:lnTo>
                    <a:pt x="1901" y="6017"/>
                  </a:lnTo>
                  <a:lnTo>
                    <a:pt x="1901" y="6017"/>
                  </a:lnTo>
                  <a:lnTo>
                    <a:pt x="1925" y="6114"/>
                  </a:lnTo>
                  <a:lnTo>
                    <a:pt x="1974" y="6187"/>
                  </a:lnTo>
                  <a:lnTo>
                    <a:pt x="2047" y="6187"/>
                  </a:lnTo>
                  <a:lnTo>
                    <a:pt x="2120" y="6114"/>
                  </a:lnTo>
                  <a:lnTo>
                    <a:pt x="3362" y="4969"/>
                  </a:lnTo>
                  <a:lnTo>
                    <a:pt x="3362" y="4969"/>
                  </a:lnTo>
                  <a:lnTo>
                    <a:pt x="3484" y="4872"/>
                  </a:lnTo>
                  <a:lnTo>
                    <a:pt x="3630" y="4823"/>
                  </a:lnTo>
                  <a:lnTo>
                    <a:pt x="3776" y="4823"/>
                  </a:lnTo>
                  <a:lnTo>
                    <a:pt x="3922" y="4848"/>
                  </a:lnTo>
                  <a:lnTo>
                    <a:pt x="5530" y="5335"/>
                  </a:lnTo>
                  <a:lnTo>
                    <a:pt x="5530" y="5335"/>
                  </a:lnTo>
                  <a:lnTo>
                    <a:pt x="5651" y="5359"/>
                  </a:lnTo>
                  <a:lnTo>
                    <a:pt x="5700" y="5335"/>
                  </a:lnTo>
                  <a:lnTo>
                    <a:pt x="5724" y="5262"/>
                  </a:lnTo>
                  <a:lnTo>
                    <a:pt x="5700" y="5164"/>
                  </a:lnTo>
                  <a:lnTo>
                    <a:pt x="4994" y="3606"/>
                  </a:lnTo>
                  <a:lnTo>
                    <a:pt x="4994" y="3606"/>
                  </a:lnTo>
                  <a:lnTo>
                    <a:pt x="4945" y="3484"/>
                  </a:lnTo>
                  <a:lnTo>
                    <a:pt x="4945" y="3338"/>
                  </a:lnTo>
                  <a:lnTo>
                    <a:pt x="4969" y="3191"/>
                  </a:lnTo>
                  <a:lnTo>
                    <a:pt x="5042" y="3070"/>
                  </a:lnTo>
                  <a:lnTo>
                    <a:pt x="6017" y="1681"/>
                  </a:lnTo>
                  <a:lnTo>
                    <a:pt x="6017" y="1681"/>
                  </a:lnTo>
                  <a:lnTo>
                    <a:pt x="6065" y="1584"/>
                  </a:lnTo>
                  <a:lnTo>
                    <a:pt x="6065" y="1511"/>
                  </a:lnTo>
                  <a:lnTo>
                    <a:pt x="5992" y="1462"/>
                  </a:lnTo>
                  <a:lnTo>
                    <a:pt x="5895" y="1462"/>
                  </a:lnTo>
                  <a:lnTo>
                    <a:pt x="4190" y="1657"/>
                  </a:lnTo>
                  <a:lnTo>
                    <a:pt x="4190" y="1657"/>
                  </a:lnTo>
                  <a:lnTo>
                    <a:pt x="4068" y="1657"/>
                  </a:lnTo>
                  <a:lnTo>
                    <a:pt x="3922" y="1608"/>
                  </a:lnTo>
                  <a:lnTo>
                    <a:pt x="3800" y="1535"/>
                  </a:lnTo>
                  <a:lnTo>
                    <a:pt x="3703" y="1438"/>
                  </a:lnTo>
                  <a:lnTo>
                    <a:pt x="2680" y="74"/>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0" name="Shape 380"/>
            <p:cNvSpPr/>
            <p:nvPr/>
          </p:nvSpPr>
          <p:spPr>
            <a:xfrm>
              <a:off x="5294400" y="974850"/>
              <a:ext cx="416500" cy="417100"/>
            </a:xfrm>
            <a:custGeom>
              <a:avLst/>
              <a:gdLst/>
              <a:ahLst/>
              <a:cxnLst/>
              <a:rect l="0" t="0" r="0" b="0"/>
              <a:pathLst>
                <a:path w="16660" h="16684" fill="none" extrusionOk="0">
                  <a:moveTo>
                    <a:pt x="4872" y="12202"/>
                  </a:moveTo>
                  <a:lnTo>
                    <a:pt x="4872" y="12202"/>
                  </a:lnTo>
                  <a:lnTo>
                    <a:pt x="5261" y="12178"/>
                  </a:lnTo>
                  <a:lnTo>
                    <a:pt x="5627" y="12154"/>
                  </a:lnTo>
                  <a:lnTo>
                    <a:pt x="5992" y="12105"/>
                  </a:lnTo>
                  <a:lnTo>
                    <a:pt x="6357" y="12032"/>
                  </a:lnTo>
                  <a:lnTo>
                    <a:pt x="6698" y="11959"/>
                  </a:lnTo>
                  <a:lnTo>
                    <a:pt x="7039" y="11861"/>
                  </a:lnTo>
                  <a:lnTo>
                    <a:pt x="7380" y="11740"/>
                  </a:lnTo>
                  <a:lnTo>
                    <a:pt x="7721" y="11618"/>
                  </a:lnTo>
                  <a:lnTo>
                    <a:pt x="8038" y="11472"/>
                  </a:lnTo>
                  <a:lnTo>
                    <a:pt x="8355" y="11301"/>
                  </a:lnTo>
                  <a:lnTo>
                    <a:pt x="8671" y="11131"/>
                  </a:lnTo>
                  <a:lnTo>
                    <a:pt x="8963" y="10936"/>
                  </a:lnTo>
                  <a:lnTo>
                    <a:pt x="9256" y="10741"/>
                  </a:lnTo>
                  <a:lnTo>
                    <a:pt x="9524" y="10522"/>
                  </a:lnTo>
                  <a:lnTo>
                    <a:pt x="9792" y="10303"/>
                  </a:lnTo>
                  <a:lnTo>
                    <a:pt x="10035" y="10059"/>
                  </a:lnTo>
                  <a:lnTo>
                    <a:pt x="10279" y="9791"/>
                  </a:lnTo>
                  <a:lnTo>
                    <a:pt x="10522" y="9523"/>
                  </a:lnTo>
                  <a:lnTo>
                    <a:pt x="10741" y="9255"/>
                  </a:lnTo>
                  <a:lnTo>
                    <a:pt x="10936" y="8963"/>
                  </a:lnTo>
                  <a:lnTo>
                    <a:pt x="11131" y="8671"/>
                  </a:lnTo>
                  <a:lnTo>
                    <a:pt x="11302" y="8379"/>
                  </a:lnTo>
                  <a:lnTo>
                    <a:pt x="11472" y="8062"/>
                  </a:lnTo>
                  <a:lnTo>
                    <a:pt x="11618" y="7721"/>
                  </a:lnTo>
                  <a:lnTo>
                    <a:pt x="11740" y="7404"/>
                  </a:lnTo>
                  <a:lnTo>
                    <a:pt x="11862" y="7063"/>
                  </a:lnTo>
                  <a:lnTo>
                    <a:pt x="11959" y="6722"/>
                  </a:lnTo>
                  <a:lnTo>
                    <a:pt x="12032" y="6357"/>
                  </a:lnTo>
                  <a:lnTo>
                    <a:pt x="12105" y="5992"/>
                  </a:lnTo>
                  <a:lnTo>
                    <a:pt x="12154" y="5626"/>
                  </a:lnTo>
                  <a:lnTo>
                    <a:pt x="12178" y="5261"/>
                  </a:lnTo>
                  <a:lnTo>
                    <a:pt x="12178" y="4896"/>
                  </a:lnTo>
                  <a:lnTo>
                    <a:pt x="12178" y="4896"/>
                  </a:lnTo>
                  <a:lnTo>
                    <a:pt x="12178" y="4531"/>
                  </a:lnTo>
                  <a:lnTo>
                    <a:pt x="12154" y="4190"/>
                  </a:lnTo>
                  <a:lnTo>
                    <a:pt x="12105" y="3849"/>
                  </a:lnTo>
                  <a:lnTo>
                    <a:pt x="12057" y="3508"/>
                  </a:lnTo>
                  <a:lnTo>
                    <a:pt x="11983" y="3191"/>
                  </a:lnTo>
                  <a:lnTo>
                    <a:pt x="11886" y="2850"/>
                  </a:lnTo>
                  <a:lnTo>
                    <a:pt x="11789" y="2533"/>
                  </a:lnTo>
                  <a:lnTo>
                    <a:pt x="11691" y="2217"/>
                  </a:lnTo>
                  <a:lnTo>
                    <a:pt x="11545" y="1925"/>
                  </a:lnTo>
                  <a:lnTo>
                    <a:pt x="11423" y="1632"/>
                  </a:lnTo>
                  <a:lnTo>
                    <a:pt x="11253" y="1340"/>
                  </a:lnTo>
                  <a:lnTo>
                    <a:pt x="11107" y="1048"/>
                  </a:lnTo>
                  <a:lnTo>
                    <a:pt x="10912" y="780"/>
                  </a:lnTo>
                  <a:lnTo>
                    <a:pt x="10717" y="512"/>
                  </a:lnTo>
                  <a:lnTo>
                    <a:pt x="10303" y="0"/>
                  </a:lnTo>
                  <a:lnTo>
                    <a:pt x="10303" y="0"/>
                  </a:lnTo>
                  <a:lnTo>
                    <a:pt x="10644" y="98"/>
                  </a:lnTo>
                  <a:lnTo>
                    <a:pt x="10985" y="220"/>
                  </a:lnTo>
                  <a:lnTo>
                    <a:pt x="11642" y="463"/>
                  </a:lnTo>
                  <a:lnTo>
                    <a:pt x="12251" y="780"/>
                  </a:lnTo>
                  <a:lnTo>
                    <a:pt x="12836" y="1121"/>
                  </a:lnTo>
                  <a:lnTo>
                    <a:pt x="13396" y="1535"/>
                  </a:lnTo>
                  <a:lnTo>
                    <a:pt x="13932" y="1973"/>
                  </a:lnTo>
                  <a:lnTo>
                    <a:pt x="14419" y="2460"/>
                  </a:lnTo>
                  <a:lnTo>
                    <a:pt x="14857" y="2972"/>
                  </a:lnTo>
                  <a:lnTo>
                    <a:pt x="15271" y="3532"/>
                  </a:lnTo>
                  <a:lnTo>
                    <a:pt x="15612" y="4116"/>
                  </a:lnTo>
                  <a:lnTo>
                    <a:pt x="15929" y="4750"/>
                  </a:lnTo>
                  <a:lnTo>
                    <a:pt x="16197" y="5383"/>
                  </a:lnTo>
                  <a:lnTo>
                    <a:pt x="16294" y="5724"/>
                  </a:lnTo>
                  <a:lnTo>
                    <a:pt x="16392" y="6065"/>
                  </a:lnTo>
                  <a:lnTo>
                    <a:pt x="16465" y="6406"/>
                  </a:lnTo>
                  <a:lnTo>
                    <a:pt x="16538" y="6771"/>
                  </a:lnTo>
                  <a:lnTo>
                    <a:pt x="16587" y="7112"/>
                  </a:lnTo>
                  <a:lnTo>
                    <a:pt x="16635" y="7477"/>
                  </a:lnTo>
                  <a:lnTo>
                    <a:pt x="16660" y="7843"/>
                  </a:lnTo>
                  <a:lnTo>
                    <a:pt x="16660" y="8208"/>
                  </a:lnTo>
                  <a:lnTo>
                    <a:pt x="16660" y="8208"/>
                  </a:lnTo>
                  <a:lnTo>
                    <a:pt x="16660" y="8647"/>
                  </a:lnTo>
                  <a:lnTo>
                    <a:pt x="16611" y="9061"/>
                  </a:lnTo>
                  <a:lnTo>
                    <a:pt x="16562" y="9499"/>
                  </a:lnTo>
                  <a:lnTo>
                    <a:pt x="16489" y="9913"/>
                  </a:lnTo>
                  <a:lnTo>
                    <a:pt x="16392" y="10327"/>
                  </a:lnTo>
                  <a:lnTo>
                    <a:pt x="16294" y="10717"/>
                  </a:lnTo>
                  <a:lnTo>
                    <a:pt x="16148" y="11131"/>
                  </a:lnTo>
                  <a:lnTo>
                    <a:pt x="16002" y="11496"/>
                  </a:lnTo>
                  <a:lnTo>
                    <a:pt x="15832" y="11886"/>
                  </a:lnTo>
                  <a:lnTo>
                    <a:pt x="15637" y="12251"/>
                  </a:lnTo>
                  <a:lnTo>
                    <a:pt x="15442" y="12592"/>
                  </a:lnTo>
                  <a:lnTo>
                    <a:pt x="15223" y="12933"/>
                  </a:lnTo>
                  <a:lnTo>
                    <a:pt x="14979" y="13274"/>
                  </a:lnTo>
                  <a:lnTo>
                    <a:pt x="14736" y="13591"/>
                  </a:lnTo>
                  <a:lnTo>
                    <a:pt x="14468" y="13907"/>
                  </a:lnTo>
                  <a:lnTo>
                    <a:pt x="14175" y="14199"/>
                  </a:lnTo>
                  <a:lnTo>
                    <a:pt x="13883" y="14467"/>
                  </a:lnTo>
                  <a:lnTo>
                    <a:pt x="13591" y="14735"/>
                  </a:lnTo>
                  <a:lnTo>
                    <a:pt x="13274" y="15003"/>
                  </a:lnTo>
                  <a:lnTo>
                    <a:pt x="12933" y="15222"/>
                  </a:lnTo>
                  <a:lnTo>
                    <a:pt x="12592" y="15442"/>
                  </a:lnTo>
                  <a:lnTo>
                    <a:pt x="12227" y="15661"/>
                  </a:lnTo>
                  <a:lnTo>
                    <a:pt x="11862" y="15831"/>
                  </a:lnTo>
                  <a:lnTo>
                    <a:pt x="11496" y="16002"/>
                  </a:lnTo>
                  <a:lnTo>
                    <a:pt x="11107" y="16172"/>
                  </a:lnTo>
                  <a:lnTo>
                    <a:pt x="10717" y="16294"/>
                  </a:lnTo>
                  <a:lnTo>
                    <a:pt x="10303" y="16416"/>
                  </a:lnTo>
                  <a:lnTo>
                    <a:pt x="9913" y="16513"/>
                  </a:lnTo>
                  <a:lnTo>
                    <a:pt x="9475" y="16586"/>
                  </a:lnTo>
                  <a:lnTo>
                    <a:pt x="9061" y="16635"/>
                  </a:lnTo>
                  <a:lnTo>
                    <a:pt x="8622" y="16659"/>
                  </a:lnTo>
                  <a:lnTo>
                    <a:pt x="8208" y="16684"/>
                  </a:lnTo>
                  <a:lnTo>
                    <a:pt x="8208" y="16684"/>
                  </a:lnTo>
                  <a:lnTo>
                    <a:pt x="7819" y="16659"/>
                  </a:lnTo>
                  <a:lnTo>
                    <a:pt x="7453" y="16635"/>
                  </a:lnTo>
                  <a:lnTo>
                    <a:pt x="7112" y="16611"/>
                  </a:lnTo>
                  <a:lnTo>
                    <a:pt x="6747" y="16562"/>
                  </a:lnTo>
                  <a:lnTo>
                    <a:pt x="6406" y="16489"/>
                  </a:lnTo>
                  <a:lnTo>
                    <a:pt x="6065" y="16391"/>
                  </a:lnTo>
                  <a:lnTo>
                    <a:pt x="5724" y="16294"/>
                  </a:lnTo>
                  <a:lnTo>
                    <a:pt x="5383" y="16197"/>
                  </a:lnTo>
                  <a:lnTo>
                    <a:pt x="4726" y="15929"/>
                  </a:lnTo>
                  <a:lnTo>
                    <a:pt x="4117" y="15636"/>
                  </a:lnTo>
                  <a:lnTo>
                    <a:pt x="3532" y="15271"/>
                  </a:lnTo>
                  <a:lnTo>
                    <a:pt x="2972" y="14857"/>
                  </a:lnTo>
                  <a:lnTo>
                    <a:pt x="2436" y="14419"/>
                  </a:lnTo>
                  <a:lnTo>
                    <a:pt x="1974" y="13932"/>
                  </a:lnTo>
                  <a:lnTo>
                    <a:pt x="1511" y="13420"/>
                  </a:lnTo>
                  <a:lnTo>
                    <a:pt x="1121" y="12860"/>
                  </a:lnTo>
                  <a:lnTo>
                    <a:pt x="756" y="12275"/>
                  </a:lnTo>
                  <a:lnTo>
                    <a:pt x="464" y="11642"/>
                  </a:lnTo>
                  <a:lnTo>
                    <a:pt x="196" y="10985"/>
                  </a:lnTo>
                  <a:lnTo>
                    <a:pt x="98" y="10668"/>
                  </a:lnTo>
                  <a:lnTo>
                    <a:pt x="1" y="10327"/>
                  </a:lnTo>
                  <a:lnTo>
                    <a:pt x="1" y="10327"/>
                  </a:lnTo>
                  <a:lnTo>
                    <a:pt x="488" y="10741"/>
                  </a:lnTo>
                  <a:lnTo>
                    <a:pt x="756" y="10936"/>
                  </a:lnTo>
                  <a:lnTo>
                    <a:pt x="1048" y="11106"/>
                  </a:lnTo>
                  <a:lnTo>
                    <a:pt x="1316" y="11277"/>
                  </a:lnTo>
                  <a:lnTo>
                    <a:pt x="1608" y="11423"/>
                  </a:lnTo>
                  <a:lnTo>
                    <a:pt x="1901" y="11569"/>
                  </a:lnTo>
                  <a:lnTo>
                    <a:pt x="2217" y="11691"/>
                  </a:lnTo>
                  <a:lnTo>
                    <a:pt x="2534" y="11813"/>
                  </a:lnTo>
                  <a:lnTo>
                    <a:pt x="2850" y="11910"/>
                  </a:lnTo>
                  <a:lnTo>
                    <a:pt x="3167" y="11983"/>
                  </a:lnTo>
                  <a:lnTo>
                    <a:pt x="3508" y="12056"/>
                  </a:lnTo>
                  <a:lnTo>
                    <a:pt x="3849" y="12129"/>
                  </a:lnTo>
                  <a:lnTo>
                    <a:pt x="4190" y="12154"/>
                  </a:lnTo>
                  <a:lnTo>
                    <a:pt x="4531" y="12178"/>
                  </a:lnTo>
                  <a:lnTo>
                    <a:pt x="4872" y="12202"/>
                  </a:lnTo>
                  <a:lnTo>
                    <a:pt x="4872" y="12202"/>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81" name="Shape 381"/>
          <p:cNvGrpSpPr/>
          <p:nvPr/>
        </p:nvGrpSpPr>
        <p:grpSpPr>
          <a:xfrm>
            <a:off x="7780632" y="850332"/>
            <a:ext cx="433992" cy="422729"/>
            <a:chOff x="5916675" y="927975"/>
            <a:chExt cx="516350" cy="502950"/>
          </a:xfrm>
        </p:grpSpPr>
        <p:sp>
          <p:nvSpPr>
            <p:cNvPr id="382" name="Shape 382"/>
            <p:cNvSpPr/>
            <p:nvPr/>
          </p:nvSpPr>
          <p:spPr>
            <a:xfrm>
              <a:off x="5916675" y="927975"/>
              <a:ext cx="516350" cy="502950"/>
            </a:xfrm>
            <a:custGeom>
              <a:avLst/>
              <a:gdLst/>
              <a:ahLst/>
              <a:cxnLst/>
              <a:rect l="0" t="0" r="0" b="0"/>
              <a:pathLst>
                <a:path w="20654" h="20118" fill="none" extrusionOk="0">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3" name="Shape 383"/>
            <p:cNvSpPr/>
            <p:nvPr/>
          </p:nvSpPr>
          <p:spPr>
            <a:xfrm>
              <a:off x="6006800" y="1011375"/>
              <a:ext cx="336125" cy="336125"/>
            </a:xfrm>
            <a:custGeom>
              <a:avLst/>
              <a:gdLst/>
              <a:ahLst/>
              <a:cxnLst/>
              <a:rect l="0" t="0" r="0" b="0"/>
              <a:pathLst>
                <a:path w="13445" h="13445" fill="none" extrusionOk="0">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84" name="Shape 384"/>
          <p:cNvGrpSpPr/>
          <p:nvPr/>
        </p:nvGrpSpPr>
        <p:grpSpPr>
          <a:xfrm>
            <a:off x="3282276" y="1499745"/>
            <a:ext cx="391001" cy="264085"/>
            <a:chOff x="564675" y="1700625"/>
            <a:chExt cx="465200" cy="314200"/>
          </a:xfrm>
        </p:grpSpPr>
        <p:sp>
          <p:nvSpPr>
            <p:cNvPr id="385" name="Shape 385"/>
            <p:cNvSpPr/>
            <p:nvPr/>
          </p:nvSpPr>
          <p:spPr>
            <a:xfrm>
              <a:off x="564675" y="1700625"/>
              <a:ext cx="465200" cy="29250"/>
            </a:xfrm>
            <a:custGeom>
              <a:avLst/>
              <a:gdLst/>
              <a:ahLst/>
              <a:cxnLst/>
              <a:rect l="0" t="0" r="0" b="0"/>
              <a:pathLst>
                <a:path w="18608" h="1170" fill="none" extrusionOk="0">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6" name="Shape 386"/>
            <p:cNvSpPr/>
            <p:nvPr/>
          </p:nvSpPr>
          <p:spPr>
            <a:xfrm>
              <a:off x="564675" y="1732300"/>
              <a:ext cx="465200" cy="272175"/>
            </a:xfrm>
            <a:custGeom>
              <a:avLst/>
              <a:gdLst/>
              <a:ahLst/>
              <a:cxnLst/>
              <a:rect l="0" t="0" r="0" b="0"/>
              <a:pathLst>
                <a:path w="18608" h="10887" fill="none" extrusionOk="0">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7" name="Shape 387"/>
            <p:cNvSpPr/>
            <p:nvPr/>
          </p:nvSpPr>
          <p:spPr>
            <a:xfrm>
              <a:off x="572600" y="2014200"/>
              <a:ext cx="449375" cy="625"/>
            </a:xfrm>
            <a:custGeom>
              <a:avLst/>
              <a:gdLst/>
              <a:ahLst/>
              <a:cxnLst/>
              <a:rect l="0" t="0" r="0" b="0"/>
              <a:pathLst>
                <a:path w="17975" h="25" fill="none" extrusionOk="0">
                  <a:moveTo>
                    <a:pt x="0" y="0"/>
                  </a:moveTo>
                  <a:lnTo>
                    <a:pt x="0" y="0"/>
                  </a:lnTo>
                  <a:lnTo>
                    <a:pt x="98" y="25"/>
                  </a:lnTo>
                  <a:lnTo>
                    <a:pt x="171" y="25"/>
                  </a:lnTo>
                  <a:lnTo>
                    <a:pt x="17804" y="25"/>
                  </a:lnTo>
                  <a:lnTo>
                    <a:pt x="17804" y="25"/>
                  </a:lnTo>
                  <a:lnTo>
                    <a:pt x="17877" y="25"/>
                  </a:lnTo>
                  <a:lnTo>
                    <a:pt x="17974" y="0"/>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88" name="Shape 388"/>
          <p:cNvGrpSpPr/>
          <p:nvPr/>
        </p:nvGrpSpPr>
        <p:grpSpPr>
          <a:xfrm>
            <a:off x="3847260" y="1435257"/>
            <a:ext cx="391001" cy="382827"/>
            <a:chOff x="1236875" y="1623900"/>
            <a:chExt cx="465200" cy="455475"/>
          </a:xfrm>
        </p:grpSpPr>
        <p:sp>
          <p:nvSpPr>
            <p:cNvPr id="389" name="Shape 389"/>
            <p:cNvSpPr/>
            <p:nvPr/>
          </p:nvSpPr>
          <p:spPr>
            <a:xfrm>
              <a:off x="1236875" y="1623900"/>
              <a:ext cx="465200" cy="445125"/>
            </a:xfrm>
            <a:custGeom>
              <a:avLst/>
              <a:gdLst/>
              <a:ahLst/>
              <a:cxnLst/>
              <a:rect l="0" t="0" r="0" b="0"/>
              <a:pathLst>
                <a:path w="18608" h="17805" fill="none" extrusionOk="0">
                  <a:moveTo>
                    <a:pt x="13493" y="14127"/>
                  </a:moveTo>
                  <a:lnTo>
                    <a:pt x="18608" y="17804"/>
                  </a:lnTo>
                  <a:lnTo>
                    <a:pt x="18608" y="17804"/>
                  </a:lnTo>
                  <a:lnTo>
                    <a:pt x="18608" y="17731"/>
                  </a:lnTo>
                  <a:lnTo>
                    <a:pt x="18608" y="6723"/>
                  </a:lnTo>
                  <a:lnTo>
                    <a:pt x="9304" y="1"/>
                  </a:lnTo>
                  <a:lnTo>
                    <a:pt x="1" y="6723"/>
                  </a:lnTo>
                  <a:lnTo>
                    <a:pt x="1" y="17731"/>
                  </a:lnTo>
                  <a:lnTo>
                    <a:pt x="1" y="17731"/>
                  </a:lnTo>
                  <a:lnTo>
                    <a:pt x="1" y="17804"/>
                  </a:lnTo>
                  <a:lnTo>
                    <a:pt x="5115" y="14127"/>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0" name="Shape 390"/>
            <p:cNvSpPr/>
            <p:nvPr/>
          </p:nvSpPr>
          <p:spPr>
            <a:xfrm>
              <a:off x="1244800" y="2078750"/>
              <a:ext cx="449375" cy="625"/>
            </a:xfrm>
            <a:custGeom>
              <a:avLst/>
              <a:gdLst/>
              <a:ahLst/>
              <a:cxnLst/>
              <a:rect l="0" t="0" r="0" b="0"/>
              <a:pathLst>
                <a:path w="17975" h="25" fill="none" extrusionOk="0">
                  <a:moveTo>
                    <a:pt x="0" y="0"/>
                  </a:moveTo>
                  <a:lnTo>
                    <a:pt x="0" y="0"/>
                  </a:lnTo>
                  <a:lnTo>
                    <a:pt x="98" y="0"/>
                  </a:lnTo>
                  <a:lnTo>
                    <a:pt x="171" y="24"/>
                  </a:lnTo>
                  <a:lnTo>
                    <a:pt x="17804" y="24"/>
                  </a:lnTo>
                  <a:lnTo>
                    <a:pt x="17804" y="24"/>
                  </a:lnTo>
                  <a:lnTo>
                    <a:pt x="17877" y="0"/>
                  </a:lnTo>
                  <a:lnTo>
                    <a:pt x="17974" y="0"/>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1" name="Shape 391"/>
            <p:cNvSpPr/>
            <p:nvPr/>
          </p:nvSpPr>
          <p:spPr>
            <a:xfrm>
              <a:off x="1236875" y="1791950"/>
              <a:ext cx="465200" cy="171725"/>
            </a:xfrm>
            <a:custGeom>
              <a:avLst/>
              <a:gdLst/>
              <a:ahLst/>
              <a:cxnLst/>
              <a:rect l="0" t="0" r="0" b="0"/>
              <a:pathLst>
                <a:path w="18608" h="6869" fill="none" extrusionOk="0">
                  <a:moveTo>
                    <a:pt x="18608" y="1"/>
                  </a:moveTo>
                  <a:lnTo>
                    <a:pt x="9450" y="6820"/>
                  </a:lnTo>
                  <a:lnTo>
                    <a:pt x="9450" y="6820"/>
                  </a:lnTo>
                  <a:lnTo>
                    <a:pt x="9377" y="6845"/>
                  </a:lnTo>
                  <a:lnTo>
                    <a:pt x="9304" y="6869"/>
                  </a:lnTo>
                  <a:lnTo>
                    <a:pt x="9304" y="6869"/>
                  </a:lnTo>
                  <a:lnTo>
                    <a:pt x="9231" y="6845"/>
                  </a:lnTo>
                  <a:lnTo>
                    <a:pt x="9158" y="6820"/>
                  </a:lnTo>
                  <a:lnTo>
                    <a:pt x="1" y="1"/>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2" name="Shape 392"/>
            <p:cNvSpPr/>
            <p:nvPr/>
          </p:nvSpPr>
          <p:spPr>
            <a:xfrm>
              <a:off x="1330025" y="1750550"/>
              <a:ext cx="278900" cy="110850"/>
            </a:xfrm>
            <a:custGeom>
              <a:avLst/>
              <a:gdLst/>
              <a:ahLst/>
              <a:cxnLst/>
              <a:rect l="0" t="0" r="0" b="0"/>
              <a:pathLst>
                <a:path w="11156" h="4434" fill="none" extrusionOk="0">
                  <a:moveTo>
                    <a:pt x="1" y="4433"/>
                  </a:moveTo>
                  <a:lnTo>
                    <a:pt x="1" y="1"/>
                  </a:lnTo>
                  <a:lnTo>
                    <a:pt x="11155" y="1"/>
                  </a:lnTo>
                  <a:lnTo>
                    <a:pt x="11155" y="4433"/>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3" name="Shape 393"/>
            <p:cNvSpPr/>
            <p:nvPr/>
          </p:nvSpPr>
          <p:spPr>
            <a:xfrm>
              <a:off x="1402500" y="1810225"/>
              <a:ext cx="133975" cy="25"/>
            </a:xfrm>
            <a:custGeom>
              <a:avLst/>
              <a:gdLst/>
              <a:ahLst/>
              <a:cxnLst/>
              <a:rect l="0" t="0" r="0" b="0"/>
              <a:pathLst>
                <a:path w="5359" h="1" fill="none" extrusionOk="0">
                  <a:moveTo>
                    <a:pt x="0" y="0"/>
                  </a:moveTo>
                  <a:lnTo>
                    <a:pt x="5358" y="0"/>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4" name="Shape 394"/>
            <p:cNvSpPr/>
            <p:nvPr/>
          </p:nvSpPr>
          <p:spPr>
            <a:xfrm>
              <a:off x="1402500" y="1844325"/>
              <a:ext cx="133975" cy="25"/>
            </a:xfrm>
            <a:custGeom>
              <a:avLst/>
              <a:gdLst/>
              <a:ahLst/>
              <a:cxnLst/>
              <a:rect l="0" t="0" r="0" b="0"/>
              <a:pathLst>
                <a:path w="5359" h="1" fill="none" extrusionOk="0">
                  <a:moveTo>
                    <a:pt x="0" y="0"/>
                  </a:moveTo>
                  <a:lnTo>
                    <a:pt x="5358" y="0"/>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5" name="Shape 395"/>
            <p:cNvSpPr/>
            <p:nvPr/>
          </p:nvSpPr>
          <p:spPr>
            <a:xfrm>
              <a:off x="1402500" y="1878425"/>
              <a:ext cx="85250" cy="25"/>
            </a:xfrm>
            <a:custGeom>
              <a:avLst/>
              <a:gdLst/>
              <a:ahLst/>
              <a:cxnLst/>
              <a:rect l="0" t="0" r="0" b="0"/>
              <a:pathLst>
                <a:path w="3410" h="1" fill="none" extrusionOk="0">
                  <a:moveTo>
                    <a:pt x="0" y="0"/>
                  </a:moveTo>
                  <a:lnTo>
                    <a:pt x="3410" y="0"/>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96" name="Shape 396"/>
          <p:cNvGrpSpPr/>
          <p:nvPr/>
        </p:nvGrpSpPr>
        <p:grpSpPr>
          <a:xfrm>
            <a:off x="4424515" y="1443452"/>
            <a:ext cx="366458" cy="366437"/>
            <a:chOff x="1923675" y="1633650"/>
            <a:chExt cx="436000" cy="435975"/>
          </a:xfrm>
        </p:grpSpPr>
        <p:sp>
          <p:nvSpPr>
            <p:cNvPr id="397" name="Shape 397"/>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8" name="Shape 398"/>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9" name="Shape 399"/>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0" name="Shape 400"/>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1" name="Shape 401"/>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2" name="Shape 402"/>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03" name="Shape 403"/>
          <p:cNvGrpSpPr/>
          <p:nvPr/>
        </p:nvGrpSpPr>
        <p:grpSpPr>
          <a:xfrm>
            <a:off x="4987966" y="1441918"/>
            <a:ext cx="369505" cy="369505"/>
            <a:chOff x="2594050" y="1631825"/>
            <a:chExt cx="439625" cy="439625"/>
          </a:xfrm>
        </p:grpSpPr>
        <p:sp>
          <p:nvSpPr>
            <p:cNvPr id="404" name="Shape 404"/>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5" name="Shape 405"/>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6" name="Shape 406"/>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7" name="Shape 407"/>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08" name="Shape 408"/>
          <p:cNvSpPr/>
          <p:nvPr/>
        </p:nvSpPr>
        <p:spPr>
          <a:xfrm>
            <a:off x="5569424" y="1458340"/>
            <a:ext cx="336767" cy="336767"/>
          </a:xfrm>
          <a:custGeom>
            <a:avLst/>
            <a:gdLst/>
            <a:ahLst/>
            <a:cxnLst/>
            <a:rect l="0" t="0" r="0" b="0"/>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409" name="Shape 409"/>
          <p:cNvGrpSpPr/>
          <p:nvPr/>
        </p:nvGrpSpPr>
        <p:grpSpPr>
          <a:xfrm>
            <a:off x="6152731" y="1414287"/>
            <a:ext cx="299911" cy="424768"/>
            <a:chOff x="3979850" y="1598950"/>
            <a:chExt cx="356825" cy="505375"/>
          </a:xfrm>
        </p:grpSpPr>
        <p:sp>
          <p:nvSpPr>
            <p:cNvPr id="410" name="Shape 410"/>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1" name="Shape 411"/>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12" name="Shape 412"/>
          <p:cNvGrpSpPr/>
          <p:nvPr/>
        </p:nvGrpSpPr>
        <p:grpSpPr>
          <a:xfrm>
            <a:off x="6670121" y="1505376"/>
            <a:ext cx="395098" cy="242589"/>
            <a:chOff x="4595425" y="1707325"/>
            <a:chExt cx="470075" cy="288625"/>
          </a:xfrm>
        </p:grpSpPr>
        <p:sp>
          <p:nvSpPr>
            <p:cNvPr id="413" name="Shape 413"/>
            <p:cNvSpPr/>
            <p:nvPr/>
          </p:nvSpPr>
          <p:spPr>
            <a:xfrm>
              <a:off x="4809750" y="1707325"/>
              <a:ext cx="41425" cy="41425"/>
            </a:xfrm>
            <a:custGeom>
              <a:avLst/>
              <a:gdLst/>
              <a:ahLst/>
              <a:cxnLst/>
              <a:rect l="0" t="0" r="0" b="0"/>
              <a:pathLst>
                <a:path w="1657" h="1657" fill="none" extrusionOk="0">
                  <a:moveTo>
                    <a:pt x="0" y="829"/>
                  </a:moveTo>
                  <a:lnTo>
                    <a:pt x="0" y="829"/>
                  </a:lnTo>
                  <a:lnTo>
                    <a:pt x="25" y="658"/>
                  </a:lnTo>
                  <a:lnTo>
                    <a:pt x="73" y="512"/>
                  </a:lnTo>
                  <a:lnTo>
                    <a:pt x="146" y="366"/>
                  </a:lnTo>
                  <a:lnTo>
                    <a:pt x="244" y="244"/>
                  </a:lnTo>
                  <a:lnTo>
                    <a:pt x="366" y="147"/>
                  </a:lnTo>
                  <a:lnTo>
                    <a:pt x="512" y="74"/>
                  </a:lnTo>
                  <a:lnTo>
                    <a:pt x="658" y="25"/>
                  </a:lnTo>
                  <a:lnTo>
                    <a:pt x="828" y="1"/>
                  </a:lnTo>
                  <a:lnTo>
                    <a:pt x="828" y="1"/>
                  </a:lnTo>
                  <a:lnTo>
                    <a:pt x="999" y="25"/>
                  </a:lnTo>
                  <a:lnTo>
                    <a:pt x="1145" y="74"/>
                  </a:lnTo>
                  <a:lnTo>
                    <a:pt x="1291" y="147"/>
                  </a:lnTo>
                  <a:lnTo>
                    <a:pt x="1413" y="244"/>
                  </a:lnTo>
                  <a:lnTo>
                    <a:pt x="1510" y="366"/>
                  </a:lnTo>
                  <a:lnTo>
                    <a:pt x="1583" y="512"/>
                  </a:lnTo>
                  <a:lnTo>
                    <a:pt x="1632" y="658"/>
                  </a:lnTo>
                  <a:lnTo>
                    <a:pt x="1656" y="829"/>
                  </a:lnTo>
                  <a:lnTo>
                    <a:pt x="1656" y="829"/>
                  </a:lnTo>
                  <a:lnTo>
                    <a:pt x="1632" y="999"/>
                  </a:lnTo>
                  <a:lnTo>
                    <a:pt x="1583" y="1170"/>
                  </a:lnTo>
                  <a:lnTo>
                    <a:pt x="1510" y="1291"/>
                  </a:lnTo>
                  <a:lnTo>
                    <a:pt x="1413" y="1413"/>
                  </a:lnTo>
                  <a:lnTo>
                    <a:pt x="1291" y="1535"/>
                  </a:lnTo>
                  <a:lnTo>
                    <a:pt x="1145" y="1608"/>
                  </a:lnTo>
                  <a:lnTo>
                    <a:pt x="999" y="1657"/>
                  </a:lnTo>
                  <a:lnTo>
                    <a:pt x="828" y="1657"/>
                  </a:lnTo>
                  <a:lnTo>
                    <a:pt x="828" y="1657"/>
                  </a:lnTo>
                  <a:lnTo>
                    <a:pt x="658" y="1657"/>
                  </a:lnTo>
                  <a:lnTo>
                    <a:pt x="512" y="1608"/>
                  </a:lnTo>
                  <a:lnTo>
                    <a:pt x="366" y="1535"/>
                  </a:lnTo>
                  <a:lnTo>
                    <a:pt x="244" y="1413"/>
                  </a:lnTo>
                  <a:lnTo>
                    <a:pt x="146" y="1291"/>
                  </a:lnTo>
                  <a:lnTo>
                    <a:pt x="73" y="1170"/>
                  </a:lnTo>
                  <a:lnTo>
                    <a:pt x="25" y="999"/>
                  </a:lnTo>
                  <a:lnTo>
                    <a:pt x="0" y="829"/>
                  </a:lnTo>
                  <a:lnTo>
                    <a:pt x="0" y="829"/>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4" name="Shape 414"/>
            <p:cNvSpPr/>
            <p:nvPr/>
          </p:nvSpPr>
          <p:spPr>
            <a:xfrm>
              <a:off x="5024075" y="1761525"/>
              <a:ext cx="41425" cy="41425"/>
            </a:xfrm>
            <a:custGeom>
              <a:avLst/>
              <a:gdLst/>
              <a:ahLst/>
              <a:cxnLst/>
              <a:rect l="0" t="0" r="0" b="0"/>
              <a:pathLst>
                <a:path w="1657" h="1657" fill="none" extrusionOk="0">
                  <a:moveTo>
                    <a:pt x="0" y="828"/>
                  </a:moveTo>
                  <a:lnTo>
                    <a:pt x="0" y="828"/>
                  </a:lnTo>
                  <a:lnTo>
                    <a:pt x="25" y="682"/>
                  </a:lnTo>
                  <a:lnTo>
                    <a:pt x="73" y="512"/>
                  </a:lnTo>
                  <a:lnTo>
                    <a:pt x="146" y="365"/>
                  </a:lnTo>
                  <a:lnTo>
                    <a:pt x="244" y="244"/>
                  </a:lnTo>
                  <a:lnTo>
                    <a:pt x="366" y="146"/>
                  </a:lnTo>
                  <a:lnTo>
                    <a:pt x="512" y="73"/>
                  </a:lnTo>
                  <a:lnTo>
                    <a:pt x="658" y="24"/>
                  </a:lnTo>
                  <a:lnTo>
                    <a:pt x="828" y="0"/>
                  </a:lnTo>
                  <a:lnTo>
                    <a:pt x="828" y="0"/>
                  </a:lnTo>
                  <a:lnTo>
                    <a:pt x="999" y="24"/>
                  </a:lnTo>
                  <a:lnTo>
                    <a:pt x="1145" y="73"/>
                  </a:lnTo>
                  <a:lnTo>
                    <a:pt x="1291" y="146"/>
                  </a:lnTo>
                  <a:lnTo>
                    <a:pt x="1413" y="244"/>
                  </a:lnTo>
                  <a:lnTo>
                    <a:pt x="1510" y="365"/>
                  </a:lnTo>
                  <a:lnTo>
                    <a:pt x="1583" y="512"/>
                  </a:lnTo>
                  <a:lnTo>
                    <a:pt x="1632" y="682"/>
                  </a:lnTo>
                  <a:lnTo>
                    <a:pt x="1656" y="828"/>
                  </a:lnTo>
                  <a:lnTo>
                    <a:pt x="1656" y="828"/>
                  </a:lnTo>
                  <a:lnTo>
                    <a:pt x="1632" y="999"/>
                  </a:lnTo>
                  <a:lnTo>
                    <a:pt x="1583" y="1169"/>
                  </a:lnTo>
                  <a:lnTo>
                    <a:pt x="1510" y="1291"/>
                  </a:lnTo>
                  <a:lnTo>
                    <a:pt x="1413" y="1413"/>
                  </a:lnTo>
                  <a:lnTo>
                    <a:pt x="1291" y="1534"/>
                  </a:lnTo>
                  <a:lnTo>
                    <a:pt x="1145" y="1608"/>
                  </a:lnTo>
                  <a:lnTo>
                    <a:pt x="999" y="1656"/>
                  </a:lnTo>
                  <a:lnTo>
                    <a:pt x="828" y="1656"/>
                  </a:lnTo>
                  <a:lnTo>
                    <a:pt x="828" y="1656"/>
                  </a:lnTo>
                  <a:lnTo>
                    <a:pt x="658" y="1656"/>
                  </a:lnTo>
                  <a:lnTo>
                    <a:pt x="512" y="1608"/>
                  </a:lnTo>
                  <a:lnTo>
                    <a:pt x="366" y="1534"/>
                  </a:lnTo>
                  <a:lnTo>
                    <a:pt x="244" y="1413"/>
                  </a:lnTo>
                  <a:lnTo>
                    <a:pt x="146" y="1291"/>
                  </a:lnTo>
                  <a:lnTo>
                    <a:pt x="73" y="1169"/>
                  </a:lnTo>
                  <a:lnTo>
                    <a:pt x="25" y="999"/>
                  </a:lnTo>
                  <a:lnTo>
                    <a:pt x="0" y="828"/>
                  </a:lnTo>
                  <a:lnTo>
                    <a:pt x="0" y="828"/>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5" name="Shape 415"/>
            <p:cNvSpPr/>
            <p:nvPr/>
          </p:nvSpPr>
          <p:spPr>
            <a:xfrm>
              <a:off x="4628900" y="1760300"/>
              <a:ext cx="403100" cy="177825"/>
            </a:xfrm>
            <a:custGeom>
              <a:avLst/>
              <a:gdLst/>
              <a:ahLst/>
              <a:cxnLst/>
              <a:rect l="0" t="0" r="0" b="0"/>
              <a:pathLst>
                <a:path w="16124" h="7113" fill="none" extrusionOk="0">
                  <a:moveTo>
                    <a:pt x="14663" y="7112"/>
                  </a:moveTo>
                  <a:lnTo>
                    <a:pt x="16124" y="2095"/>
                  </a:lnTo>
                  <a:lnTo>
                    <a:pt x="16124" y="2095"/>
                  </a:lnTo>
                  <a:lnTo>
                    <a:pt x="16002" y="2046"/>
                  </a:lnTo>
                  <a:lnTo>
                    <a:pt x="15880" y="1973"/>
                  </a:lnTo>
                  <a:lnTo>
                    <a:pt x="15759" y="1876"/>
                  </a:lnTo>
                  <a:lnTo>
                    <a:pt x="15661" y="1778"/>
                  </a:lnTo>
                  <a:lnTo>
                    <a:pt x="11131" y="3434"/>
                  </a:lnTo>
                  <a:lnTo>
                    <a:pt x="8403" y="0"/>
                  </a:lnTo>
                  <a:lnTo>
                    <a:pt x="8403" y="0"/>
                  </a:lnTo>
                  <a:lnTo>
                    <a:pt x="8233" y="25"/>
                  </a:lnTo>
                  <a:lnTo>
                    <a:pt x="8062" y="25"/>
                  </a:lnTo>
                  <a:lnTo>
                    <a:pt x="8062" y="25"/>
                  </a:lnTo>
                  <a:lnTo>
                    <a:pt x="7892" y="25"/>
                  </a:lnTo>
                  <a:lnTo>
                    <a:pt x="7721" y="0"/>
                  </a:lnTo>
                  <a:lnTo>
                    <a:pt x="4994" y="3434"/>
                  </a:lnTo>
                  <a:lnTo>
                    <a:pt x="464" y="1778"/>
                  </a:lnTo>
                  <a:lnTo>
                    <a:pt x="464" y="1778"/>
                  </a:lnTo>
                  <a:lnTo>
                    <a:pt x="366" y="1876"/>
                  </a:lnTo>
                  <a:lnTo>
                    <a:pt x="244" y="1973"/>
                  </a:lnTo>
                  <a:lnTo>
                    <a:pt x="123" y="2046"/>
                  </a:lnTo>
                  <a:lnTo>
                    <a:pt x="1" y="2095"/>
                  </a:lnTo>
                  <a:lnTo>
                    <a:pt x="1462" y="7112"/>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6" name="Shape 416"/>
            <p:cNvSpPr/>
            <p:nvPr/>
          </p:nvSpPr>
          <p:spPr>
            <a:xfrm>
              <a:off x="4595425" y="1761525"/>
              <a:ext cx="41425" cy="41425"/>
            </a:xfrm>
            <a:custGeom>
              <a:avLst/>
              <a:gdLst/>
              <a:ahLst/>
              <a:cxnLst/>
              <a:rect l="0" t="0" r="0" b="0"/>
              <a:pathLst>
                <a:path w="1657" h="1657" fill="none" extrusionOk="0">
                  <a:moveTo>
                    <a:pt x="0" y="828"/>
                  </a:moveTo>
                  <a:lnTo>
                    <a:pt x="0" y="828"/>
                  </a:lnTo>
                  <a:lnTo>
                    <a:pt x="25" y="682"/>
                  </a:lnTo>
                  <a:lnTo>
                    <a:pt x="73" y="512"/>
                  </a:lnTo>
                  <a:lnTo>
                    <a:pt x="146" y="365"/>
                  </a:lnTo>
                  <a:lnTo>
                    <a:pt x="244" y="244"/>
                  </a:lnTo>
                  <a:lnTo>
                    <a:pt x="366" y="146"/>
                  </a:lnTo>
                  <a:lnTo>
                    <a:pt x="512" y="73"/>
                  </a:lnTo>
                  <a:lnTo>
                    <a:pt x="658" y="24"/>
                  </a:lnTo>
                  <a:lnTo>
                    <a:pt x="828" y="0"/>
                  </a:lnTo>
                  <a:lnTo>
                    <a:pt x="828" y="0"/>
                  </a:lnTo>
                  <a:lnTo>
                    <a:pt x="999" y="24"/>
                  </a:lnTo>
                  <a:lnTo>
                    <a:pt x="1145" y="73"/>
                  </a:lnTo>
                  <a:lnTo>
                    <a:pt x="1291" y="146"/>
                  </a:lnTo>
                  <a:lnTo>
                    <a:pt x="1413" y="244"/>
                  </a:lnTo>
                  <a:lnTo>
                    <a:pt x="1510" y="365"/>
                  </a:lnTo>
                  <a:lnTo>
                    <a:pt x="1583" y="512"/>
                  </a:lnTo>
                  <a:lnTo>
                    <a:pt x="1632" y="682"/>
                  </a:lnTo>
                  <a:lnTo>
                    <a:pt x="1657" y="828"/>
                  </a:lnTo>
                  <a:lnTo>
                    <a:pt x="1657" y="828"/>
                  </a:lnTo>
                  <a:lnTo>
                    <a:pt x="1632" y="999"/>
                  </a:lnTo>
                  <a:lnTo>
                    <a:pt x="1583" y="1169"/>
                  </a:lnTo>
                  <a:lnTo>
                    <a:pt x="1510" y="1291"/>
                  </a:lnTo>
                  <a:lnTo>
                    <a:pt x="1413" y="1413"/>
                  </a:lnTo>
                  <a:lnTo>
                    <a:pt x="1291" y="1534"/>
                  </a:lnTo>
                  <a:lnTo>
                    <a:pt x="1145" y="1608"/>
                  </a:lnTo>
                  <a:lnTo>
                    <a:pt x="999" y="1656"/>
                  </a:lnTo>
                  <a:lnTo>
                    <a:pt x="828" y="1656"/>
                  </a:lnTo>
                  <a:lnTo>
                    <a:pt x="828" y="1656"/>
                  </a:lnTo>
                  <a:lnTo>
                    <a:pt x="658" y="1656"/>
                  </a:lnTo>
                  <a:lnTo>
                    <a:pt x="512" y="1608"/>
                  </a:lnTo>
                  <a:lnTo>
                    <a:pt x="366" y="1534"/>
                  </a:lnTo>
                  <a:lnTo>
                    <a:pt x="244" y="1413"/>
                  </a:lnTo>
                  <a:lnTo>
                    <a:pt x="146" y="1291"/>
                  </a:lnTo>
                  <a:lnTo>
                    <a:pt x="73" y="1169"/>
                  </a:lnTo>
                  <a:lnTo>
                    <a:pt x="25" y="999"/>
                  </a:lnTo>
                  <a:lnTo>
                    <a:pt x="0" y="828"/>
                  </a:lnTo>
                  <a:lnTo>
                    <a:pt x="0" y="828"/>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7" name="Shape 417"/>
            <p:cNvSpPr/>
            <p:nvPr/>
          </p:nvSpPr>
          <p:spPr>
            <a:xfrm>
              <a:off x="4667275" y="1951475"/>
              <a:ext cx="326375" cy="44475"/>
            </a:xfrm>
            <a:custGeom>
              <a:avLst/>
              <a:gdLst/>
              <a:ahLst/>
              <a:cxnLst/>
              <a:rect l="0" t="0" r="0" b="0"/>
              <a:pathLst>
                <a:path w="13055" h="1779" fill="none" extrusionOk="0">
                  <a:moveTo>
                    <a:pt x="6527" y="1535"/>
                  </a:moveTo>
                  <a:lnTo>
                    <a:pt x="6527" y="1535"/>
                  </a:lnTo>
                  <a:lnTo>
                    <a:pt x="8232" y="1535"/>
                  </a:lnTo>
                  <a:lnTo>
                    <a:pt x="9815" y="1584"/>
                  </a:lnTo>
                  <a:lnTo>
                    <a:pt x="11252" y="1657"/>
                  </a:lnTo>
                  <a:lnTo>
                    <a:pt x="12543" y="1779"/>
                  </a:lnTo>
                  <a:lnTo>
                    <a:pt x="13054" y="1"/>
                  </a:lnTo>
                  <a:lnTo>
                    <a:pt x="0" y="1"/>
                  </a:lnTo>
                  <a:lnTo>
                    <a:pt x="512" y="1779"/>
                  </a:lnTo>
                  <a:lnTo>
                    <a:pt x="512" y="1779"/>
                  </a:lnTo>
                  <a:lnTo>
                    <a:pt x="1803" y="1681"/>
                  </a:lnTo>
                  <a:lnTo>
                    <a:pt x="3239" y="1584"/>
                  </a:lnTo>
                  <a:lnTo>
                    <a:pt x="4823" y="1535"/>
                  </a:lnTo>
                  <a:lnTo>
                    <a:pt x="6527" y="1535"/>
                  </a:lnTo>
                  <a:lnTo>
                    <a:pt x="6527" y="1535"/>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18" name="Shape 418"/>
          <p:cNvGrpSpPr/>
          <p:nvPr/>
        </p:nvGrpSpPr>
        <p:grpSpPr>
          <a:xfrm>
            <a:off x="7254038" y="1446016"/>
            <a:ext cx="357234" cy="361310"/>
            <a:chOff x="5290150" y="1636700"/>
            <a:chExt cx="425025" cy="429875"/>
          </a:xfrm>
        </p:grpSpPr>
        <p:sp>
          <p:nvSpPr>
            <p:cNvPr id="419" name="Shape 419"/>
            <p:cNvSpPr/>
            <p:nvPr/>
          </p:nvSpPr>
          <p:spPr>
            <a:xfrm>
              <a:off x="5396700" y="1939925"/>
              <a:ext cx="211900" cy="126650"/>
            </a:xfrm>
            <a:custGeom>
              <a:avLst/>
              <a:gdLst/>
              <a:ahLst/>
              <a:cxnLst/>
              <a:rect l="0" t="0" r="0" b="0"/>
              <a:pathLst>
                <a:path w="8476" h="5066" fill="none" extrusionOk="0">
                  <a:moveTo>
                    <a:pt x="3167" y="0"/>
                  </a:moveTo>
                  <a:lnTo>
                    <a:pt x="3167" y="2825"/>
                  </a:lnTo>
                  <a:lnTo>
                    <a:pt x="3167" y="2825"/>
                  </a:lnTo>
                  <a:lnTo>
                    <a:pt x="2606" y="2947"/>
                  </a:lnTo>
                  <a:lnTo>
                    <a:pt x="2071" y="3093"/>
                  </a:lnTo>
                  <a:lnTo>
                    <a:pt x="1584" y="3288"/>
                  </a:lnTo>
                  <a:lnTo>
                    <a:pt x="1145" y="3483"/>
                  </a:lnTo>
                  <a:lnTo>
                    <a:pt x="780" y="3702"/>
                  </a:lnTo>
                  <a:lnTo>
                    <a:pt x="609" y="3848"/>
                  </a:lnTo>
                  <a:lnTo>
                    <a:pt x="463" y="3970"/>
                  </a:lnTo>
                  <a:lnTo>
                    <a:pt x="317" y="4116"/>
                  </a:lnTo>
                  <a:lnTo>
                    <a:pt x="195" y="4262"/>
                  </a:lnTo>
                  <a:lnTo>
                    <a:pt x="74" y="4408"/>
                  </a:lnTo>
                  <a:lnTo>
                    <a:pt x="0" y="4579"/>
                  </a:lnTo>
                  <a:lnTo>
                    <a:pt x="0" y="4579"/>
                  </a:lnTo>
                  <a:lnTo>
                    <a:pt x="171" y="4652"/>
                  </a:lnTo>
                  <a:lnTo>
                    <a:pt x="414" y="4725"/>
                  </a:lnTo>
                  <a:lnTo>
                    <a:pt x="780" y="4822"/>
                  </a:lnTo>
                  <a:lnTo>
                    <a:pt x="1340" y="4895"/>
                  </a:lnTo>
                  <a:lnTo>
                    <a:pt x="2095" y="4993"/>
                  </a:lnTo>
                  <a:lnTo>
                    <a:pt x="3045" y="5042"/>
                  </a:lnTo>
                  <a:lnTo>
                    <a:pt x="4238" y="5066"/>
                  </a:lnTo>
                  <a:lnTo>
                    <a:pt x="4238" y="5066"/>
                  </a:lnTo>
                  <a:lnTo>
                    <a:pt x="5432" y="5042"/>
                  </a:lnTo>
                  <a:lnTo>
                    <a:pt x="6381" y="4993"/>
                  </a:lnTo>
                  <a:lnTo>
                    <a:pt x="7136" y="4895"/>
                  </a:lnTo>
                  <a:lnTo>
                    <a:pt x="7697" y="4822"/>
                  </a:lnTo>
                  <a:lnTo>
                    <a:pt x="8062" y="4725"/>
                  </a:lnTo>
                  <a:lnTo>
                    <a:pt x="8305" y="4652"/>
                  </a:lnTo>
                  <a:lnTo>
                    <a:pt x="8476" y="4579"/>
                  </a:lnTo>
                  <a:lnTo>
                    <a:pt x="8476" y="4579"/>
                  </a:lnTo>
                  <a:lnTo>
                    <a:pt x="8403" y="4408"/>
                  </a:lnTo>
                  <a:lnTo>
                    <a:pt x="8281" y="4262"/>
                  </a:lnTo>
                  <a:lnTo>
                    <a:pt x="8159" y="4116"/>
                  </a:lnTo>
                  <a:lnTo>
                    <a:pt x="8013" y="3970"/>
                  </a:lnTo>
                  <a:lnTo>
                    <a:pt x="7867" y="3848"/>
                  </a:lnTo>
                  <a:lnTo>
                    <a:pt x="7697" y="3702"/>
                  </a:lnTo>
                  <a:lnTo>
                    <a:pt x="7331" y="3483"/>
                  </a:lnTo>
                  <a:lnTo>
                    <a:pt x="6893" y="3288"/>
                  </a:lnTo>
                  <a:lnTo>
                    <a:pt x="6406" y="3093"/>
                  </a:lnTo>
                  <a:lnTo>
                    <a:pt x="5870" y="2947"/>
                  </a:lnTo>
                  <a:lnTo>
                    <a:pt x="5310" y="2825"/>
                  </a:lnTo>
                  <a:lnTo>
                    <a:pt x="5310" y="0"/>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0" name="Shape 420"/>
            <p:cNvSpPr/>
            <p:nvPr/>
          </p:nvSpPr>
          <p:spPr>
            <a:xfrm>
              <a:off x="5290150" y="1636700"/>
              <a:ext cx="425025" cy="294100"/>
            </a:xfrm>
            <a:custGeom>
              <a:avLst/>
              <a:gdLst/>
              <a:ahLst/>
              <a:cxnLst/>
              <a:rect l="0" t="0" r="0" b="0"/>
              <a:pathLst>
                <a:path w="17001" h="11764" fill="none" extrusionOk="0">
                  <a:moveTo>
                    <a:pt x="15928" y="1072"/>
                  </a:moveTo>
                  <a:lnTo>
                    <a:pt x="13785" y="1072"/>
                  </a:lnTo>
                  <a:lnTo>
                    <a:pt x="13785" y="1072"/>
                  </a:lnTo>
                  <a:lnTo>
                    <a:pt x="13810" y="487"/>
                  </a:lnTo>
                  <a:lnTo>
                    <a:pt x="13810" y="487"/>
                  </a:lnTo>
                  <a:lnTo>
                    <a:pt x="13785" y="390"/>
                  </a:lnTo>
                  <a:lnTo>
                    <a:pt x="13761" y="293"/>
                  </a:lnTo>
                  <a:lnTo>
                    <a:pt x="13688" y="220"/>
                  </a:lnTo>
                  <a:lnTo>
                    <a:pt x="13639" y="146"/>
                  </a:lnTo>
                  <a:lnTo>
                    <a:pt x="13566" y="98"/>
                  </a:lnTo>
                  <a:lnTo>
                    <a:pt x="13469" y="49"/>
                  </a:lnTo>
                  <a:lnTo>
                    <a:pt x="13371" y="25"/>
                  </a:lnTo>
                  <a:lnTo>
                    <a:pt x="13274" y="0"/>
                  </a:lnTo>
                  <a:lnTo>
                    <a:pt x="8500" y="0"/>
                  </a:lnTo>
                  <a:lnTo>
                    <a:pt x="3727" y="0"/>
                  </a:lnTo>
                  <a:lnTo>
                    <a:pt x="3727" y="0"/>
                  </a:lnTo>
                  <a:lnTo>
                    <a:pt x="3629" y="25"/>
                  </a:lnTo>
                  <a:lnTo>
                    <a:pt x="3532" y="49"/>
                  </a:lnTo>
                  <a:lnTo>
                    <a:pt x="3434" y="98"/>
                  </a:lnTo>
                  <a:lnTo>
                    <a:pt x="3361" y="146"/>
                  </a:lnTo>
                  <a:lnTo>
                    <a:pt x="3313" y="220"/>
                  </a:lnTo>
                  <a:lnTo>
                    <a:pt x="3240" y="293"/>
                  </a:lnTo>
                  <a:lnTo>
                    <a:pt x="3215" y="390"/>
                  </a:lnTo>
                  <a:lnTo>
                    <a:pt x="3191" y="487"/>
                  </a:lnTo>
                  <a:lnTo>
                    <a:pt x="3191" y="487"/>
                  </a:lnTo>
                  <a:lnTo>
                    <a:pt x="3215" y="1072"/>
                  </a:lnTo>
                  <a:lnTo>
                    <a:pt x="1072" y="1072"/>
                  </a:lnTo>
                  <a:lnTo>
                    <a:pt x="1072" y="1072"/>
                  </a:lnTo>
                  <a:lnTo>
                    <a:pt x="853" y="1096"/>
                  </a:lnTo>
                  <a:lnTo>
                    <a:pt x="658" y="1145"/>
                  </a:lnTo>
                  <a:lnTo>
                    <a:pt x="487" y="1242"/>
                  </a:lnTo>
                  <a:lnTo>
                    <a:pt x="317" y="1389"/>
                  </a:lnTo>
                  <a:lnTo>
                    <a:pt x="195" y="1535"/>
                  </a:lnTo>
                  <a:lnTo>
                    <a:pt x="98" y="1730"/>
                  </a:lnTo>
                  <a:lnTo>
                    <a:pt x="25" y="1924"/>
                  </a:lnTo>
                  <a:lnTo>
                    <a:pt x="0" y="2144"/>
                  </a:lnTo>
                  <a:lnTo>
                    <a:pt x="0" y="2144"/>
                  </a:lnTo>
                  <a:lnTo>
                    <a:pt x="25" y="2606"/>
                  </a:lnTo>
                  <a:lnTo>
                    <a:pt x="49" y="3069"/>
                  </a:lnTo>
                  <a:lnTo>
                    <a:pt x="98" y="3507"/>
                  </a:lnTo>
                  <a:lnTo>
                    <a:pt x="171" y="3946"/>
                  </a:lnTo>
                  <a:lnTo>
                    <a:pt x="268" y="4336"/>
                  </a:lnTo>
                  <a:lnTo>
                    <a:pt x="366" y="4725"/>
                  </a:lnTo>
                  <a:lnTo>
                    <a:pt x="487" y="5115"/>
                  </a:lnTo>
                  <a:lnTo>
                    <a:pt x="634" y="5480"/>
                  </a:lnTo>
                  <a:lnTo>
                    <a:pt x="780" y="5821"/>
                  </a:lnTo>
                  <a:lnTo>
                    <a:pt x="926" y="6138"/>
                  </a:lnTo>
                  <a:lnTo>
                    <a:pt x="1096" y="6454"/>
                  </a:lnTo>
                  <a:lnTo>
                    <a:pt x="1291" y="6747"/>
                  </a:lnTo>
                  <a:lnTo>
                    <a:pt x="1462" y="7039"/>
                  </a:lnTo>
                  <a:lnTo>
                    <a:pt x="1656" y="7307"/>
                  </a:lnTo>
                  <a:lnTo>
                    <a:pt x="2071" y="7794"/>
                  </a:lnTo>
                  <a:lnTo>
                    <a:pt x="2509" y="8232"/>
                  </a:lnTo>
                  <a:lnTo>
                    <a:pt x="2923" y="8598"/>
                  </a:lnTo>
                  <a:lnTo>
                    <a:pt x="3337" y="8914"/>
                  </a:lnTo>
                  <a:lnTo>
                    <a:pt x="3751" y="9158"/>
                  </a:lnTo>
                  <a:lnTo>
                    <a:pt x="4141" y="9353"/>
                  </a:lnTo>
                  <a:lnTo>
                    <a:pt x="4506" y="9499"/>
                  </a:lnTo>
                  <a:lnTo>
                    <a:pt x="4823" y="9596"/>
                  </a:lnTo>
                  <a:lnTo>
                    <a:pt x="5091" y="9645"/>
                  </a:lnTo>
                  <a:lnTo>
                    <a:pt x="5091" y="9645"/>
                  </a:lnTo>
                  <a:lnTo>
                    <a:pt x="5407" y="10108"/>
                  </a:lnTo>
                  <a:lnTo>
                    <a:pt x="5748" y="10546"/>
                  </a:lnTo>
                  <a:lnTo>
                    <a:pt x="5919" y="10717"/>
                  </a:lnTo>
                  <a:lnTo>
                    <a:pt x="6113" y="10887"/>
                  </a:lnTo>
                  <a:lnTo>
                    <a:pt x="6308" y="11057"/>
                  </a:lnTo>
                  <a:lnTo>
                    <a:pt x="6527" y="11204"/>
                  </a:lnTo>
                  <a:lnTo>
                    <a:pt x="6747" y="11325"/>
                  </a:lnTo>
                  <a:lnTo>
                    <a:pt x="6966" y="11447"/>
                  </a:lnTo>
                  <a:lnTo>
                    <a:pt x="7209" y="11545"/>
                  </a:lnTo>
                  <a:lnTo>
                    <a:pt x="7453" y="11618"/>
                  </a:lnTo>
                  <a:lnTo>
                    <a:pt x="7697" y="11691"/>
                  </a:lnTo>
                  <a:lnTo>
                    <a:pt x="7964" y="11739"/>
                  </a:lnTo>
                  <a:lnTo>
                    <a:pt x="8232" y="11764"/>
                  </a:lnTo>
                  <a:lnTo>
                    <a:pt x="8500" y="11764"/>
                  </a:lnTo>
                  <a:lnTo>
                    <a:pt x="8500" y="11764"/>
                  </a:lnTo>
                  <a:lnTo>
                    <a:pt x="8768" y="11764"/>
                  </a:lnTo>
                  <a:lnTo>
                    <a:pt x="9036" y="11739"/>
                  </a:lnTo>
                  <a:lnTo>
                    <a:pt x="9304" y="11691"/>
                  </a:lnTo>
                  <a:lnTo>
                    <a:pt x="9547" y="11618"/>
                  </a:lnTo>
                  <a:lnTo>
                    <a:pt x="9791" y="11545"/>
                  </a:lnTo>
                  <a:lnTo>
                    <a:pt x="10035" y="11447"/>
                  </a:lnTo>
                  <a:lnTo>
                    <a:pt x="10254" y="11325"/>
                  </a:lnTo>
                  <a:lnTo>
                    <a:pt x="10473" y="11204"/>
                  </a:lnTo>
                  <a:lnTo>
                    <a:pt x="10692" y="11057"/>
                  </a:lnTo>
                  <a:lnTo>
                    <a:pt x="10887" y="10887"/>
                  </a:lnTo>
                  <a:lnTo>
                    <a:pt x="11082" y="10717"/>
                  </a:lnTo>
                  <a:lnTo>
                    <a:pt x="11252" y="10546"/>
                  </a:lnTo>
                  <a:lnTo>
                    <a:pt x="11593" y="10108"/>
                  </a:lnTo>
                  <a:lnTo>
                    <a:pt x="11910" y="9645"/>
                  </a:lnTo>
                  <a:lnTo>
                    <a:pt x="11910" y="9645"/>
                  </a:lnTo>
                  <a:lnTo>
                    <a:pt x="12178" y="9596"/>
                  </a:lnTo>
                  <a:lnTo>
                    <a:pt x="12494" y="9523"/>
                  </a:lnTo>
                  <a:lnTo>
                    <a:pt x="12860" y="9377"/>
                  </a:lnTo>
                  <a:lnTo>
                    <a:pt x="13249" y="9182"/>
                  </a:lnTo>
                  <a:lnTo>
                    <a:pt x="13663" y="8939"/>
                  </a:lnTo>
                  <a:lnTo>
                    <a:pt x="14077" y="8622"/>
                  </a:lnTo>
                  <a:lnTo>
                    <a:pt x="14516" y="8257"/>
                  </a:lnTo>
                  <a:lnTo>
                    <a:pt x="14930" y="7843"/>
                  </a:lnTo>
                  <a:lnTo>
                    <a:pt x="15344" y="7356"/>
                  </a:lnTo>
                  <a:lnTo>
                    <a:pt x="15539" y="7088"/>
                  </a:lnTo>
                  <a:lnTo>
                    <a:pt x="15709" y="6795"/>
                  </a:lnTo>
                  <a:lnTo>
                    <a:pt x="15904" y="6503"/>
                  </a:lnTo>
                  <a:lnTo>
                    <a:pt x="16075" y="6186"/>
                  </a:lnTo>
                  <a:lnTo>
                    <a:pt x="16221" y="5870"/>
                  </a:lnTo>
                  <a:lnTo>
                    <a:pt x="16367" y="5505"/>
                  </a:lnTo>
                  <a:lnTo>
                    <a:pt x="16513" y="5164"/>
                  </a:lnTo>
                  <a:lnTo>
                    <a:pt x="16635" y="4774"/>
                  </a:lnTo>
                  <a:lnTo>
                    <a:pt x="16732" y="4384"/>
                  </a:lnTo>
                  <a:lnTo>
                    <a:pt x="16830" y="3970"/>
                  </a:lnTo>
                  <a:lnTo>
                    <a:pt x="16903" y="3532"/>
                  </a:lnTo>
                  <a:lnTo>
                    <a:pt x="16951" y="3093"/>
                  </a:lnTo>
                  <a:lnTo>
                    <a:pt x="16976" y="2606"/>
                  </a:lnTo>
                  <a:lnTo>
                    <a:pt x="17000" y="2144"/>
                  </a:lnTo>
                  <a:lnTo>
                    <a:pt x="17000" y="2144"/>
                  </a:lnTo>
                  <a:lnTo>
                    <a:pt x="16976" y="1924"/>
                  </a:lnTo>
                  <a:lnTo>
                    <a:pt x="16903" y="1730"/>
                  </a:lnTo>
                  <a:lnTo>
                    <a:pt x="16805" y="1535"/>
                  </a:lnTo>
                  <a:lnTo>
                    <a:pt x="16683" y="1389"/>
                  </a:lnTo>
                  <a:lnTo>
                    <a:pt x="16513" y="1242"/>
                  </a:lnTo>
                  <a:lnTo>
                    <a:pt x="16343" y="1145"/>
                  </a:lnTo>
                  <a:lnTo>
                    <a:pt x="16148" y="1096"/>
                  </a:lnTo>
                  <a:lnTo>
                    <a:pt x="15928" y="1072"/>
                  </a:lnTo>
                  <a:lnTo>
                    <a:pt x="15928" y="1072"/>
                  </a:lnTo>
                  <a:close/>
                  <a:moveTo>
                    <a:pt x="1072" y="2144"/>
                  </a:moveTo>
                  <a:lnTo>
                    <a:pt x="3240" y="2144"/>
                  </a:lnTo>
                  <a:lnTo>
                    <a:pt x="3240" y="2144"/>
                  </a:lnTo>
                  <a:lnTo>
                    <a:pt x="3288" y="3118"/>
                  </a:lnTo>
                  <a:lnTo>
                    <a:pt x="3361" y="4019"/>
                  </a:lnTo>
                  <a:lnTo>
                    <a:pt x="3483" y="4823"/>
                  </a:lnTo>
                  <a:lnTo>
                    <a:pt x="3605" y="5602"/>
                  </a:lnTo>
                  <a:lnTo>
                    <a:pt x="3775" y="6333"/>
                  </a:lnTo>
                  <a:lnTo>
                    <a:pt x="3995" y="7039"/>
                  </a:lnTo>
                  <a:lnTo>
                    <a:pt x="4214" y="7745"/>
                  </a:lnTo>
                  <a:lnTo>
                    <a:pt x="4506" y="8451"/>
                  </a:lnTo>
                  <a:lnTo>
                    <a:pt x="4506" y="8451"/>
                  </a:lnTo>
                  <a:lnTo>
                    <a:pt x="4262" y="8378"/>
                  </a:lnTo>
                  <a:lnTo>
                    <a:pt x="4043" y="8281"/>
                  </a:lnTo>
                  <a:lnTo>
                    <a:pt x="3824" y="8159"/>
                  </a:lnTo>
                  <a:lnTo>
                    <a:pt x="3629" y="8037"/>
                  </a:lnTo>
                  <a:lnTo>
                    <a:pt x="3434" y="7891"/>
                  </a:lnTo>
                  <a:lnTo>
                    <a:pt x="3240" y="7745"/>
                  </a:lnTo>
                  <a:lnTo>
                    <a:pt x="2899" y="7404"/>
                  </a:lnTo>
                  <a:lnTo>
                    <a:pt x="2582" y="7015"/>
                  </a:lnTo>
                  <a:lnTo>
                    <a:pt x="2290" y="6601"/>
                  </a:lnTo>
                  <a:lnTo>
                    <a:pt x="2046" y="6186"/>
                  </a:lnTo>
                  <a:lnTo>
                    <a:pt x="1827" y="5724"/>
                  </a:lnTo>
                  <a:lnTo>
                    <a:pt x="1632" y="5237"/>
                  </a:lnTo>
                  <a:lnTo>
                    <a:pt x="1486" y="4774"/>
                  </a:lnTo>
                  <a:lnTo>
                    <a:pt x="1340" y="4287"/>
                  </a:lnTo>
                  <a:lnTo>
                    <a:pt x="1242" y="3824"/>
                  </a:lnTo>
                  <a:lnTo>
                    <a:pt x="1169" y="3361"/>
                  </a:lnTo>
                  <a:lnTo>
                    <a:pt x="1121" y="2923"/>
                  </a:lnTo>
                  <a:lnTo>
                    <a:pt x="1072" y="2509"/>
                  </a:lnTo>
                  <a:lnTo>
                    <a:pt x="1072" y="2144"/>
                  </a:lnTo>
                  <a:lnTo>
                    <a:pt x="1072" y="2144"/>
                  </a:lnTo>
                  <a:close/>
                  <a:moveTo>
                    <a:pt x="10595" y="4628"/>
                  </a:moveTo>
                  <a:lnTo>
                    <a:pt x="9718" y="5407"/>
                  </a:lnTo>
                  <a:lnTo>
                    <a:pt x="9718" y="5407"/>
                  </a:lnTo>
                  <a:lnTo>
                    <a:pt x="9669" y="5480"/>
                  </a:lnTo>
                  <a:lnTo>
                    <a:pt x="9621" y="5578"/>
                  </a:lnTo>
                  <a:lnTo>
                    <a:pt x="9596" y="5675"/>
                  </a:lnTo>
                  <a:lnTo>
                    <a:pt x="9596" y="5772"/>
                  </a:lnTo>
                  <a:lnTo>
                    <a:pt x="9864" y="6941"/>
                  </a:lnTo>
                  <a:lnTo>
                    <a:pt x="9864" y="6941"/>
                  </a:lnTo>
                  <a:lnTo>
                    <a:pt x="9864" y="7015"/>
                  </a:lnTo>
                  <a:lnTo>
                    <a:pt x="9840" y="7063"/>
                  </a:lnTo>
                  <a:lnTo>
                    <a:pt x="9791" y="7063"/>
                  </a:lnTo>
                  <a:lnTo>
                    <a:pt x="9718" y="7039"/>
                  </a:lnTo>
                  <a:lnTo>
                    <a:pt x="8695" y="6454"/>
                  </a:lnTo>
                  <a:lnTo>
                    <a:pt x="8695" y="6454"/>
                  </a:lnTo>
                  <a:lnTo>
                    <a:pt x="8598" y="6406"/>
                  </a:lnTo>
                  <a:lnTo>
                    <a:pt x="8500" y="6406"/>
                  </a:lnTo>
                  <a:lnTo>
                    <a:pt x="8403" y="6406"/>
                  </a:lnTo>
                  <a:lnTo>
                    <a:pt x="8305" y="6454"/>
                  </a:lnTo>
                  <a:lnTo>
                    <a:pt x="7282" y="7039"/>
                  </a:lnTo>
                  <a:lnTo>
                    <a:pt x="7282" y="7039"/>
                  </a:lnTo>
                  <a:lnTo>
                    <a:pt x="7209" y="7063"/>
                  </a:lnTo>
                  <a:lnTo>
                    <a:pt x="7161" y="7063"/>
                  </a:lnTo>
                  <a:lnTo>
                    <a:pt x="7136" y="7015"/>
                  </a:lnTo>
                  <a:lnTo>
                    <a:pt x="7136" y="6941"/>
                  </a:lnTo>
                  <a:lnTo>
                    <a:pt x="7404" y="5772"/>
                  </a:lnTo>
                  <a:lnTo>
                    <a:pt x="7404" y="5772"/>
                  </a:lnTo>
                  <a:lnTo>
                    <a:pt x="7404" y="5675"/>
                  </a:lnTo>
                  <a:lnTo>
                    <a:pt x="7380" y="5578"/>
                  </a:lnTo>
                  <a:lnTo>
                    <a:pt x="7331" y="5480"/>
                  </a:lnTo>
                  <a:lnTo>
                    <a:pt x="7282" y="5407"/>
                  </a:lnTo>
                  <a:lnTo>
                    <a:pt x="6406" y="4628"/>
                  </a:lnTo>
                  <a:lnTo>
                    <a:pt x="6406" y="4628"/>
                  </a:lnTo>
                  <a:lnTo>
                    <a:pt x="6357" y="4579"/>
                  </a:lnTo>
                  <a:lnTo>
                    <a:pt x="6333" y="4506"/>
                  </a:lnTo>
                  <a:lnTo>
                    <a:pt x="6381" y="4482"/>
                  </a:lnTo>
                  <a:lnTo>
                    <a:pt x="6454" y="4457"/>
                  </a:lnTo>
                  <a:lnTo>
                    <a:pt x="7623" y="4336"/>
                  </a:lnTo>
                  <a:lnTo>
                    <a:pt x="7623" y="4336"/>
                  </a:lnTo>
                  <a:lnTo>
                    <a:pt x="7721" y="4311"/>
                  </a:lnTo>
                  <a:lnTo>
                    <a:pt x="7818" y="4262"/>
                  </a:lnTo>
                  <a:lnTo>
                    <a:pt x="7891" y="4189"/>
                  </a:lnTo>
                  <a:lnTo>
                    <a:pt x="7940" y="4116"/>
                  </a:lnTo>
                  <a:lnTo>
                    <a:pt x="8403" y="3045"/>
                  </a:lnTo>
                  <a:lnTo>
                    <a:pt x="8403" y="3045"/>
                  </a:lnTo>
                  <a:lnTo>
                    <a:pt x="8452" y="2972"/>
                  </a:lnTo>
                  <a:lnTo>
                    <a:pt x="8500" y="2947"/>
                  </a:lnTo>
                  <a:lnTo>
                    <a:pt x="8549" y="2972"/>
                  </a:lnTo>
                  <a:lnTo>
                    <a:pt x="8598" y="3045"/>
                  </a:lnTo>
                  <a:lnTo>
                    <a:pt x="9060" y="4116"/>
                  </a:lnTo>
                  <a:lnTo>
                    <a:pt x="9060" y="4116"/>
                  </a:lnTo>
                  <a:lnTo>
                    <a:pt x="9109" y="4189"/>
                  </a:lnTo>
                  <a:lnTo>
                    <a:pt x="9182" y="4262"/>
                  </a:lnTo>
                  <a:lnTo>
                    <a:pt x="9280" y="4311"/>
                  </a:lnTo>
                  <a:lnTo>
                    <a:pt x="9377" y="4336"/>
                  </a:lnTo>
                  <a:lnTo>
                    <a:pt x="10546" y="4457"/>
                  </a:lnTo>
                  <a:lnTo>
                    <a:pt x="10546" y="4457"/>
                  </a:lnTo>
                  <a:lnTo>
                    <a:pt x="10619" y="4482"/>
                  </a:lnTo>
                  <a:lnTo>
                    <a:pt x="10668" y="4506"/>
                  </a:lnTo>
                  <a:lnTo>
                    <a:pt x="10643" y="4579"/>
                  </a:lnTo>
                  <a:lnTo>
                    <a:pt x="10595" y="4628"/>
                  </a:lnTo>
                  <a:lnTo>
                    <a:pt x="10595" y="4628"/>
                  </a:lnTo>
                  <a:close/>
                  <a:moveTo>
                    <a:pt x="12494" y="8451"/>
                  </a:moveTo>
                  <a:lnTo>
                    <a:pt x="12494" y="8451"/>
                  </a:lnTo>
                  <a:lnTo>
                    <a:pt x="12787" y="7745"/>
                  </a:lnTo>
                  <a:lnTo>
                    <a:pt x="13006" y="7039"/>
                  </a:lnTo>
                  <a:lnTo>
                    <a:pt x="13225" y="6333"/>
                  </a:lnTo>
                  <a:lnTo>
                    <a:pt x="13396" y="5602"/>
                  </a:lnTo>
                  <a:lnTo>
                    <a:pt x="13517" y="4823"/>
                  </a:lnTo>
                  <a:lnTo>
                    <a:pt x="13639" y="4019"/>
                  </a:lnTo>
                  <a:lnTo>
                    <a:pt x="13712" y="3118"/>
                  </a:lnTo>
                  <a:lnTo>
                    <a:pt x="13761" y="2144"/>
                  </a:lnTo>
                  <a:lnTo>
                    <a:pt x="15928" y="2144"/>
                  </a:lnTo>
                  <a:lnTo>
                    <a:pt x="15928" y="2144"/>
                  </a:lnTo>
                  <a:lnTo>
                    <a:pt x="15928" y="2509"/>
                  </a:lnTo>
                  <a:lnTo>
                    <a:pt x="15880" y="2923"/>
                  </a:lnTo>
                  <a:lnTo>
                    <a:pt x="15831" y="3361"/>
                  </a:lnTo>
                  <a:lnTo>
                    <a:pt x="15758" y="3824"/>
                  </a:lnTo>
                  <a:lnTo>
                    <a:pt x="15661" y="4287"/>
                  </a:lnTo>
                  <a:lnTo>
                    <a:pt x="15514" y="4774"/>
                  </a:lnTo>
                  <a:lnTo>
                    <a:pt x="15368" y="5237"/>
                  </a:lnTo>
                  <a:lnTo>
                    <a:pt x="15173" y="5724"/>
                  </a:lnTo>
                  <a:lnTo>
                    <a:pt x="14954" y="6186"/>
                  </a:lnTo>
                  <a:lnTo>
                    <a:pt x="14711" y="6601"/>
                  </a:lnTo>
                  <a:lnTo>
                    <a:pt x="14418" y="7015"/>
                  </a:lnTo>
                  <a:lnTo>
                    <a:pt x="14102" y="7404"/>
                  </a:lnTo>
                  <a:lnTo>
                    <a:pt x="13761" y="7745"/>
                  </a:lnTo>
                  <a:lnTo>
                    <a:pt x="13566" y="7891"/>
                  </a:lnTo>
                  <a:lnTo>
                    <a:pt x="13371" y="8037"/>
                  </a:lnTo>
                  <a:lnTo>
                    <a:pt x="13176" y="8159"/>
                  </a:lnTo>
                  <a:lnTo>
                    <a:pt x="12957" y="8281"/>
                  </a:lnTo>
                  <a:lnTo>
                    <a:pt x="12738" y="8378"/>
                  </a:lnTo>
                  <a:lnTo>
                    <a:pt x="12494" y="8451"/>
                  </a:lnTo>
                  <a:lnTo>
                    <a:pt x="12494" y="8451"/>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21" name="Shape 421"/>
          <p:cNvGrpSpPr/>
          <p:nvPr/>
        </p:nvGrpSpPr>
        <p:grpSpPr>
          <a:xfrm>
            <a:off x="7817992" y="1435257"/>
            <a:ext cx="359272" cy="376691"/>
            <a:chOff x="5961125" y="1623900"/>
            <a:chExt cx="427450" cy="448175"/>
          </a:xfrm>
        </p:grpSpPr>
        <p:sp>
          <p:nvSpPr>
            <p:cNvPr id="422" name="Shape 42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3" name="Shape 42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4" name="Shape 42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5" name="Shape 42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6" name="Shape 42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7" name="Shape 42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8" name="Shape 42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29" name="Shape 429"/>
          <p:cNvGrpSpPr/>
          <p:nvPr/>
        </p:nvGrpSpPr>
        <p:grpSpPr>
          <a:xfrm>
            <a:off x="8370684" y="1444986"/>
            <a:ext cx="383835" cy="363369"/>
            <a:chOff x="6618700" y="1635475"/>
            <a:chExt cx="456675" cy="432325"/>
          </a:xfrm>
        </p:grpSpPr>
        <p:sp>
          <p:nvSpPr>
            <p:cNvPr id="430" name="Shape 430"/>
            <p:cNvSpPr/>
            <p:nvPr/>
          </p:nvSpPr>
          <p:spPr>
            <a:xfrm>
              <a:off x="6663775" y="1904000"/>
              <a:ext cx="117525" cy="163800"/>
            </a:xfrm>
            <a:custGeom>
              <a:avLst/>
              <a:gdLst/>
              <a:ahLst/>
              <a:cxnLst/>
              <a:rect l="0" t="0" r="0" b="0"/>
              <a:pathLst>
                <a:path w="4701" h="6552" fill="none" extrusionOk="0">
                  <a:moveTo>
                    <a:pt x="0" y="0"/>
                  </a:moveTo>
                  <a:lnTo>
                    <a:pt x="512" y="6016"/>
                  </a:lnTo>
                  <a:lnTo>
                    <a:pt x="512" y="6016"/>
                  </a:lnTo>
                  <a:lnTo>
                    <a:pt x="536" y="6138"/>
                  </a:lnTo>
                  <a:lnTo>
                    <a:pt x="585" y="6235"/>
                  </a:lnTo>
                  <a:lnTo>
                    <a:pt x="633" y="6332"/>
                  </a:lnTo>
                  <a:lnTo>
                    <a:pt x="706" y="6406"/>
                  </a:lnTo>
                  <a:lnTo>
                    <a:pt x="804" y="6454"/>
                  </a:lnTo>
                  <a:lnTo>
                    <a:pt x="877" y="6503"/>
                  </a:lnTo>
                  <a:lnTo>
                    <a:pt x="999" y="6552"/>
                  </a:lnTo>
                  <a:lnTo>
                    <a:pt x="1096" y="6552"/>
                  </a:lnTo>
                  <a:lnTo>
                    <a:pt x="4116" y="6552"/>
                  </a:lnTo>
                  <a:lnTo>
                    <a:pt x="4116" y="6552"/>
                  </a:lnTo>
                  <a:lnTo>
                    <a:pt x="4238" y="6527"/>
                  </a:lnTo>
                  <a:lnTo>
                    <a:pt x="4360" y="6503"/>
                  </a:lnTo>
                  <a:lnTo>
                    <a:pt x="4457" y="6430"/>
                  </a:lnTo>
                  <a:lnTo>
                    <a:pt x="4554" y="6332"/>
                  </a:lnTo>
                  <a:lnTo>
                    <a:pt x="4554" y="6332"/>
                  </a:lnTo>
                  <a:lnTo>
                    <a:pt x="4628" y="6235"/>
                  </a:lnTo>
                  <a:lnTo>
                    <a:pt x="4676" y="6113"/>
                  </a:lnTo>
                  <a:lnTo>
                    <a:pt x="4701" y="5991"/>
                  </a:lnTo>
                  <a:lnTo>
                    <a:pt x="4676" y="5845"/>
                  </a:lnTo>
                  <a:lnTo>
                    <a:pt x="3678" y="98"/>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1" name="Shape 431"/>
            <p:cNvSpPr/>
            <p:nvPr/>
          </p:nvSpPr>
          <p:spPr>
            <a:xfrm>
              <a:off x="7046125" y="1775525"/>
              <a:ext cx="29250" cy="99275"/>
            </a:xfrm>
            <a:custGeom>
              <a:avLst/>
              <a:gdLst/>
              <a:ahLst/>
              <a:cxnLst/>
              <a:rect l="0" t="0" r="0" b="0"/>
              <a:pathLst>
                <a:path w="1170" h="3971" fill="none" extrusionOk="0">
                  <a:moveTo>
                    <a:pt x="1" y="3970"/>
                  </a:moveTo>
                  <a:lnTo>
                    <a:pt x="1" y="3970"/>
                  </a:lnTo>
                  <a:lnTo>
                    <a:pt x="245" y="3824"/>
                  </a:lnTo>
                  <a:lnTo>
                    <a:pt x="488" y="3629"/>
                  </a:lnTo>
                  <a:lnTo>
                    <a:pt x="683" y="3410"/>
                  </a:lnTo>
                  <a:lnTo>
                    <a:pt x="853" y="3166"/>
                  </a:lnTo>
                  <a:lnTo>
                    <a:pt x="1000" y="2898"/>
                  </a:lnTo>
                  <a:lnTo>
                    <a:pt x="1097" y="2606"/>
                  </a:lnTo>
                  <a:lnTo>
                    <a:pt x="1170" y="2314"/>
                  </a:lnTo>
                  <a:lnTo>
                    <a:pt x="1170" y="1997"/>
                  </a:lnTo>
                  <a:lnTo>
                    <a:pt x="1170" y="1997"/>
                  </a:lnTo>
                  <a:lnTo>
                    <a:pt x="1170" y="1681"/>
                  </a:lnTo>
                  <a:lnTo>
                    <a:pt x="1097" y="1364"/>
                  </a:lnTo>
                  <a:lnTo>
                    <a:pt x="1000" y="1096"/>
                  </a:lnTo>
                  <a:lnTo>
                    <a:pt x="853" y="828"/>
                  </a:lnTo>
                  <a:lnTo>
                    <a:pt x="683" y="585"/>
                  </a:lnTo>
                  <a:lnTo>
                    <a:pt x="488" y="366"/>
                  </a:lnTo>
                  <a:lnTo>
                    <a:pt x="245" y="171"/>
                  </a:lnTo>
                  <a:lnTo>
                    <a:pt x="1" y="0"/>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2" name="Shape 432"/>
            <p:cNvSpPr/>
            <p:nvPr/>
          </p:nvSpPr>
          <p:spPr>
            <a:xfrm>
              <a:off x="6618700" y="1751775"/>
              <a:ext cx="96850" cy="146750"/>
            </a:xfrm>
            <a:custGeom>
              <a:avLst/>
              <a:gdLst/>
              <a:ahLst/>
              <a:cxnLst/>
              <a:rect l="0" t="0" r="0" b="0"/>
              <a:pathLst>
                <a:path w="3874" h="5870" fill="none" extrusionOk="0">
                  <a:moveTo>
                    <a:pt x="3873" y="0"/>
                  </a:moveTo>
                  <a:lnTo>
                    <a:pt x="3873" y="0"/>
                  </a:lnTo>
                  <a:lnTo>
                    <a:pt x="2704" y="0"/>
                  </a:lnTo>
                  <a:lnTo>
                    <a:pt x="1730" y="0"/>
                  </a:lnTo>
                  <a:lnTo>
                    <a:pt x="1730" y="0"/>
                  </a:lnTo>
                  <a:lnTo>
                    <a:pt x="1560" y="25"/>
                  </a:lnTo>
                  <a:lnTo>
                    <a:pt x="1413" y="49"/>
                  </a:lnTo>
                  <a:lnTo>
                    <a:pt x="1243" y="98"/>
                  </a:lnTo>
                  <a:lnTo>
                    <a:pt x="1097" y="147"/>
                  </a:lnTo>
                  <a:lnTo>
                    <a:pt x="926" y="244"/>
                  </a:lnTo>
                  <a:lnTo>
                    <a:pt x="780" y="317"/>
                  </a:lnTo>
                  <a:lnTo>
                    <a:pt x="658" y="439"/>
                  </a:lnTo>
                  <a:lnTo>
                    <a:pt x="537" y="536"/>
                  </a:lnTo>
                  <a:lnTo>
                    <a:pt x="415" y="682"/>
                  </a:lnTo>
                  <a:lnTo>
                    <a:pt x="293" y="804"/>
                  </a:lnTo>
                  <a:lnTo>
                    <a:pt x="220" y="950"/>
                  </a:lnTo>
                  <a:lnTo>
                    <a:pt x="147" y="1096"/>
                  </a:lnTo>
                  <a:lnTo>
                    <a:pt x="74" y="1267"/>
                  </a:lnTo>
                  <a:lnTo>
                    <a:pt x="25" y="1437"/>
                  </a:lnTo>
                  <a:lnTo>
                    <a:pt x="1" y="1583"/>
                  </a:lnTo>
                  <a:lnTo>
                    <a:pt x="1" y="1754"/>
                  </a:lnTo>
                  <a:lnTo>
                    <a:pt x="1" y="4092"/>
                  </a:lnTo>
                  <a:lnTo>
                    <a:pt x="1" y="4092"/>
                  </a:lnTo>
                  <a:lnTo>
                    <a:pt x="1" y="4263"/>
                  </a:lnTo>
                  <a:lnTo>
                    <a:pt x="25" y="4433"/>
                  </a:lnTo>
                  <a:lnTo>
                    <a:pt x="74" y="4579"/>
                  </a:lnTo>
                  <a:lnTo>
                    <a:pt x="147" y="4750"/>
                  </a:lnTo>
                  <a:lnTo>
                    <a:pt x="220" y="4896"/>
                  </a:lnTo>
                  <a:lnTo>
                    <a:pt x="293" y="5042"/>
                  </a:lnTo>
                  <a:lnTo>
                    <a:pt x="415" y="5188"/>
                  </a:lnTo>
                  <a:lnTo>
                    <a:pt x="537" y="5310"/>
                  </a:lnTo>
                  <a:lnTo>
                    <a:pt x="658" y="5407"/>
                  </a:lnTo>
                  <a:lnTo>
                    <a:pt x="780" y="5529"/>
                  </a:lnTo>
                  <a:lnTo>
                    <a:pt x="926" y="5626"/>
                  </a:lnTo>
                  <a:lnTo>
                    <a:pt x="1097" y="5699"/>
                  </a:lnTo>
                  <a:lnTo>
                    <a:pt x="1243" y="5748"/>
                  </a:lnTo>
                  <a:lnTo>
                    <a:pt x="1413" y="5797"/>
                  </a:lnTo>
                  <a:lnTo>
                    <a:pt x="1560" y="5821"/>
                  </a:lnTo>
                  <a:lnTo>
                    <a:pt x="1730" y="5846"/>
                  </a:lnTo>
                  <a:lnTo>
                    <a:pt x="1730" y="5846"/>
                  </a:lnTo>
                  <a:lnTo>
                    <a:pt x="2704" y="5846"/>
                  </a:lnTo>
                  <a:lnTo>
                    <a:pt x="3873" y="5870"/>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3" name="Shape 433"/>
            <p:cNvSpPr/>
            <p:nvPr/>
          </p:nvSpPr>
          <p:spPr>
            <a:xfrm>
              <a:off x="6721600" y="1660450"/>
              <a:ext cx="278900" cy="329425"/>
            </a:xfrm>
            <a:custGeom>
              <a:avLst/>
              <a:gdLst/>
              <a:ahLst/>
              <a:cxnLst/>
              <a:rect l="0" t="0" r="0" b="0"/>
              <a:pathLst>
                <a:path w="11156" h="13177" fill="none" extrusionOk="0">
                  <a:moveTo>
                    <a:pt x="11155" y="0"/>
                  </a:moveTo>
                  <a:lnTo>
                    <a:pt x="11155" y="0"/>
                  </a:lnTo>
                  <a:lnTo>
                    <a:pt x="10766" y="317"/>
                  </a:lnTo>
                  <a:lnTo>
                    <a:pt x="10352" y="609"/>
                  </a:lnTo>
                  <a:lnTo>
                    <a:pt x="9938" y="901"/>
                  </a:lnTo>
                  <a:lnTo>
                    <a:pt x="9524" y="1169"/>
                  </a:lnTo>
                  <a:lnTo>
                    <a:pt x="9085" y="1413"/>
                  </a:lnTo>
                  <a:lnTo>
                    <a:pt x="8671" y="1632"/>
                  </a:lnTo>
                  <a:lnTo>
                    <a:pt x="7843" y="2046"/>
                  </a:lnTo>
                  <a:lnTo>
                    <a:pt x="7015" y="2387"/>
                  </a:lnTo>
                  <a:lnTo>
                    <a:pt x="6211" y="2679"/>
                  </a:lnTo>
                  <a:lnTo>
                    <a:pt x="5456" y="2898"/>
                  </a:lnTo>
                  <a:lnTo>
                    <a:pt x="4774" y="3093"/>
                  </a:lnTo>
                  <a:lnTo>
                    <a:pt x="4774" y="3093"/>
                  </a:lnTo>
                  <a:lnTo>
                    <a:pt x="4239" y="3215"/>
                  </a:lnTo>
                  <a:lnTo>
                    <a:pt x="3678" y="3312"/>
                  </a:lnTo>
                  <a:lnTo>
                    <a:pt x="3070" y="3410"/>
                  </a:lnTo>
                  <a:lnTo>
                    <a:pt x="2461" y="3459"/>
                  </a:lnTo>
                  <a:lnTo>
                    <a:pt x="1219" y="3580"/>
                  </a:lnTo>
                  <a:lnTo>
                    <a:pt x="1" y="3629"/>
                  </a:lnTo>
                  <a:lnTo>
                    <a:pt x="1" y="9523"/>
                  </a:lnTo>
                  <a:lnTo>
                    <a:pt x="1" y="9523"/>
                  </a:lnTo>
                  <a:lnTo>
                    <a:pt x="1219" y="9596"/>
                  </a:lnTo>
                  <a:lnTo>
                    <a:pt x="2461" y="9693"/>
                  </a:lnTo>
                  <a:lnTo>
                    <a:pt x="3070" y="9767"/>
                  </a:lnTo>
                  <a:lnTo>
                    <a:pt x="3678" y="9840"/>
                  </a:lnTo>
                  <a:lnTo>
                    <a:pt x="4239" y="9937"/>
                  </a:lnTo>
                  <a:lnTo>
                    <a:pt x="4774" y="10059"/>
                  </a:lnTo>
                  <a:lnTo>
                    <a:pt x="4774" y="10059"/>
                  </a:lnTo>
                  <a:lnTo>
                    <a:pt x="5456" y="10254"/>
                  </a:lnTo>
                  <a:lnTo>
                    <a:pt x="6211" y="10497"/>
                  </a:lnTo>
                  <a:lnTo>
                    <a:pt x="7015" y="10765"/>
                  </a:lnTo>
                  <a:lnTo>
                    <a:pt x="7843" y="11130"/>
                  </a:lnTo>
                  <a:lnTo>
                    <a:pt x="8671" y="11520"/>
                  </a:lnTo>
                  <a:lnTo>
                    <a:pt x="9085" y="11764"/>
                  </a:lnTo>
                  <a:lnTo>
                    <a:pt x="9524" y="12007"/>
                  </a:lnTo>
                  <a:lnTo>
                    <a:pt x="9938" y="12251"/>
                  </a:lnTo>
                  <a:lnTo>
                    <a:pt x="10352" y="12543"/>
                  </a:lnTo>
                  <a:lnTo>
                    <a:pt x="10766" y="12835"/>
                  </a:lnTo>
                  <a:lnTo>
                    <a:pt x="11155" y="13176"/>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4" name="Shape 434"/>
            <p:cNvSpPr/>
            <p:nvPr/>
          </p:nvSpPr>
          <p:spPr>
            <a:xfrm>
              <a:off x="7006550" y="1635475"/>
              <a:ext cx="34750" cy="378750"/>
            </a:xfrm>
            <a:custGeom>
              <a:avLst/>
              <a:gdLst/>
              <a:ahLst/>
              <a:cxnLst/>
              <a:rect l="0" t="0" r="0" b="0"/>
              <a:pathLst>
                <a:path w="1390" h="15150" fill="none" extrusionOk="0">
                  <a:moveTo>
                    <a:pt x="1024" y="49"/>
                  </a:moveTo>
                  <a:lnTo>
                    <a:pt x="1024" y="49"/>
                  </a:lnTo>
                  <a:lnTo>
                    <a:pt x="902" y="1"/>
                  </a:lnTo>
                  <a:lnTo>
                    <a:pt x="805" y="1"/>
                  </a:lnTo>
                  <a:lnTo>
                    <a:pt x="805" y="1"/>
                  </a:lnTo>
                  <a:lnTo>
                    <a:pt x="683" y="1"/>
                  </a:lnTo>
                  <a:lnTo>
                    <a:pt x="585" y="49"/>
                  </a:lnTo>
                  <a:lnTo>
                    <a:pt x="464" y="98"/>
                  </a:lnTo>
                  <a:lnTo>
                    <a:pt x="391" y="171"/>
                  </a:lnTo>
                  <a:lnTo>
                    <a:pt x="391" y="171"/>
                  </a:lnTo>
                  <a:lnTo>
                    <a:pt x="1" y="536"/>
                  </a:lnTo>
                  <a:lnTo>
                    <a:pt x="1" y="14638"/>
                  </a:lnTo>
                  <a:lnTo>
                    <a:pt x="1" y="14638"/>
                  </a:lnTo>
                  <a:lnTo>
                    <a:pt x="391" y="14979"/>
                  </a:lnTo>
                  <a:lnTo>
                    <a:pt x="391" y="14979"/>
                  </a:lnTo>
                  <a:lnTo>
                    <a:pt x="464" y="15052"/>
                  </a:lnTo>
                  <a:lnTo>
                    <a:pt x="585" y="15101"/>
                  </a:lnTo>
                  <a:lnTo>
                    <a:pt x="683" y="15149"/>
                  </a:lnTo>
                  <a:lnTo>
                    <a:pt x="805" y="15149"/>
                  </a:lnTo>
                  <a:lnTo>
                    <a:pt x="805" y="15149"/>
                  </a:lnTo>
                  <a:lnTo>
                    <a:pt x="902" y="15149"/>
                  </a:lnTo>
                  <a:lnTo>
                    <a:pt x="1024" y="15101"/>
                  </a:lnTo>
                  <a:lnTo>
                    <a:pt x="1024" y="15101"/>
                  </a:lnTo>
                  <a:lnTo>
                    <a:pt x="1170" y="15028"/>
                  </a:lnTo>
                  <a:lnTo>
                    <a:pt x="1292" y="14906"/>
                  </a:lnTo>
                  <a:lnTo>
                    <a:pt x="1365" y="14735"/>
                  </a:lnTo>
                  <a:lnTo>
                    <a:pt x="1389" y="14565"/>
                  </a:lnTo>
                  <a:lnTo>
                    <a:pt x="1389" y="585"/>
                  </a:lnTo>
                  <a:lnTo>
                    <a:pt x="1389" y="585"/>
                  </a:lnTo>
                  <a:lnTo>
                    <a:pt x="1365" y="415"/>
                  </a:lnTo>
                  <a:lnTo>
                    <a:pt x="1292" y="269"/>
                  </a:lnTo>
                  <a:lnTo>
                    <a:pt x="1170" y="122"/>
                  </a:lnTo>
                  <a:lnTo>
                    <a:pt x="1024" y="49"/>
                  </a:lnTo>
                  <a:lnTo>
                    <a:pt x="1024" y="49"/>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35" name="Shape 435"/>
          <p:cNvGrpSpPr/>
          <p:nvPr/>
        </p:nvGrpSpPr>
        <p:grpSpPr>
          <a:xfrm>
            <a:off x="3325772" y="2028398"/>
            <a:ext cx="304009" cy="326513"/>
            <a:chOff x="616425" y="2329600"/>
            <a:chExt cx="361700" cy="388475"/>
          </a:xfrm>
        </p:grpSpPr>
        <p:sp>
          <p:nvSpPr>
            <p:cNvPr id="436" name="Shape 436"/>
            <p:cNvSpPr/>
            <p:nvPr/>
          </p:nvSpPr>
          <p:spPr>
            <a:xfrm>
              <a:off x="616425" y="2329600"/>
              <a:ext cx="361700" cy="388475"/>
            </a:xfrm>
            <a:custGeom>
              <a:avLst/>
              <a:gdLst/>
              <a:ahLst/>
              <a:cxnLst/>
              <a:rect l="0" t="0" r="0" b="0"/>
              <a:pathLst>
                <a:path w="14468" h="15539" fill="none" extrusionOk="0">
                  <a:moveTo>
                    <a:pt x="14273" y="13030"/>
                  </a:moveTo>
                  <a:lnTo>
                    <a:pt x="9621" y="6479"/>
                  </a:lnTo>
                  <a:lnTo>
                    <a:pt x="9621" y="2338"/>
                  </a:lnTo>
                  <a:lnTo>
                    <a:pt x="10303" y="1656"/>
                  </a:lnTo>
                  <a:lnTo>
                    <a:pt x="10303" y="1656"/>
                  </a:lnTo>
                  <a:lnTo>
                    <a:pt x="10400" y="1559"/>
                  </a:lnTo>
                  <a:lnTo>
                    <a:pt x="10474" y="1437"/>
                  </a:lnTo>
                  <a:lnTo>
                    <a:pt x="10522" y="1291"/>
                  </a:lnTo>
                  <a:lnTo>
                    <a:pt x="10571" y="1169"/>
                  </a:lnTo>
                  <a:lnTo>
                    <a:pt x="10571" y="1023"/>
                  </a:lnTo>
                  <a:lnTo>
                    <a:pt x="10571" y="877"/>
                  </a:lnTo>
                  <a:lnTo>
                    <a:pt x="10547" y="731"/>
                  </a:lnTo>
                  <a:lnTo>
                    <a:pt x="10498" y="609"/>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848" y="0"/>
                  </a:lnTo>
                  <a:lnTo>
                    <a:pt x="4701" y="25"/>
                  </a:lnTo>
                  <a:lnTo>
                    <a:pt x="4580" y="49"/>
                  </a:lnTo>
                  <a:lnTo>
                    <a:pt x="4433" y="98"/>
                  </a:lnTo>
                  <a:lnTo>
                    <a:pt x="4312" y="171"/>
                  </a:lnTo>
                  <a:lnTo>
                    <a:pt x="4214" y="244"/>
                  </a:lnTo>
                  <a:lnTo>
                    <a:pt x="4117" y="366"/>
                  </a:lnTo>
                  <a:lnTo>
                    <a:pt x="4019" y="463"/>
                  </a:lnTo>
                  <a:lnTo>
                    <a:pt x="3971" y="609"/>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370" y="14029"/>
                  </a:lnTo>
                  <a:lnTo>
                    <a:pt x="14419" y="13907"/>
                  </a:lnTo>
                  <a:lnTo>
                    <a:pt x="14443" y="13785"/>
                  </a:lnTo>
                  <a:lnTo>
                    <a:pt x="14468" y="13639"/>
                  </a:lnTo>
                  <a:lnTo>
                    <a:pt x="14468" y="13517"/>
                  </a:lnTo>
                  <a:lnTo>
                    <a:pt x="14443" y="13395"/>
                  </a:lnTo>
                  <a:lnTo>
                    <a:pt x="14419" y="13274"/>
                  </a:lnTo>
                  <a:lnTo>
                    <a:pt x="14346" y="13152"/>
                  </a:lnTo>
                  <a:lnTo>
                    <a:pt x="14273" y="13030"/>
                  </a:lnTo>
                  <a:lnTo>
                    <a:pt x="14273" y="13030"/>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7" name="Shape 437"/>
            <p:cNvSpPr/>
            <p:nvPr/>
          </p:nvSpPr>
          <p:spPr>
            <a:xfrm>
              <a:off x="704725" y="2545750"/>
              <a:ext cx="185125" cy="25"/>
            </a:xfrm>
            <a:custGeom>
              <a:avLst/>
              <a:gdLst/>
              <a:ahLst/>
              <a:cxnLst/>
              <a:rect l="0" t="0" r="0" b="0"/>
              <a:pathLst>
                <a:path w="7405" h="1" fill="none" extrusionOk="0">
                  <a:moveTo>
                    <a:pt x="7404" y="0"/>
                  </a:moveTo>
                  <a:lnTo>
                    <a:pt x="0" y="0"/>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8" name="Shape 438"/>
            <p:cNvSpPr/>
            <p:nvPr/>
          </p:nvSpPr>
          <p:spPr>
            <a:xfrm>
              <a:off x="811875" y="2626125"/>
              <a:ext cx="31075" cy="31075"/>
            </a:xfrm>
            <a:custGeom>
              <a:avLst/>
              <a:gdLst/>
              <a:ahLst/>
              <a:cxnLst/>
              <a:rect l="0" t="0" r="0" b="0"/>
              <a:pathLst>
                <a:path w="1243" h="1243" fill="none" extrusionOk="0">
                  <a:moveTo>
                    <a:pt x="1" y="633"/>
                  </a:moveTo>
                  <a:lnTo>
                    <a:pt x="1" y="633"/>
                  </a:lnTo>
                  <a:lnTo>
                    <a:pt x="25" y="487"/>
                  </a:lnTo>
                  <a:lnTo>
                    <a:pt x="50" y="390"/>
                  </a:lnTo>
                  <a:lnTo>
                    <a:pt x="98" y="268"/>
                  </a:lnTo>
                  <a:lnTo>
                    <a:pt x="171" y="171"/>
                  </a:lnTo>
                  <a:lnTo>
                    <a:pt x="269" y="98"/>
                  </a:lnTo>
                  <a:lnTo>
                    <a:pt x="390" y="49"/>
                  </a:lnTo>
                  <a:lnTo>
                    <a:pt x="488" y="24"/>
                  </a:lnTo>
                  <a:lnTo>
                    <a:pt x="634" y="0"/>
                  </a:lnTo>
                  <a:lnTo>
                    <a:pt x="634" y="0"/>
                  </a:lnTo>
                  <a:lnTo>
                    <a:pt x="756" y="24"/>
                  </a:lnTo>
                  <a:lnTo>
                    <a:pt x="853" y="49"/>
                  </a:lnTo>
                  <a:lnTo>
                    <a:pt x="975" y="98"/>
                  </a:lnTo>
                  <a:lnTo>
                    <a:pt x="1072" y="171"/>
                  </a:lnTo>
                  <a:lnTo>
                    <a:pt x="1146" y="268"/>
                  </a:lnTo>
                  <a:lnTo>
                    <a:pt x="1194" y="390"/>
                  </a:lnTo>
                  <a:lnTo>
                    <a:pt x="1243" y="487"/>
                  </a:lnTo>
                  <a:lnTo>
                    <a:pt x="1243" y="633"/>
                  </a:lnTo>
                  <a:lnTo>
                    <a:pt x="1243" y="633"/>
                  </a:lnTo>
                  <a:lnTo>
                    <a:pt x="1243" y="755"/>
                  </a:lnTo>
                  <a:lnTo>
                    <a:pt x="1194" y="853"/>
                  </a:lnTo>
                  <a:lnTo>
                    <a:pt x="1146" y="974"/>
                  </a:lnTo>
                  <a:lnTo>
                    <a:pt x="1072" y="1072"/>
                  </a:lnTo>
                  <a:lnTo>
                    <a:pt x="975" y="1145"/>
                  </a:lnTo>
                  <a:lnTo>
                    <a:pt x="853" y="1194"/>
                  </a:lnTo>
                  <a:lnTo>
                    <a:pt x="756" y="1242"/>
                  </a:lnTo>
                  <a:lnTo>
                    <a:pt x="634" y="1242"/>
                  </a:lnTo>
                  <a:lnTo>
                    <a:pt x="634" y="1242"/>
                  </a:lnTo>
                  <a:lnTo>
                    <a:pt x="488" y="1242"/>
                  </a:lnTo>
                  <a:lnTo>
                    <a:pt x="390" y="1194"/>
                  </a:lnTo>
                  <a:lnTo>
                    <a:pt x="269" y="1145"/>
                  </a:lnTo>
                  <a:lnTo>
                    <a:pt x="171" y="1072"/>
                  </a:lnTo>
                  <a:lnTo>
                    <a:pt x="98" y="974"/>
                  </a:lnTo>
                  <a:lnTo>
                    <a:pt x="50" y="853"/>
                  </a:lnTo>
                  <a:lnTo>
                    <a:pt x="25" y="755"/>
                  </a:lnTo>
                  <a:lnTo>
                    <a:pt x="1" y="633"/>
                  </a:lnTo>
                  <a:lnTo>
                    <a:pt x="1" y="633"/>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9" name="Shape 439"/>
            <p:cNvSpPr/>
            <p:nvPr/>
          </p:nvSpPr>
          <p:spPr>
            <a:xfrm>
              <a:off x="751000" y="2568275"/>
              <a:ext cx="54200" cy="53600"/>
            </a:xfrm>
            <a:custGeom>
              <a:avLst/>
              <a:gdLst/>
              <a:ahLst/>
              <a:cxnLst/>
              <a:rect l="0" t="0" r="0" b="0"/>
              <a:pathLst>
                <a:path w="2168" h="2144" fill="none" extrusionOk="0">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0" y="1072"/>
                  </a:lnTo>
                  <a:lnTo>
                    <a:pt x="25" y="853"/>
                  </a:lnTo>
                  <a:lnTo>
                    <a:pt x="98" y="658"/>
                  </a:lnTo>
                  <a:lnTo>
                    <a:pt x="195" y="463"/>
                  </a:lnTo>
                  <a:lnTo>
                    <a:pt x="317" y="317"/>
                  </a:lnTo>
                  <a:lnTo>
                    <a:pt x="487" y="171"/>
                  </a:lnTo>
                  <a:lnTo>
                    <a:pt x="658" y="73"/>
                  </a:lnTo>
                  <a:lnTo>
                    <a:pt x="877" y="0"/>
                  </a:lnTo>
                  <a:lnTo>
                    <a:pt x="1096" y="0"/>
                  </a:lnTo>
                  <a:lnTo>
                    <a:pt x="1096" y="0"/>
                  </a:lnTo>
                  <a:lnTo>
                    <a:pt x="1315" y="0"/>
                  </a:lnTo>
                  <a:lnTo>
                    <a:pt x="1510" y="73"/>
                  </a:lnTo>
                  <a:lnTo>
                    <a:pt x="1681" y="171"/>
                  </a:lnTo>
                  <a:lnTo>
                    <a:pt x="1851" y="317"/>
                  </a:lnTo>
                  <a:lnTo>
                    <a:pt x="1973" y="463"/>
                  </a:lnTo>
                  <a:lnTo>
                    <a:pt x="2070" y="658"/>
                  </a:lnTo>
                  <a:lnTo>
                    <a:pt x="2144" y="853"/>
                  </a:lnTo>
                  <a:lnTo>
                    <a:pt x="2168" y="1072"/>
                  </a:lnTo>
                  <a:lnTo>
                    <a:pt x="2168" y="1072"/>
                  </a:lnTo>
                  <a:lnTo>
                    <a:pt x="2144" y="1291"/>
                  </a:lnTo>
                  <a:lnTo>
                    <a:pt x="2070" y="1486"/>
                  </a:lnTo>
                  <a:lnTo>
                    <a:pt x="1973" y="1681"/>
                  </a:lnTo>
                  <a:lnTo>
                    <a:pt x="1851" y="1827"/>
                  </a:lnTo>
                  <a:lnTo>
                    <a:pt x="1681" y="1973"/>
                  </a:lnTo>
                  <a:lnTo>
                    <a:pt x="1510" y="2071"/>
                  </a:lnTo>
                  <a:lnTo>
                    <a:pt x="1315" y="2119"/>
                  </a:lnTo>
                  <a:lnTo>
                    <a:pt x="1096" y="2144"/>
                  </a:lnTo>
                  <a:lnTo>
                    <a:pt x="1096" y="2144"/>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0" name="Shape 440"/>
            <p:cNvSpPr/>
            <p:nvPr/>
          </p:nvSpPr>
          <p:spPr>
            <a:xfrm>
              <a:off x="769875" y="2662650"/>
              <a:ext cx="23775" cy="23775"/>
            </a:xfrm>
            <a:custGeom>
              <a:avLst/>
              <a:gdLst/>
              <a:ahLst/>
              <a:cxnLst/>
              <a:rect l="0" t="0" r="0" b="0"/>
              <a:pathLst>
                <a:path w="951" h="951" fill="none" extrusionOk="0">
                  <a:moveTo>
                    <a:pt x="0" y="463"/>
                  </a:moveTo>
                  <a:lnTo>
                    <a:pt x="0" y="463"/>
                  </a:lnTo>
                  <a:lnTo>
                    <a:pt x="0" y="366"/>
                  </a:lnTo>
                  <a:lnTo>
                    <a:pt x="25" y="293"/>
                  </a:lnTo>
                  <a:lnTo>
                    <a:pt x="73" y="195"/>
                  </a:lnTo>
                  <a:lnTo>
                    <a:pt x="146" y="122"/>
                  </a:lnTo>
                  <a:lnTo>
                    <a:pt x="220" y="73"/>
                  </a:lnTo>
                  <a:lnTo>
                    <a:pt x="293" y="25"/>
                  </a:lnTo>
                  <a:lnTo>
                    <a:pt x="390" y="0"/>
                  </a:lnTo>
                  <a:lnTo>
                    <a:pt x="487" y="0"/>
                  </a:lnTo>
                  <a:lnTo>
                    <a:pt x="487" y="0"/>
                  </a:lnTo>
                  <a:lnTo>
                    <a:pt x="585" y="0"/>
                  </a:lnTo>
                  <a:lnTo>
                    <a:pt x="658" y="25"/>
                  </a:lnTo>
                  <a:lnTo>
                    <a:pt x="755" y="73"/>
                  </a:lnTo>
                  <a:lnTo>
                    <a:pt x="828" y="122"/>
                  </a:lnTo>
                  <a:lnTo>
                    <a:pt x="877" y="195"/>
                  </a:lnTo>
                  <a:lnTo>
                    <a:pt x="926" y="293"/>
                  </a:lnTo>
                  <a:lnTo>
                    <a:pt x="950" y="366"/>
                  </a:lnTo>
                  <a:lnTo>
                    <a:pt x="950" y="463"/>
                  </a:lnTo>
                  <a:lnTo>
                    <a:pt x="950" y="463"/>
                  </a:lnTo>
                  <a:lnTo>
                    <a:pt x="950" y="561"/>
                  </a:lnTo>
                  <a:lnTo>
                    <a:pt x="926" y="658"/>
                  </a:lnTo>
                  <a:lnTo>
                    <a:pt x="877" y="755"/>
                  </a:lnTo>
                  <a:lnTo>
                    <a:pt x="828" y="804"/>
                  </a:lnTo>
                  <a:lnTo>
                    <a:pt x="755" y="877"/>
                  </a:lnTo>
                  <a:lnTo>
                    <a:pt x="658" y="926"/>
                  </a:lnTo>
                  <a:lnTo>
                    <a:pt x="585" y="950"/>
                  </a:lnTo>
                  <a:lnTo>
                    <a:pt x="487" y="950"/>
                  </a:lnTo>
                  <a:lnTo>
                    <a:pt x="487" y="950"/>
                  </a:lnTo>
                  <a:lnTo>
                    <a:pt x="390" y="950"/>
                  </a:lnTo>
                  <a:lnTo>
                    <a:pt x="293" y="926"/>
                  </a:lnTo>
                  <a:lnTo>
                    <a:pt x="220" y="877"/>
                  </a:lnTo>
                  <a:lnTo>
                    <a:pt x="146" y="804"/>
                  </a:lnTo>
                  <a:lnTo>
                    <a:pt x="73" y="755"/>
                  </a:lnTo>
                  <a:lnTo>
                    <a:pt x="25" y="658"/>
                  </a:lnTo>
                  <a:lnTo>
                    <a:pt x="0" y="561"/>
                  </a:lnTo>
                  <a:lnTo>
                    <a:pt x="0" y="463"/>
                  </a:lnTo>
                  <a:lnTo>
                    <a:pt x="0" y="463"/>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1" name="Shape 441"/>
            <p:cNvSpPr/>
            <p:nvPr/>
          </p:nvSpPr>
          <p:spPr>
            <a:xfrm>
              <a:off x="799700" y="2503125"/>
              <a:ext cx="24375" cy="23775"/>
            </a:xfrm>
            <a:custGeom>
              <a:avLst/>
              <a:gdLst/>
              <a:ahLst/>
              <a:cxnLst/>
              <a:rect l="0" t="0" r="0" b="0"/>
              <a:pathLst>
                <a:path w="975" h="951" fill="none" extrusionOk="0">
                  <a:moveTo>
                    <a:pt x="1" y="463"/>
                  </a:moveTo>
                  <a:lnTo>
                    <a:pt x="1" y="463"/>
                  </a:lnTo>
                  <a:lnTo>
                    <a:pt x="25" y="366"/>
                  </a:lnTo>
                  <a:lnTo>
                    <a:pt x="49" y="293"/>
                  </a:lnTo>
                  <a:lnTo>
                    <a:pt x="98" y="195"/>
                  </a:lnTo>
                  <a:lnTo>
                    <a:pt x="147" y="122"/>
                  </a:lnTo>
                  <a:lnTo>
                    <a:pt x="220" y="73"/>
                  </a:lnTo>
                  <a:lnTo>
                    <a:pt x="293" y="25"/>
                  </a:lnTo>
                  <a:lnTo>
                    <a:pt x="390" y="0"/>
                  </a:lnTo>
                  <a:lnTo>
                    <a:pt x="488" y="0"/>
                  </a:lnTo>
                  <a:lnTo>
                    <a:pt x="488" y="0"/>
                  </a:lnTo>
                  <a:lnTo>
                    <a:pt x="585" y="0"/>
                  </a:lnTo>
                  <a:lnTo>
                    <a:pt x="683" y="25"/>
                  </a:lnTo>
                  <a:lnTo>
                    <a:pt x="756" y="73"/>
                  </a:lnTo>
                  <a:lnTo>
                    <a:pt x="829" y="122"/>
                  </a:lnTo>
                  <a:lnTo>
                    <a:pt x="877" y="195"/>
                  </a:lnTo>
                  <a:lnTo>
                    <a:pt x="926" y="293"/>
                  </a:lnTo>
                  <a:lnTo>
                    <a:pt x="951" y="366"/>
                  </a:lnTo>
                  <a:lnTo>
                    <a:pt x="975" y="463"/>
                  </a:lnTo>
                  <a:lnTo>
                    <a:pt x="975" y="463"/>
                  </a:lnTo>
                  <a:lnTo>
                    <a:pt x="951" y="561"/>
                  </a:lnTo>
                  <a:lnTo>
                    <a:pt x="926" y="658"/>
                  </a:lnTo>
                  <a:lnTo>
                    <a:pt x="877" y="731"/>
                  </a:lnTo>
                  <a:lnTo>
                    <a:pt x="829" y="804"/>
                  </a:lnTo>
                  <a:lnTo>
                    <a:pt x="756" y="877"/>
                  </a:lnTo>
                  <a:lnTo>
                    <a:pt x="683" y="902"/>
                  </a:lnTo>
                  <a:lnTo>
                    <a:pt x="585" y="950"/>
                  </a:lnTo>
                  <a:lnTo>
                    <a:pt x="488" y="950"/>
                  </a:lnTo>
                  <a:lnTo>
                    <a:pt x="488" y="950"/>
                  </a:lnTo>
                  <a:lnTo>
                    <a:pt x="390" y="950"/>
                  </a:lnTo>
                  <a:lnTo>
                    <a:pt x="293" y="902"/>
                  </a:lnTo>
                  <a:lnTo>
                    <a:pt x="220" y="877"/>
                  </a:lnTo>
                  <a:lnTo>
                    <a:pt x="147" y="804"/>
                  </a:lnTo>
                  <a:lnTo>
                    <a:pt x="98" y="731"/>
                  </a:lnTo>
                  <a:lnTo>
                    <a:pt x="49" y="658"/>
                  </a:lnTo>
                  <a:lnTo>
                    <a:pt x="25" y="561"/>
                  </a:lnTo>
                  <a:lnTo>
                    <a:pt x="1" y="463"/>
                  </a:lnTo>
                  <a:lnTo>
                    <a:pt x="1" y="463"/>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2" name="Shape 442"/>
            <p:cNvSpPr/>
            <p:nvPr/>
          </p:nvSpPr>
          <p:spPr>
            <a:xfrm>
              <a:off x="766825" y="2388050"/>
              <a:ext cx="60925" cy="25"/>
            </a:xfrm>
            <a:custGeom>
              <a:avLst/>
              <a:gdLst/>
              <a:ahLst/>
              <a:cxnLst/>
              <a:rect l="0" t="0" r="0" b="0"/>
              <a:pathLst>
                <a:path w="2437" h="1" fill="none" extrusionOk="0">
                  <a:moveTo>
                    <a:pt x="2436" y="0"/>
                  </a:moveTo>
                  <a:lnTo>
                    <a:pt x="1" y="0"/>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3" name="Shape 443"/>
            <p:cNvSpPr/>
            <p:nvPr/>
          </p:nvSpPr>
          <p:spPr>
            <a:xfrm>
              <a:off x="769875" y="2456250"/>
              <a:ext cx="31075" cy="31075"/>
            </a:xfrm>
            <a:custGeom>
              <a:avLst/>
              <a:gdLst/>
              <a:ahLst/>
              <a:cxnLst/>
              <a:rect l="0" t="0" r="0" b="0"/>
              <a:pathLst>
                <a:path w="1243" h="1243" fill="none" extrusionOk="0">
                  <a:moveTo>
                    <a:pt x="0" y="633"/>
                  </a:moveTo>
                  <a:lnTo>
                    <a:pt x="0" y="633"/>
                  </a:lnTo>
                  <a:lnTo>
                    <a:pt x="0" y="512"/>
                  </a:lnTo>
                  <a:lnTo>
                    <a:pt x="49" y="390"/>
                  </a:lnTo>
                  <a:lnTo>
                    <a:pt x="98" y="268"/>
                  </a:lnTo>
                  <a:lnTo>
                    <a:pt x="171" y="195"/>
                  </a:lnTo>
                  <a:lnTo>
                    <a:pt x="268" y="122"/>
                  </a:lnTo>
                  <a:lnTo>
                    <a:pt x="366" y="49"/>
                  </a:lnTo>
                  <a:lnTo>
                    <a:pt x="487" y="24"/>
                  </a:lnTo>
                  <a:lnTo>
                    <a:pt x="609" y="0"/>
                  </a:lnTo>
                  <a:lnTo>
                    <a:pt x="609" y="0"/>
                  </a:lnTo>
                  <a:lnTo>
                    <a:pt x="731" y="24"/>
                  </a:lnTo>
                  <a:lnTo>
                    <a:pt x="853" y="49"/>
                  </a:lnTo>
                  <a:lnTo>
                    <a:pt x="975" y="122"/>
                  </a:lnTo>
                  <a:lnTo>
                    <a:pt x="1048" y="195"/>
                  </a:lnTo>
                  <a:lnTo>
                    <a:pt x="1145" y="268"/>
                  </a:lnTo>
                  <a:lnTo>
                    <a:pt x="1194" y="390"/>
                  </a:lnTo>
                  <a:lnTo>
                    <a:pt x="1218" y="512"/>
                  </a:lnTo>
                  <a:lnTo>
                    <a:pt x="1242" y="633"/>
                  </a:lnTo>
                  <a:lnTo>
                    <a:pt x="1242" y="633"/>
                  </a:lnTo>
                  <a:lnTo>
                    <a:pt x="1218" y="755"/>
                  </a:lnTo>
                  <a:lnTo>
                    <a:pt x="1194" y="877"/>
                  </a:lnTo>
                  <a:lnTo>
                    <a:pt x="1145" y="974"/>
                  </a:lnTo>
                  <a:lnTo>
                    <a:pt x="1048" y="1072"/>
                  </a:lnTo>
                  <a:lnTo>
                    <a:pt x="975" y="1145"/>
                  </a:lnTo>
                  <a:lnTo>
                    <a:pt x="853" y="1193"/>
                  </a:lnTo>
                  <a:lnTo>
                    <a:pt x="731" y="1242"/>
                  </a:lnTo>
                  <a:lnTo>
                    <a:pt x="609" y="1242"/>
                  </a:lnTo>
                  <a:lnTo>
                    <a:pt x="609" y="1242"/>
                  </a:lnTo>
                  <a:lnTo>
                    <a:pt x="487" y="1242"/>
                  </a:lnTo>
                  <a:lnTo>
                    <a:pt x="366" y="1193"/>
                  </a:lnTo>
                  <a:lnTo>
                    <a:pt x="268" y="1145"/>
                  </a:lnTo>
                  <a:lnTo>
                    <a:pt x="171" y="1072"/>
                  </a:lnTo>
                  <a:lnTo>
                    <a:pt x="98" y="974"/>
                  </a:lnTo>
                  <a:lnTo>
                    <a:pt x="49" y="877"/>
                  </a:lnTo>
                  <a:lnTo>
                    <a:pt x="0" y="755"/>
                  </a:lnTo>
                  <a:lnTo>
                    <a:pt x="0" y="633"/>
                  </a:lnTo>
                  <a:lnTo>
                    <a:pt x="0" y="633"/>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44" name="Shape 444"/>
          <p:cNvGrpSpPr/>
          <p:nvPr/>
        </p:nvGrpSpPr>
        <p:grpSpPr>
          <a:xfrm>
            <a:off x="3882582" y="2031466"/>
            <a:ext cx="320378" cy="320378"/>
            <a:chOff x="1278900" y="2333250"/>
            <a:chExt cx="381175" cy="381175"/>
          </a:xfrm>
        </p:grpSpPr>
        <p:sp>
          <p:nvSpPr>
            <p:cNvPr id="445" name="Shape 445"/>
            <p:cNvSpPr/>
            <p:nvPr/>
          </p:nvSpPr>
          <p:spPr>
            <a:xfrm>
              <a:off x="1278900" y="2333250"/>
              <a:ext cx="381175" cy="381175"/>
            </a:xfrm>
            <a:custGeom>
              <a:avLst/>
              <a:gdLst/>
              <a:ahLst/>
              <a:cxnLst/>
              <a:rect l="0" t="0" r="0" b="0"/>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6" name="Shape 446"/>
            <p:cNvSpPr/>
            <p:nvPr/>
          </p:nvSpPr>
          <p:spPr>
            <a:xfrm>
              <a:off x="1525475" y="2503125"/>
              <a:ext cx="43875" cy="47525"/>
            </a:xfrm>
            <a:custGeom>
              <a:avLst/>
              <a:gdLst/>
              <a:ahLst/>
              <a:cxnLst/>
              <a:rect l="0" t="0" r="0" b="0"/>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7" name="Shape 447"/>
            <p:cNvSpPr/>
            <p:nvPr/>
          </p:nvSpPr>
          <p:spPr>
            <a:xfrm>
              <a:off x="1369600" y="2503125"/>
              <a:ext cx="43875" cy="47525"/>
            </a:xfrm>
            <a:custGeom>
              <a:avLst/>
              <a:gdLst/>
              <a:ahLst/>
              <a:cxnLst/>
              <a:rect l="0" t="0" r="0" b="0"/>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8" name="Shape 448"/>
            <p:cNvSpPr/>
            <p:nvPr/>
          </p:nvSpPr>
          <p:spPr>
            <a:xfrm>
              <a:off x="1369600" y="2604200"/>
              <a:ext cx="199750" cy="40825"/>
            </a:xfrm>
            <a:custGeom>
              <a:avLst/>
              <a:gdLst/>
              <a:ahLst/>
              <a:cxnLst/>
              <a:rect l="0" t="0" r="0" b="0"/>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49" name="Shape 449"/>
          <p:cNvGrpSpPr/>
          <p:nvPr/>
        </p:nvGrpSpPr>
        <p:grpSpPr>
          <a:xfrm>
            <a:off x="4447545" y="2031466"/>
            <a:ext cx="320399" cy="320378"/>
            <a:chOff x="1951075" y="2333250"/>
            <a:chExt cx="381200" cy="381175"/>
          </a:xfrm>
        </p:grpSpPr>
        <p:sp>
          <p:nvSpPr>
            <p:cNvPr id="450" name="Shape 450"/>
            <p:cNvSpPr/>
            <p:nvPr/>
          </p:nvSpPr>
          <p:spPr>
            <a:xfrm>
              <a:off x="1951075" y="2333250"/>
              <a:ext cx="381200" cy="381175"/>
            </a:xfrm>
            <a:custGeom>
              <a:avLst/>
              <a:gdLst/>
              <a:ahLst/>
              <a:cxnLst/>
              <a:rect l="0" t="0" r="0" b="0"/>
              <a:pathLst>
                <a:path w="15248" h="15247" fill="none" extrusionOk="0">
                  <a:moveTo>
                    <a:pt x="7624" y="0"/>
                  </a:moveTo>
                  <a:lnTo>
                    <a:pt x="7624" y="0"/>
                  </a:lnTo>
                  <a:lnTo>
                    <a:pt x="7234" y="0"/>
                  </a:lnTo>
                  <a:lnTo>
                    <a:pt x="6845" y="49"/>
                  </a:lnTo>
                  <a:lnTo>
                    <a:pt x="6455" y="98"/>
                  </a:lnTo>
                  <a:lnTo>
                    <a:pt x="6090" y="147"/>
                  </a:lnTo>
                  <a:lnTo>
                    <a:pt x="5724" y="244"/>
                  </a:lnTo>
                  <a:lnTo>
                    <a:pt x="5359" y="341"/>
                  </a:lnTo>
                  <a:lnTo>
                    <a:pt x="4994" y="463"/>
                  </a:lnTo>
                  <a:lnTo>
                    <a:pt x="4653" y="609"/>
                  </a:lnTo>
                  <a:lnTo>
                    <a:pt x="4312" y="755"/>
                  </a:lnTo>
                  <a:lnTo>
                    <a:pt x="3995" y="926"/>
                  </a:lnTo>
                  <a:lnTo>
                    <a:pt x="3678" y="1096"/>
                  </a:lnTo>
                  <a:lnTo>
                    <a:pt x="3362" y="1291"/>
                  </a:lnTo>
                  <a:lnTo>
                    <a:pt x="3070" y="1510"/>
                  </a:lnTo>
                  <a:lnTo>
                    <a:pt x="2777" y="1730"/>
                  </a:lnTo>
                  <a:lnTo>
                    <a:pt x="2509" y="1973"/>
                  </a:lnTo>
                  <a:lnTo>
                    <a:pt x="2242" y="2241"/>
                  </a:lnTo>
                  <a:lnTo>
                    <a:pt x="1974" y="2509"/>
                  </a:lnTo>
                  <a:lnTo>
                    <a:pt x="1730" y="2777"/>
                  </a:lnTo>
                  <a:lnTo>
                    <a:pt x="1511" y="3069"/>
                  </a:lnTo>
                  <a:lnTo>
                    <a:pt x="1292" y="3361"/>
                  </a:lnTo>
                  <a:lnTo>
                    <a:pt x="1097" y="3678"/>
                  </a:lnTo>
                  <a:lnTo>
                    <a:pt x="926" y="3995"/>
                  </a:lnTo>
                  <a:lnTo>
                    <a:pt x="756" y="4311"/>
                  </a:lnTo>
                  <a:lnTo>
                    <a:pt x="610" y="4652"/>
                  </a:lnTo>
                  <a:lnTo>
                    <a:pt x="464" y="4993"/>
                  </a:lnTo>
                  <a:lnTo>
                    <a:pt x="342" y="5358"/>
                  </a:lnTo>
                  <a:lnTo>
                    <a:pt x="244" y="5724"/>
                  </a:lnTo>
                  <a:lnTo>
                    <a:pt x="147" y="6089"/>
                  </a:lnTo>
                  <a:lnTo>
                    <a:pt x="98" y="6454"/>
                  </a:lnTo>
                  <a:lnTo>
                    <a:pt x="50" y="6844"/>
                  </a:lnTo>
                  <a:lnTo>
                    <a:pt x="1" y="7234"/>
                  </a:lnTo>
                  <a:lnTo>
                    <a:pt x="1" y="7623"/>
                  </a:lnTo>
                  <a:lnTo>
                    <a:pt x="1" y="7623"/>
                  </a:lnTo>
                  <a:lnTo>
                    <a:pt x="1" y="8013"/>
                  </a:lnTo>
                  <a:lnTo>
                    <a:pt x="50" y="8403"/>
                  </a:lnTo>
                  <a:lnTo>
                    <a:pt x="98" y="8793"/>
                  </a:lnTo>
                  <a:lnTo>
                    <a:pt x="147" y="9158"/>
                  </a:lnTo>
                  <a:lnTo>
                    <a:pt x="244" y="9523"/>
                  </a:lnTo>
                  <a:lnTo>
                    <a:pt x="342" y="9889"/>
                  </a:lnTo>
                  <a:lnTo>
                    <a:pt x="464" y="10254"/>
                  </a:lnTo>
                  <a:lnTo>
                    <a:pt x="610" y="10595"/>
                  </a:lnTo>
                  <a:lnTo>
                    <a:pt x="756" y="10936"/>
                  </a:lnTo>
                  <a:lnTo>
                    <a:pt x="926" y="11252"/>
                  </a:lnTo>
                  <a:lnTo>
                    <a:pt x="1097" y="11569"/>
                  </a:lnTo>
                  <a:lnTo>
                    <a:pt x="1292" y="11886"/>
                  </a:lnTo>
                  <a:lnTo>
                    <a:pt x="1511" y="12178"/>
                  </a:lnTo>
                  <a:lnTo>
                    <a:pt x="1730" y="12470"/>
                  </a:lnTo>
                  <a:lnTo>
                    <a:pt x="1974" y="12738"/>
                  </a:lnTo>
                  <a:lnTo>
                    <a:pt x="2242" y="13006"/>
                  </a:lnTo>
                  <a:lnTo>
                    <a:pt x="2509" y="13274"/>
                  </a:lnTo>
                  <a:lnTo>
                    <a:pt x="2777" y="13517"/>
                  </a:lnTo>
                  <a:lnTo>
                    <a:pt x="3070" y="13737"/>
                  </a:lnTo>
                  <a:lnTo>
                    <a:pt x="3362" y="13956"/>
                  </a:lnTo>
                  <a:lnTo>
                    <a:pt x="3678" y="14151"/>
                  </a:lnTo>
                  <a:lnTo>
                    <a:pt x="3995" y="14321"/>
                  </a:lnTo>
                  <a:lnTo>
                    <a:pt x="4312" y="14492"/>
                  </a:lnTo>
                  <a:lnTo>
                    <a:pt x="4653" y="14638"/>
                  </a:lnTo>
                  <a:lnTo>
                    <a:pt x="4994" y="14784"/>
                  </a:lnTo>
                  <a:lnTo>
                    <a:pt x="5359" y="14906"/>
                  </a:lnTo>
                  <a:lnTo>
                    <a:pt x="5724" y="15003"/>
                  </a:lnTo>
                  <a:lnTo>
                    <a:pt x="6090" y="15100"/>
                  </a:lnTo>
                  <a:lnTo>
                    <a:pt x="6455" y="15149"/>
                  </a:lnTo>
                  <a:lnTo>
                    <a:pt x="6845"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1" y="13517"/>
                  </a:lnTo>
                  <a:lnTo>
                    <a:pt x="12739" y="13274"/>
                  </a:lnTo>
                  <a:lnTo>
                    <a:pt x="13006" y="13006"/>
                  </a:lnTo>
                  <a:lnTo>
                    <a:pt x="13274" y="12738"/>
                  </a:lnTo>
                  <a:lnTo>
                    <a:pt x="13518" y="12470"/>
                  </a:lnTo>
                  <a:lnTo>
                    <a:pt x="13737" y="12178"/>
                  </a:lnTo>
                  <a:lnTo>
                    <a:pt x="13956" y="11886"/>
                  </a:lnTo>
                  <a:lnTo>
                    <a:pt x="14151" y="11569"/>
                  </a:lnTo>
                  <a:lnTo>
                    <a:pt x="14322" y="11252"/>
                  </a:lnTo>
                  <a:lnTo>
                    <a:pt x="14492" y="10936"/>
                  </a:lnTo>
                  <a:lnTo>
                    <a:pt x="14638" y="10595"/>
                  </a:lnTo>
                  <a:lnTo>
                    <a:pt x="14784" y="10254"/>
                  </a:lnTo>
                  <a:lnTo>
                    <a:pt x="14906" y="9889"/>
                  </a:lnTo>
                  <a:lnTo>
                    <a:pt x="15004"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4" y="5724"/>
                  </a:lnTo>
                  <a:lnTo>
                    <a:pt x="14906" y="5358"/>
                  </a:lnTo>
                  <a:lnTo>
                    <a:pt x="14784" y="4993"/>
                  </a:lnTo>
                  <a:lnTo>
                    <a:pt x="14638" y="4652"/>
                  </a:lnTo>
                  <a:lnTo>
                    <a:pt x="14492" y="4311"/>
                  </a:lnTo>
                  <a:lnTo>
                    <a:pt x="14322" y="3995"/>
                  </a:lnTo>
                  <a:lnTo>
                    <a:pt x="14151" y="3678"/>
                  </a:lnTo>
                  <a:lnTo>
                    <a:pt x="13956" y="3361"/>
                  </a:lnTo>
                  <a:lnTo>
                    <a:pt x="13737" y="3069"/>
                  </a:lnTo>
                  <a:lnTo>
                    <a:pt x="13518" y="2777"/>
                  </a:lnTo>
                  <a:lnTo>
                    <a:pt x="13274" y="2509"/>
                  </a:lnTo>
                  <a:lnTo>
                    <a:pt x="13006" y="2241"/>
                  </a:lnTo>
                  <a:lnTo>
                    <a:pt x="12739" y="1973"/>
                  </a:lnTo>
                  <a:lnTo>
                    <a:pt x="12471"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1" name="Shape 451"/>
            <p:cNvSpPr/>
            <p:nvPr/>
          </p:nvSpPr>
          <p:spPr>
            <a:xfrm>
              <a:off x="2197675" y="2503125"/>
              <a:ext cx="43875" cy="47525"/>
            </a:xfrm>
            <a:custGeom>
              <a:avLst/>
              <a:gdLst/>
              <a:ahLst/>
              <a:cxnLst/>
              <a:rect l="0" t="0" r="0" b="0"/>
              <a:pathLst>
                <a:path w="1755" h="1901" fill="none" extrusionOk="0">
                  <a:moveTo>
                    <a:pt x="877" y="0"/>
                  </a:move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2" name="Shape 452"/>
            <p:cNvSpPr/>
            <p:nvPr/>
          </p:nvSpPr>
          <p:spPr>
            <a:xfrm>
              <a:off x="2041800" y="2503125"/>
              <a:ext cx="43875" cy="47525"/>
            </a:xfrm>
            <a:custGeom>
              <a:avLst/>
              <a:gdLst/>
              <a:ahLst/>
              <a:cxnLst/>
              <a:rect l="0" t="0" r="0" b="0"/>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3" name="Shape 453"/>
            <p:cNvSpPr/>
            <p:nvPr/>
          </p:nvSpPr>
          <p:spPr>
            <a:xfrm>
              <a:off x="2041800" y="2584100"/>
              <a:ext cx="199750" cy="41425"/>
            </a:xfrm>
            <a:custGeom>
              <a:avLst/>
              <a:gdLst/>
              <a:ahLst/>
              <a:cxnLst/>
              <a:rect l="0" t="0" r="0" b="0"/>
              <a:pathLst>
                <a:path w="7990" h="1657" fill="none" extrusionOk="0">
                  <a:moveTo>
                    <a:pt x="1" y="1657"/>
                  </a:moveTo>
                  <a:lnTo>
                    <a:pt x="1" y="1657"/>
                  </a:lnTo>
                  <a:lnTo>
                    <a:pt x="415" y="1291"/>
                  </a:lnTo>
                  <a:lnTo>
                    <a:pt x="853" y="950"/>
                  </a:lnTo>
                  <a:lnTo>
                    <a:pt x="1340" y="683"/>
                  </a:lnTo>
                  <a:lnTo>
                    <a:pt x="1827" y="439"/>
                  </a:lnTo>
                  <a:lnTo>
                    <a:pt x="2363" y="244"/>
                  </a:lnTo>
                  <a:lnTo>
                    <a:pt x="2875" y="122"/>
                  </a:lnTo>
                  <a:lnTo>
                    <a:pt x="3435" y="49"/>
                  </a:lnTo>
                  <a:lnTo>
                    <a:pt x="3995" y="1"/>
                  </a:lnTo>
                  <a:lnTo>
                    <a:pt x="3995" y="1"/>
                  </a:lnTo>
                  <a:lnTo>
                    <a:pt x="4555" y="49"/>
                  </a:lnTo>
                  <a:lnTo>
                    <a:pt x="5115" y="122"/>
                  </a:lnTo>
                  <a:lnTo>
                    <a:pt x="5627" y="244"/>
                  </a:lnTo>
                  <a:lnTo>
                    <a:pt x="6163" y="439"/>
                  </a:lnTo>
                  <a:lnTo>
                    <a:pt x="6650" y="683"/>
                  </a:lnTo>
                  <a:lnTo>
                    <a:pt x="7137" y="950"/>
                  </a:lnTo>
                  <a:lnTo>
                    <a:pt x="7575" y="1291"/>
                  </a:lnTo>
                  <a:lnTo>
                    <a:pt x="7989" y="1657"/>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54" name="Shape 454"/>
          <p:cNvGrpSpPr/>
          <p:nvPr/>
        </p:nvGrpSpPr>
        <p:grpSpPr>
          <a:xfrm>
            <a:off x="5012529" y="2031466"/>
            <a:ext cx="320378" cy="320378"/>
            <a:chOff x="2623275" y="2333250"/>
            <a:chExt cx="381175" cy="381175"/>
          </a:xfrm>
        </p:grpSpPr>
        <p:sp>
          <p:nvSpPr>
            <p:cNvPr id="455" name="Shape 455"/>
            <p:cNvSpPr/>
            <p:nvPr/>
          </p:nvSpPr>
          <p:spPr>
            <a:xfrm>
              <a:off x="2623275" y="2333250"/>
              <a:ext cx="381175" cy="381175"/>
            </a:xfrm>
            <a:custGeom>
              <a:avLst/>
              <a:gdLst/>
              <a:ahLst/>
              <a:cxnLst/>
              <a:rect l="0" t="0" r="0" b="0"/>
              <a:pathLst>
                <a:path w="15247" h="15247" fill="none" extrusionOk="0">
                  <a:moveTo>
                    <a:pt x="7624" y="0"/>
                  </a:moveTo>
                  <a:lnTo>
                    <a:pt x="7624" y="0"/>
                  </a:lnTo>
                  <a:lnTo>
                    <a:pt x="7234" y="0"/>
                  </a:lnTo>
                  <a:lnTo>
                    <a:pt x="6844" y="49"/>
                  </a:lnTo>
                  <a:lnTo>
                    <a:pt x="6455" y="98"/>
                  </a:lnTo>
                  <a:lnTo>
                    <a:pt x="6089" y="147"/>
                  </a:lnTo>
                  <a:lnTo>
                    <a:pt x="5724" y="244"/>
                  </a:lnTo>
                  <a:lnTo>
                    <a:pt x="5359" y="341"/>
                  </a:lnTo>
                  <a:lnTo>
                    <a:pt x="4994" y="463"/>
                  </a:lnTo>
                  <a:lnTo>
                    <a:pt x="4653" y="609"/>
                  </a:lnTo>
                  <a:lnTo>
                    <a:pt x="4312" y="755"/>
                  </a:lnTo>
                  <a:lnTo>
                    <a:pt x="3995" y="926"/>
                  </a:lnTo>
                  <a:lnTo>
                    <a:pt x="3678" y="1096"/>
                  </a:lnTo>
                  <a:lnTo>
                    <a:pt x="3362" y="1291"/>
                  </a:lnTo>
                  <a:lnTo>
                    <a:pt x="3069" y="1510"/>
                  </a:lnTo>
                  <a:lnTo>
                    <a:pt x="2777" y="1730"/>
                  </a:lnTo>
                  <a:lnTo>
                    <a:pt x="2509" y="1973"/>
                  </a:lnTo>
                  <a:lnTo>
                    <a:pt x="2241" y="2241"/>
                  </a:lnTo>
                  <a:lnTo>
                    <a:pt x="1973" y="2509"/>
                  </a:lnTo>
                  <a:lnTo>
                    <a:pt x="1730" y="2777"/>
                  </a:lnTo>
                  <a:lnTo>
                    <a:pt x="1511" y="3069"/>
                  </a:lnTo>
                  <a:lnTo>
                    <a:pt x="1292" y="3361"/>
                  </a:lnTo>
                  <a:lnTo>
                    <a:pt x="1097" y="3678"/>
                  </a:lnTo>
                  <a:lnTo>
                    <a:pt x="926" y="3995"/>
                  </a:lnTo>
                  <a:lnTo>
                    <a:pt x="756" y="4311"/>
                  </a:lnTo>
                  <a:lnTo>
                    <a:pt x="610" y="4652"/>
                  </a:lnTo>
                  <a:lnTo>
                    <a:pt x="463" y="4993"/>
                  </a:lnTo>
                  <a:lnTo>
                    <a:pt x="342" y="5358"/>
                  </a:lnTo>
                  <a:lnTo>
                    <a:pt x="244" y="5724"/>
                  </a:lnTo>
                  <a:lnTo>
                    <a:pt x="147" y="6089"/>
                  </a:lnTo>
                  <a:lnTo>
                    <a:pt x="98" y="6454"/>
                  </a:lnTo>
                  <a:lnTo>
                    <a:pt x="49" y="6844"/>
                  </a:lnTo>
                  <a:lnTo>
                    <a:pt x="1" y="7234"/>
                  </a:lnTo>
                  <a:lnTo>
                    <a:pt x="1" y="7623"/>
                  </a:lnTo>
                  <a:lnTo>
                    <a:pt x="1" y="7623"/>
                  </a:lnTo>
                  <a:lnTo>
                    <a:pt x="1" y="8013"/>
                  </a:lnTo>
                  <a:lnTo>
                    <a:pt x="49" y="8403"/>
                  </a:lnTo>
                  <a:lnTo>
                    <a:pt x="98" y="8793"/>
                  </a:lnTo>
                  <a:lnTo>
                    <a:pt x="147" y="9158"/>
                  </a:lnTo>
                  <a:lnTo>
                    <a:pt x="244" y="9523"/>
                  </a:lnTo>
                  <a:lnTo>
                    <a:pt x="342" y="9889"/>
                  </a:lnTo>
                  <a:lnTo>
                    <a:pt x="463" y="10254"/>
                  </a:lnTo>
                  <a:lnTo>
                    <a:pt x="610" y="10595"/>
                  </a:lnTo>
                  <a:lnTo>
                    <a:pt x="756" y="10936"/>
                  </a:lnTo>
                  <a:lnTo>
                    <a:pt x="926" y="11252"/>
                  </a:lnTo>
                  <a:lnTo>
                    <a:pt x="1097" y="11569"/>
                  </a:lnTo>
                  <a:lnTo>
                    <a:pt x="1292" y="11886"/>
                  </a:lnTo>
                  <a:lnTo>
                    <a:pt x="1511" y="12178"/>
                  </a:lnTo>
                  <a:lnTo>
                    <a:pt x="1730" y="12470"/>
                  </a:lnTo>
                  <a:lnTo>
                    <a:pt x="1973" y="12738"/>
                  </a:lnTo>
                  <a:lnTo>
                    <a:pt x="2241" y="13006"/>
                  </a:lnTo>
                  <a:lnTo>
                    <a:pt x="2509" y="13274"/>
                  </a:lnTo>
                  <a:lnTo>
                    <a:pt x="2777" y="13517"/>
                  </a:lnTo>
                  <a:lnTo>
                    <a:pt x="3069" y="13737"/>
                  </a:lnTo>
                  <a:lnTo>
                    <a:pt x="3362" y="13956"/>
                  </a:lnTo>
                  <a:lnTo>
                    <a:pt x="3678" y="14151"/>
                  </a:lnTo>
                  <a:lnTo>
                    <a:pt x="3995" y="14321"/>
                  </a:lnTo>
                  <a:lnTo>
                    <a:pt x="4312" y="14492"/>
                  </a:lnTo>
                  <a:lnTo>
                    <a:pt x="4653" y="14638"/>
                  </a:lnTo>
                  <a:lnTo>
                    <a:pt x="4994" y="14784"/>
                  </a:lnTo>
                  <a:lnTo>
                    <a:pt x="5359" y="14906"/>
                  </a:lnTo>
                  <a:lnTo>
                    <a:pt x="5724" y="15003"/>
                  </a:lnTo>
                  <a:lnTo>
                    <a:pt x="6089" y="15100"/>
                  </a:lnTo>
                  <a:lnTo>
                    <a:pt x="6455" y="15149"/>
                  </a:lnTo>
                  <a:lnTo>
                    <a:pt x="6844"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0" y="13517"/>
                  </a:lnTo>
                  <a:lnTo>
                    <a:pt x="12738" y="13274"/>
                  </a:lnTo>
                  <a:lnTo>
                    <a:pt x="13006" y="13006"/>
                  </a:lnTo>
                  <a:lnTo>
                    <a:pt x="13274" y="12738"/>
                  </a:lnTo>
                  <a:lnTo>
                    <a:pt x="13518" y="12470"/>
                  </a:lnTo>
                  <a:lnTo>
                    <a:pt x="13737" y="12178"/>
                  </a:lnTo>
                  <a:lnTo>
                    <a:pt x="13956" y="11886"/>
                  </a:lnTo>
                  <a:lnTo>
                    <a:pt x="14151" y="11569"/>
                  </a:lnTo>
                  <a:lnTo>
                    <a:pt x="14321" y="11252"/>
                  </a:lnTo>
                  <a:lnTo>
                    <a:pt x="14492" y="10936"/>
                  </a:lnTo>
                  <a:lnTo>
                    <a:pt x="14638" y="10595"/>
                  </a:lnTo>
                  <a:lnTo>
                    <a:pt x="14784" y="10254"/>
                  </a:lnTo>
                  <a:lnTo>
                    <a:pt x="14906" y="9889"/>
                  </a:lnTo>
                  <a:lnTo>
                    <a:pt x="15003"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3" y="5724"/>
                  </a:lnTo>
                  <a:lnTo>
                    <a:pt x="14906" y="5358"/>
                  </a:lnTo>
                  <a:lnTo>
                    <a:pt x="14784" y="4993"/>
                  </a:lnTo>
                  <a:lnTo>
                    <a:pt x="14638" y="4652"/>
                  </a:lnTo>
                  <a:lnTo>
                    <a:pt x="14492" y="4311"/>
                  </a:lnTo>
                  <a:lnTo>
                    <a:pt x="14321" y="3995"/>
                  </a:lnTo>
                  <a:lnTo>
                    <a:pt x="14151" y="3678"/>
                  </a:lnTo>
                  <a:lnTo>
                    <a:pt x="13956" y="3361"/>
                  </a:lnTo>
                  <a:lnTo>
                    <a:pt x="13737" y="3069"/>
                  </a:lnTo>
                  <a:lnTo>
                    <a:pt x="13518" y="2777"/>
                  </a:lnTo>
                  <a:lnTo>
                    <a:pt x="13274" y="2509"/>
                  </a:lnTo>
                  <a:lnTo>
                    <a:pt x="13006" y="2241"/>
                  </a:lnTo>
                  <a:lnTo>
                    <a:pt x="12738" y="1973"/>
                  </a:lnTo>
                  <a:lnTo>
                    <a:pt x="12470"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6" name="Shape 456"/>
            <p:cNvSpPr/>
            <p:nvPr/>
          </p:nvSpPr>
          <p:spPr>
            <a:xfrm>
              <a:off x="2869875" y="2503125"/>
              <a:ext cx="43875" cy="47525"/>
            </a:xfrm>
            <a:custGeom>
              <a:avLst/>
              <a:gdLst/>
              <a:ahLst/>
              <a:cxnLst/>
              <a:rect l="0" t="0" r="0" b="0"/>
              <a:pathLst>
                <a:path w="1755" h="1901" fill="none" extrusionOk="0">
                  <a:moveTo>
                    <a:pt x="877" y="0"/>
                  </a:moveTo>
                  <a:lnTo>
                    <a:pt x="877" y="0"/>
                  </a:lnTo>
                  <a:lnTo>
                    <a:pt x="1048" y="25"/>
                  </a:lnTo>
                  <a:lnTo>
                    <a:pt x="1218" y="73"/>
                  </a:lnTo>
                  <a:lnTo>
                    <a:pt x="1364" y="171"/>
                  </a:lnTo>
                  <a:lnTo>
                    <a:pt x="1510" y="268"/>
                  </a:lnTo>
                  <a:lnTo>
                    <a:pt x="1608" y="414"/>
                  </a:lnTo>
                  <a:lnTo>
                    <a:pt x="1681" y="585"/>
                  </a:lnTo>
                  <a:lnTo>
                    <a:pt x="1730" y="755"/>
                  </a:lnTo>
                  <a:lnTo>
                    <a:pt x="1754" y="950"/>
                  </a:lnTo>
                  <a:lnTo>
                    <a:pt x="1754" y="950"/>
                  </a:lnTo>
                  <a:lnTo>
                    <a:pt x="1730" y="1145"/>
                  </a:lnTo>
                  <a:lnTo>
                    <a:pt x="1681" y="1316"/>
                  </a:lnTo>
                  <a:lnTo>
                    <a:pt x="1608" y="1486"/>
                  </a:lnTo>
                  <a:lnTo>
                    <a:pt x="1510" y="1632"/>
                  </a:lnTo>
                  <a:lnTo>
                    <a:pt x="1364"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0" y="950"/>
                  </a:lnTo>
                  <a:lnTo>
                    <a:pt x="0" y="950"/>
                  </a:lnTo>
                  <a:lnTo>
                    <a:pt x="25" y="755"/>
                  </a:lnTo>
                  <a:lnTo>
                    <a:pt x="74" y="585"/>
                  </a:lnTo>
                  <a:lnTo>
                    <a:pt x="147" y="414"/>
                  </a:lnTo>
                  <a:lnTo>
                    <a:pt x="244" y="268"/>
                  </a:lnTo>
                  <a:lnTo>
                    <a:pt x="390" y="171"/>
                  </a:lnTo>
                  <a:lnTo>
                    <a:pt x="536" y="73"/>
                  </a:lnTo>
                  <a:lnTo>
                    <a:pt x="707" y="25"/>
                  </a:lnTo>
                  <a:lnTo>
                    <a:pt x="877" y="0"/>
                  </a:lnTo>
                  <a:lnTo>
                    <a:pt x="877" y="0"/>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7" name="Shape 457"/>
            <p:cNvSpPr/>
            <p:nvPr/>
          </p:nvSpPr>
          <p:spPr>
            <a:xfrm>
              <a:off x="2714000" y="2503125"/>
              <a:ext cx="43875" cy="47525"/>
            </a:xfrm>
            <a:custGeom>
              <a:avLst/>
              <a:gdLst/>
              <a:ahLst/>
              <a:cxnLst/>
              <a:rect l="0" t="0" r="0" b="0"/>
              <a:pathLst>
                <a:path w="1755" h="1901" fill="none" extrusionOk="0">
                  <a:moveTo>
                    <a:pt x="877" y="1900"/>
                  </a:move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8" name="Shape 458"/>
            <p:cNvSpPr/>
            <p:nvPr/>
          </p:nvSpPr>
          <p:spPr>
            <a:xfrm>
              <a:off x="2810200" y="2595675"/>
              <a:ext cx="99875" cy="31075"/>
            </a:xfrm>
            <a:custGeom>
              <a:avLst/>
              <a:gdLst/>
              <a:ahLst/>
              <a:cxnLst/>
              <a:rect l="0" t="0" r="0" b="0"/>
              <a:pathLst>
                <a:path w="3995" h="1243" fill="none" extrusionOk="0">
                  <a:moveTo>
                    <a:pt x="1" y="1242"/>
                  </a:moveTo>
                  <a:lnTo>
                    <a:pt x="3995" y="0"/>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59" name="Shape 459"/>
          <p:cNvGrpSpPr/>
          <p:nvPr/>
        </p:nvGrpSpPr>
        <p:grpSpPr>
          <a:xfrm>
            <a:off x="5652234" y="1976203"/>
            <a:ext cx="170937" cy="426827"/>
            <a:chOff x="3384375" y="2267500"/>
            <a:chExt cx="203375" cy="507825"/>
          </a:xfrm>
        </p:grpSpPr>
        <p:sp>
          <p:nvSpPr>
            <p:cNvPr id="460" name="Shape 460"/>
            <p:cNvSpPr/>
            <p:nvPr/>
          </p:nvSpPr>
          <p:spPr>
            <a:xfrm>
              <a:off x="3384375" y="2373425"/>
              <a:ext cx="203375" cy="401900"/>
            </a:xfrm>
            <a:custGeom>
              <a:avLst/>
              <a:gdLst/>
              <a:ahLst/>
              <a:cxnLst/>
              <a:rect l="0" t="0" r="0" b="0"/>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1" name="Shape 461"/>
            <p:cNvSpPr/>
            <p:nvPr/>
          </p:nvSpPr>
          <p:spPr>
            <a:xfrm>
              <a:off x="3443425" y="2267500"/>
              <a:ext cx="85275" cy="93775"/>
            </a:xfrm>
            <a:custGeom>
              <a:avLst/>
              <a:gdLst/>
              <a:ahLst/>
              <a:cxnLst/>
              <a:rect l="0" t="0" r="0" b="0"/>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62" name="Shape 462"/>
          <p:cNvGrpSpPr/>
          <p:nvPr/>
        </p:nvGrpSpPr>
        <p:grpSpPr>
          <a:xfrm>
            <a:off x="6797541" y="2030436"/>
            <a:ext cx="140237" cy="318339"/>
            <a:chOff x="4747025" y="2332025"/>
            <a:chExt cx="166850" cy="378750"/>
          </a:xfrm>
        </p:grpSpPr>
        <p:sp>
          <p:nvSpPr>
            <p:cNvPr id="463" name="Shape 463"/>
            <p:cNvSpPr/>
            <p:nvPr/>
          </p:nvSpPr>
          <p:spPr>
            <a:xfrm>
              <a:off x="4747025" y="2427025"/>
              <a:ext cx="166850" cy="283750"/>
            </a:xfrm>
            <a:custGeom>
              <a:avLst/>
              <a:gdLst/>
              <a:ahLst/>
              <a:cxnLst/>
              <a:rect l="0" t="0" r="0" b="0"/>
              <a:pathLst>
                <a:path w="6674" h="11350" fill="none" extrusionOk="0">
                  <a:moveTo>
                    <a:pt x="4019" y="0"/>
                  </a:moveTo>
                  <a:lnTo>
                    <a:pt x="4019" y="0"/>
                  </a:lnTo>
                  <a:lnTo>
                    <a:pt x="3873" y="73"/>
                  </a:lnTo>
                  <a:lnTo>
                    <a:pt x="3703" y="122"/>
                  </a:lnTo>
                  <a:lnTo>
                    <a:pt x="3508" y="171"/>
                  </a:lnTo>
                  <a:lnTo>
                    <a:pt x="3337" y="171"/>
                  </a:lnTo>
                  <a:lnTo>
                    <a:pt x="3337" y="171"/>
                  </a:lnTo>
                  <a:lnTo>
                    <a:pt x="3167" y="171"/>
                  </a:lnTo>
                  <a:lnTo>
                    <a:pt x="2996" y="146"/>
                  </a:lnTo>
                  <a:lnTo>
                    <a:pt x="2826" y="73"/>
                  </a:lnTo>
                  <a:lnTo>
                    <a:pt x="2655" y="24"/>
                  </a:lnTo>
                  <a:lnTo>
                    <a:pt x="2655" y="24"/>
                  </a:lnTo>
                  <a:lnTo>
                    <a:pt x="2412" y="24"/>
                  </a:lnTo>
                  <a:lnTo>
                    <a:pt x="2168" y="97"/>
                  </a:lnTo>
                  <a:lnTo>
                    <a:pt x="1949" y="171"/>
                  </a:lnTo>
                  <a:lnTo>
                    <a:pt x="1706" y="317"/>
                  </a:lnTo>
                  <a:lnTo>
                    <a:pt x="1486" y="487"/>
                  </a:lnTo>
                  <a:lnTo>
                    <a:pt x="1243" y="682"/>
                  </a:lnTo>
                  <a:lnTo>
                    <a:pt x="1048" y="926"/>
                  </a:lnTo>
                  <a:lnTo>
                    <a:pt x="853" y="1193"/>
                  </a:lnTo>
                  <a:lnTo>
                    <a:pt x="658" y="1510"/>
                  </a:lnTo>
                  <a:lnTo>
                    <a:pt x="512" y="1851"/>
                  </a:lnTo>
                  <a:lnTo>
                    <a:pt x="366" y="2216"/>
                  </a:lnTo>
                  <a:lnTo>
                    <a:pt x="244" y="2630"/>
                  </a:lnTo>
                  <a:lnTo>
                    <a:pt x="123" y="3093"/>
                  </a:lnTo>
                  <a:lnTo>
                    <a:pt x="49" y="3580"/>
                  </a:lnTo>
                  <a:lnTo>
                    <a:pt x="1" y="4092"/>
                  </a:lnTo>
                  <a:lnTo>
                    <a:pt x="1" y="4652"/>
                  </a:lnTo>
                  <a:lnTo>
                    <a:pt x="1" y="4652"/>
                  </a:lnTo>
                  <a:lnTo>
                    <a:pt x="1" y="4774"/>
                  </a:lnTo>
                  <a:lnTo>
                    <a:pt x="25" y="4895"/>
                  </a:lnTo>
                  <a:lnTo>
                    <a:pt x="74" y="4993"/>
                  </a:lnTo>
                  <a:lnTo>
                    <a:pt x="147" y="5090"/>
                  </a:lnTo>
                  <a:lnTo>
                    <a:pt x="220" y="5163"/>
                  </a:lnTo>
                  <a:lnTo>
                    <a:pt x="317" y="5236"/>
                  </a:lnTo>
                  <a:lnTo>
                    <a:pt x="415" y="5261"/>
                  </a:lnTo>
                  <a:lnTo>
                    <a:pt x="537" y="5285"/>
                  </a:lnTo>
                  <a:lnTo>
                    <a:pt x="537" y="5285"/>
                  </a:lnTo>
                  <a:lnTo>
                    <a:pt x="658" y="5261"/>
                  </a:lnTo>
                  <a:lnTo>
                    <a:pt x="756" y="5236"/>
                  </a:lnTo>
                  <a:lnTo>
                    <a:pt x="853" y="5163"/>
                  </a:lnTo>
                  <a:lnTo>
                    <a:pt x="926" y="5090"/>
                  </a:lnTo>
                  <a:lnTo>
                    <a:pt x="999" y="4993"/>
                  </a:lnTo>
                  <a:lnTo>
                    <a:pt x="1024" y="4895"/>
                  </a:lnTo>
                  <a:lnTo>
                    <a:pt x="1048" y="4774"/>
                  </a:lnTo>
                  <a:lnTo>
                    <a:pt x="1072" y="4652"/>
                  </a:lnTo>
                  <a:lnTo>
                    <a:pt x="1072" y="4652"/>
                  </a:lnTo>
                  <a:lnTo>
                    <a:pt x="1097" y="4189"/>
                  </a:lnTo>
                  <a:lnTo>
                    <a:pt x="1145" y="3726"/>
                  </a:lnTo>
                  <a:lnTo>
                    <a:pt x="1218" y="3312"/>
                  </a:lnTo>
                  <a:lnTo>
                    <a:pt x="1316" y="2923"/>
                  </a:lnTo>
                  <a:lnTo>
                    <a:pt x="1438" y="2582"/>
                  </a:lnTo>
                  <a:lnTo>
                    <a:pt x="1535" y="2338"/>
                  </a:lnTo>
                  <a:lnTo>
                    <a:pt x="1633" y="2168"/>
                  </a:lnTo>
                  <a:lnTo>
                    <a:pt x="1681" y="2143"/>
                  </a:lnTo>
                  <a:lnTo>
                    <a:pt x="1706" y="2143"/>
                  </a:lnTo>
                  <a:lnTo>
                    <a:pt x="1706" y="2143"/>
                  </a:lnTo>
                  <a:lnTo>
                    <a:pt x="1730" y="2241"/>
                  </a:lnTo>
                  <a:lnTo>
                    <a:pt x="1730" y="2509"/>
                  </a:lnTo>
                  <a:lnTo>
                    <a:pt x="1681" y="3483"/>
                  </a:lnTo>
                  <a:lnTo>
                    <a:pt x="1608" y="4822"/>
                  </a:lnTo>
                  <a:lnTo>
                    <a:pt x="1486" y="6357"/>
                  </a:lnTo>
                  <a:lnTo>
                    <a:pt x="1243" y="9231"/>
                  </a:lnTo>
                  <a:lnTo>
                    <a:pt x="1145" y="10521"/>
                  </a:lnTo>
                  <a:lnTo>
                    <a:pt x="1145" y="10521"/>
                  </a:lnTo>
                  <a:lnTo>
                    <a:pt x="1145" y="10668"/>
                  </a:lnTo>
                  <a:lnTo>
                    <a:pt x="1145" y="10814"/>
                  </a:lnTo>
                  <a:lnTo>
                    <a:pt x="1194" y="10935"/>
                  </a:lnTo>
                  <a:lnTo>
                    <a:pt x="1267" y="11057"/>
                  </a:lnTo>
                  <a:lnTo>
                    <a:pt x="1340" y="11155"/>
                  </a:lnTo>
                  <a:lnTo>
                    <a:pt x="1462" y="11252"/>
                  </a:lnTo>
                  <a:lnTo>
                    <a:pt x="1584" y="11325"/>
                  </a:lnTo>
                  <a:lnTo>
                    <a:pt x="1706" y="11349"/>
                  </a:lnTo>
                  <a:lnTo>
                    <a:pt x="1706" y="11349"/>
                  </a:lnTo>
                  <a:lnTo>
                    <a:pt x="1827" y="11349"/>
                  </a:lnTo>
                  <a:lnTo>
                    <a:pt x="1827" y="11349"/>
                  </a:lnTo>
                  <a:lnTo>
                    <a:pt x="1949" y="11349"/>
                  </a:lnTo>
                  <a:lnTo>
                    <a:pt x="2071" y="11325"/>
                  </a:lnTo>
                  <a:lnTo>
                    <a:pt x="2168" y="11252"/>
                  </a:lnTo>
                  <a:lnTo>
                    <a:pt x="2266" y="11179"/>
                  </a:lnTo>
                  <a:lnTo>
                    <a:pt x="2339" y="11106"/>
                  </a:lnTo>
                  <a:lnTo>
                    <a:pt x="2412" y="11008"/>
                  </a:lnTo>
                  <a:lnTo>
                    <a:pt x="2461" y="10887"/>
                  </a:lnTo>
                  <a:lnTo>
                    <a:pt x="2509" y="10765"/>
                  </a:lnTo>
                  <a:lnTo>
                    <a:pt x="3045" y="7014"/>
                  </a:lnTo>
                  <a:lnTo>
                    <a:pt x="3045" y="7014"/>
                  </a:lnTo>
                  <a:lnTo>
                    <a:pt x="3045" y="6966"/>
                  </a:lnTo>
                  <a:lnTo>
                    <a:pt x="3094" y="6868"/>
                  </a:lnTo>
                  <a:lnTo>
                    <a:pt x="3143" y="6819"/>
                  </a:lnTo>
                  <a:lnTo>
                    <a:pt x="3191" y="6771"/>
                  </a:lnTo>
                  <a:lnTo>
                    <a:pt x="3264" y="6746"/>
                  </a:lnTo>
                  <a:lnTo>
                    <a:pt x="3337" y="6722"/>
                  </a:lnTo>
                  <a:lnTo>
                    <a:pt x="3337" y="6722"/>
                  </a:lnTo>
                  <a:lnTo>
                    <a:pt x="3410" y="6746"/>
                  </a:lnTo>
                  <a:lnTo>
                    <a:pt x="3484" y="6771"/>
                  </a:lnTo>
                  <a:lnTo>
                    <a:pt x="3532" y="6819"/>
                  </a:lnTo>
                  <a:lnTo>
                    <a:pt x="3581" y="6868"/>
                  </a:lnTo>
                  <a:lnTo>
                    <a:pt x="3630" y="6966"/>
                  </a:lnTo>
                  <a:lnTo>
                    <a:pt x="3630" y="7014"/>
                  </a:lnTo>
                  <a:lnTo>
                    <a:pt x="4165" y="10765"/>
                  </a:lnTo>
                  <a:lnTo>
                    <a:pt x="4165" y="10765"/>
                  </a:lnTo>
                  <a:lnTo>
                    <a:pt x="4214" y="10887"/>
                  </a:lnTo>
                  <a:lnTo>
                    <a:pt x="4263" y="11008"/>
                  </a:lnTo>
                  <a:lnTo>
                    <a:pt x="4336" y="11106"/>
                  </a:lnTo>
                  <a:lnTo>
                    <a:pt x="4409" y="11179"/>
                  </a:lnTo>
                  <a:lnTo>
                    <a:pt x="4506" y="11252"/>
                  </a:lnTo>
                  <a:lnTo>
                    <a:pt x="4604" y="11325"/>
                  </a:lnTo>
                  <a:lnTo>
                    <a:pt x="4726" y="11349"/>
                  </a:lnTo>
                  <a:lnTo>
                    <a:pt x="4847" y="11349"/>
                  </a:lnTo>
                  <a:lnTo>
                    <a:pt x="4847" y="11349"/>
                  </a:lnTo>
                  <a:lnTo>
                    <a:pt x="4969" y="11349"/>
                  </a:lnTo>
                  <a:lnTo>
                    <a:pt x="4969" y="11349"/>
                  </a:lnTo>
                  <a:lnTo>
                    <a:pt x="5091" y="11325"/>
                  </a:lnTo>
                  <a:lnTo>
                    <a:pt x="5213" y="11252"/>
                  </a:lnTo>
                  <a:lnTo>
                    <a:pt x="5334" y="11155"/>
                  </a:lnTo>
                  <a:lnTo>
                    <a:pt x="5408" y="11057"/>
                  </a:lnTo>
                  <a:lnTo>
                    <a:pt x="5481" y="10935"/>
                  </a:lnTo>
                  <a:lnTo>
                    <a:pt x="5529" y="10814"/>
                  </a:lnTo>
                  <a:lnTo>
                    <a:pt x="5529" y="10668"/>
                  </a:lnTo>
                  <a:lnTo>
                    <a:pt x="5529" y="10521"/>
                  </a:lnTo>
                  <a:lnTo>
                    <a:pt x="5529" y="10521"/>
                  </a:lnTo>
                  <a:lnTo>
                    <a:pt x="5188" y="6381"/>
                  </a:lnTo>
                  <a:lnTo>
                    <a:pt x="4994" y="3507"/>
                  </a:lnTo>
                  <a:lnTo>
                    <a:pt x="4945" y="2533"/>
                  </a:lnTo>
                  <a:lnTo>
                    <a:pt x="4945" y="2241"/>
                  </a:lnTo>
                  <a:lnTo>
                    <a:pt x="4969" y="2143"/>
                  </a:lnTo>
                  <a:lnTo>
                    <a:pt x="4969" y="2143"/>
                  </a:lnTo>
                  <a:lnTo>
                    <a:pt x="4994" y="2143"/>
                  </a:lnTo>
                  <a:lnTo>
                    <a:pt x="5042" y="2168"/>
                  </a:lnTo>
                  <a:lnTo>
                    <a:pt x="5140" y="2314"/>
                  </a:lnTo>
                  <a:lnTo>
                    <a:pt x="5237" y="2557"/>
                  </a:lnTo>
                  <a:lnTo>
                    <a:pt x="5334" y="2898"/>
                  </a:lnTo>
                  <a:lnTo>
                    <a:pt x="5432" y="3288"/>
                  </a:lnTo>
                  <a:lnTo>
                    <a:pt x="5529" y="3726"/>
                  </a:lnTo>
                  <a:lnTo>
                    <a:pt x="5578" y="4189"/>
                  </a:lnTo>
                  <a:lnTo>
                    <a:pt x="5602" y="4652"/>
                  </a:lnTo>
                  <a:lnTo>
                    <a:pt x="5602" y="4652"/>
                  </a:lnTo>
                  <a:lnTo>
                    <a:pt x="5627" y="4774"/>
                  </a:lnTo>
                  <a:lnTo>
                    <a:pt x="5651" y="4895"/>
                  </a:lnTo>
                  <a:lnTo>
                    <a:pt x="5675" y="4993"/>
                  </a:lnTo>
                  <a:lnTo>
                    <a:pt x="5749" y="5090"/>
                  </a:lnTo>
                  <a:lnTo>
                    <a:pt x="5822" y="5163"/>
                  </a:lnTo>
                  <a:lnTo>
                    <a:pt x="5919" y="5236"/>
                  </a:lnTo>
                  <a:lnTo>
                    <a:pt x="6016" y="5261"/>
                  </a:lnTo>
                  <a:lnTo>
                    <a:pt x="6138" y="5285"/>
                  </a:lnTo>
                  <a:lnTo>
                    <a:pt x="6138" y="5285"/>
                  </a:lnTo>
                  <a:lnTo>
                    <a:pt x="6260" y="5261"/>
                  </a:lnTo>
                  <a:lnTo>
                    <a:pt x="6357" y="5236"/>
                  </a:lnTo>
                  <a:lnTo>
                    <a:pt x="6455" y="5163"/>
                  </a:lnTo>
                  <a:lnTo>
                    <a:pt x="6528" y="5090"/>
                  </a:lnTo>
                  <a:lnTo>
                    <a:pt x="6601" y="4993"/>
                  </a:lnTo>
                  <a:lnTo>
                    <a:pt x="6650" y="4895"/>
                  </a:lnTo>
                  <a:lnTo>
                    <a:pt x="6674" y="4774"/>
                  </a:lnTo>
                  <a:lnTo>
                    <a:pt x="6674" y="4652"/>
                  </a:lnTo>
                  <a:lnTo>
                    <a:pt x="6674" y="4652"/>
                  </a:lnTo>
                  <a:lnTo>
                    <a:pt x="6674" y="4092"/>
                  </a:lnTo>
                  <a:lnTo>
                    <a:pt x="6625" y="3556"/>
                  </a:lnTo>
                  <a:lnTo>
                    <a:pt x="6552" y="3069"/>
                  </a:lnTo>
                  <a:lnTo>
                    <a:pt x="6455" y="2630"/>
                  </a:lnTo>
                  <a:lnTo>
                    <a:pt x="6357" y="2216"/>
                  </a:lnTo>
                  <a:lnTo>
                    <a:pt x="6211" y="1827"/>
                  </a:lnTo>
                  <a:lnTo>
                    <a:pt x="6065" y="1486"/>
                  </a:lnTo>
                  <a:lnTo>
                    <a:pt x="5895" y="1169"/>
                  </a:lnTo>
                  <a:lnTo>
                    <a:pt x="5700" y="901"/>
                  </a:lnTo>
                  <a:lnTo>
                    <a:pt x="5505" y="658"/>
                  </a:lnTo>
                  <a:lnTo>
                    <a:pt x="5286" y="463"/>
                  </a:lnTo>
                  <a:lnTo>
                    <a:pt x="5042" y="292"/>
                  </a:lnTo>
                  <a:lnTo>
                    <a:pt x="4799" y="171"/>
                  </a:lnTo>
                  <a:lnTo>
                    <a:pt x="4555" y="73"/>
                  </a:lnTo>
                  <a:lnTo>
                    <a:pt x="4287" y="24"/>
                  </a:lnTo>
                  <a:lnTo>
                    <a:pt x="4019" y="0"/>
                  </a:lnTo>
                  <a:lnTo>
                    <a:pt x="4019" y="0"/>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4" name="Shape 464"/>
            <p:cNvSpPr/>
            <p:nvPr/>
          </p:nvSpPr>
          <p:spPr>
            <a:xfrm>
              <a:off x="4792100" y="2332025"/>
              <a:ext cx="76725" cy="84050"/>
            </a:xfrm>
            <a:custGeom>
              <a:avLst/>
              <a:gdLst/>
              <a:ahLst/>
              <a:cxnLst/>
              <a:rect l="0" t="0" r="0" b="0"/>
              <a:pathLst>
                <a:path w="3069" h="3362" fill="none" extrusionOk="0">
                  <a:moveTo>
                    <a:pt x="0" y="1511"/>
                  </a:moveTo>
                  <a:lnTo>
                    <a:pt x="0" y="1511"/>
                  </a:lnTo>
                  <a:lnTo>
                    <a:pt x="24" y="1340"/>
                  </a:lnTo>
                  <a:lnTo>
                    <a:pt x="49" y="1170"/>
                  </a:lnTo>
                  <a:lnTo>
                    <a:pt x="73" y="1024"/>
                  </a:lnTo>
                  <a:lnTo>
                    <a:pt x="122" y="877"/>
                  </a:lnTo>
                  <a:lnTo>
                    <a:pt x="195" y="756"/>
                  </a:lnTo>
                  <a:lnTo>
                    <a:pt x="268" y="634"/>
                  </a:lnTo>
                  <a:lnTo>
                    <a:pt x="365" y="512"/>
                  </a:lnTo>
                  <a:lnTo>
                    <a:pt x="463" y="415"/>
                  </a:lnTo>
                  <a:lnTo>
                    <a:pt x="682" y="220"/>
                  </a:lnTo>
                  <a:lnTo>
                    <a:pt x="950" y="98"/>
                  </a:lnTo>
                  <a:lnTo>
                    <a:pt x="1218" y="25"/>
                  </a:lnTo>
                  <a:lnTo>
                    <a:pt x="1534" y="1"/>
                  </a:lnTo>
                  <a:lnTo>
                    <a:pt x="1534" y="1"/>
                  </a:lnTo>
                  <a:lnTo>
                    <a:pt x="1851" y="25"/>
                  </a:lnTo>
                  <a:lnTo>
                    <a:pt x="2119" y="98"/>
                  </a:lnTo>
                  <a:lnTo>
                    <a:pt x="2387" y="220"/>
                  </a:lnTo>
                  <a:lnTo>
                    <a:pt x="2606" y="415"/>
                  </a:lnTo>
                  <a:lnTo>
                    <a:pt x="2703" y="512"/>
                  </a:lnTo>
                  <a:lnTo>
                    <a:pt x="2801" y="634"/>
                  </a:lnTo>
                  <a:lnTo>
                    <a:pt x="2874" y="756"/>
                  </a:lnTo>
                  <a:lnTo>
                    <a:pt x="2947" y="877"/>
                  </a:lnTo>
                  <a:lnTo>
                    <a:pt x="2996" y="1024"/>
                  </a:lnTo>
                  <a:lnTo>
                    <a:pt x="3020" y="1170"/>
                  </a:lnTo>
                  <a:lnTo>
                    <a:pt x="3044" y="1340"/>
                  </a:lnTo>
                  <a:lnTo>
                    <a:pt x="3069" y="1511"/>
                  </a:lnTo>
                  <a:lnTo>
                    <a:pt x="3069" y="1511"/>
                  </a:lnTo>
                  <a:lnTo>
                    <a:pt x="3044" y="1681"/>
                  </a:lnTo>
                  <a:lnTo>
                    <a:pt x="3020" y="1852"/>
                  </a:lnTo>
                  <a:lnTo>
                    <a:pt x="2947" y="2193"/>
                  </a:lnTo>
                  <a:lnTo>
                    <a:pt x="2801" y="2509"/>
                  </a:lnTo>
                  <a:lnTo>
                    <a:pt x="2606" y="2777"/>
                  </a:lnTo>
                  <a:lnTo>
                    <a:pt x="2509" y="2899"/>
                  </a:lnTo>
                  <a:lnTo>
                    <a:pt x="2387" y="3021"/>
                  </a:lnTo>
                  <a:lnTo>
                    <a:pt x="2265" y="3118"/>
                  </a:lnTo>
                  <a:lnTo>
                    <a:pt x="2119" y="3191"/>
                  </a:lnTo>
                  <a:lnTo>
                    <a:pt x="1997" y="3264"/>
                  </a:lnTo>
                  <a:lnTo>
                    <a:pt x="1851" y="3313"/>
                  </a:lnTo>
                  <a:lnTo>
                    <a:pt x="1681" y="3337"/>
                  </a:lnTo>
                  <a:lnTo>
                    <a:pt x="1534" y="3362"/>
                  </a:lnTo>
                  <a:lnTo>
                    <a:pt x="1534" y="3362"/>
                  </a:lnTo>
                  <a:lnTo>
                    <a:pt x="1388" y="3337"/>
                  </a:lnTo>
                  <a:lnTo>
                    <a:pt x="1218" y="3313"/>
                  </a:lnTo>
                  <a:lnTo>
                    <a:pt x="1072" y="3264"/>
                  </a:lnTo>
                  <a:lnTo>
                    <a:pt x="950" y="3191"/>
                  </a:lnTo>
                  <a:lnTo>
                    <a:pt x="804" y="3118"/>
                  </a:lnTo>
                  <a:lnTo>
                    <a:pt x="682" y="3021"/>
                  </a:lnTo>
                  <a:lnTo>
                    <a:pt x="560" y="2899"/>
                  </a:lnTo>
                  <a:lnTo>
                    <a:pt x="463" y="2777"/>
                  </a:lnTo>
                  <a:lnTo>
                    <a:pt x="268" y="2509"/>
                  </a:lnTo>
                  <a:lnTo>
                    <a:pt x="122" y="2193"/>
                  </a:lnTo>
                  <a:lnTo>
                    <a:pt x="49" y="1852"/>
                  </a:lnTo>
                  <a:lnTo>
                    <a:pt x="24" y="1681"/>
                  </a:lnTo>
                  <a:lnTo>
                    <a:pt x="0" y="1511"/>
                  </a:lnTo>
                  <a:lnTo>
                    <a:pt x="0" y="1511"/>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65" name="Shape 465"/>
          <p:cNvGrpSpPr/>
          <p:nvPr/>
        </p:nvGrpSpPr>
        <p:grpSpPr>
          <a:xfrm>
            <a:off x="6230015" y="1978241"/>
            <a:ext cx="145343" cy="422729"/>
            <a:chOff x="4071800" y="2269925"/>
            <a:chExt cx="172925" cy="502950"/>
          </a:xfrm>
        </p:grpSpPr>
        <p:sp>
          <p:nvSpPr>
            <p:cNvPr id="466" name="Shape 466"/>
            <p:cNvSpPr/>
            <p:nvPr/>
          </p:nvSpPr>
          <p:spPr>
            <a:xfrm>
              <a:off x="4118075" y="2269925"/>
              <a:ext cx="80375" cy="91350"/>
            </a:xfrm>
            <a:custGeom>
              <a:avLst/>
              <a:gdLst/>
              <a:ahLst/>
              <a:cxnLst/>
              <a:rect l="0" t="0" r="0" b="0"/>
              <a:pathLst>
                <a:path w="3215" h="3654" fill="none" extrusionOk="0">
                  <a:moveTo>
                    <a:pt x="0" y="1657"/>
                  </a:moveTo>
                  <a:lnTo>
                    <a:pt x="0" y="1657"/>
                  </a:lnTo>
                  <a:lnTo>
                    <a:pt x="0" y="1462"/>
                  </a:lnTo>
                  <a:lnTo>
                    <a:pt x="24" y="1291"/>
                  </a:lnTo>
                  <a:lnTo>
                    <a:pt x="73" y="1121"/>
                  </a:lnTo>
                  <a:lnTo>
                    <a:pt x="122" y="975"/>
                  </a:lnTo>
                  <a:lnTo>
                    <a:pt x="195" y="829"/>
                  </a:lnTo>
                  <a:lnTo>
                    <a:pt x="268" y="682"/>
                  </a:lnTo>
                  <a:lnTo>
                    <a:pt x="365" y="561"/>
                  </a:lnTo>
                  <a:lnTo>
                    <a:pt x="463" y="439"/>
                  </a:lnTo>
                  <a:lnTo>
                    <a:pt x="585" y="341"/>
                  </a:lnTo>
                  <a:lnTo>
                    <a:pt x="706" y="244"/>
                  </a:lnTo>
                  <a:lnTo>
                    <a:pt x="853" y="171"/>
                  </a:lnTo>
                  <a:lnTo>
                    <a:pt x="974" y="122"/>
                  </a:lnTo>
                  <a:lnTo>
                    <a:pt x="1120" y="74"/>
                  </a:lnTo>
                  <a:lnTo>
                    <a:pt x="1291" y="25"/>
                  </a:lnTo>
                  <a:lnTo>
                    <a:pt x="1437" y="0"/>
                  </a:lnTo>
                  <a:lnTo>
                    <a:pt x="1608" y="0"/>
                  </a:lnTo>
                  <a:lnTo>
                    <a:pt x="1608" y="0"/>
                  </a:lnTo>
                  <a:lnTo>
                    <a:pt x="1778" y="0"/>
                  </a:lnTo>
                  <a:lnTo>
                    <a:pt x="1924" y="25"/>
                  </a:lnTo>
                  <a:lnTo>
                    <a:pt x="2095" y="74"/>
                  </a:lnTo>
                  <a:lnTo>
                    <a:pt x="2241" y="122"/>
                  </a:lnTo>
                  <a:lnTo>
                    <a:pt x="2363" y="171"/>
                  </a:lnTo>
                  <a:lnTo>
                    <a:pt x="2509" y="244"/>
                  </a:lnTo>
                  <a:lnTo>
                    <a:pt x="2630" y="341"/>
                  </a:lnTo>
                  <a:lnTo>
                    <a:pt x="2752" y="439"/>
                  </a:lnTo>
                  <a:lnTo>
                    <a:pt x="2850" y="561"/>
                  </a:lnTo>
                  <a:lnTo>
                    <a:pt x="2947" y="682"/>
                  </a:lnTo>
                  <a:lnTo>
                    <a:pt x="3020" y="829"/>
                  </a:lnTo>
                  <a:lnTo>
                    <a:pt x="3093" y="975"/>
                  </a:lnTo>
                  <a:lnTo>
                    <a:pt x="3142" y="1121"/>
                  </a:lnTo>
                  <a:lnTo>
                    <a:pt x="3191" y="1291"/>
                  </a:lnTo>
                  <a:lnTo>
                    <a:pt x="3215" y="1462"/>
                  </a:lnTo>
                  <a:lnTo>
                    <a:pt x="3215" y="1657"/>
                  </a:lnTo>
                  <a:lnTo>
                    <a:pt x="3215" y="1657"/>
                  </a:lnTo>
                  <a:lnTo>
                    <a:pt x="3215" y="1827"/>
                  </a:lnTo>
                  <a:lnTo>
                    <a:pt x="3191" y="2022"/>
                  </a:lnTo>
                  <a:lnTo>
                    <a:pt x="3142" y="2217"/>
                  </a:lnTo>
                  <a:lnTo>
                    <a:pt x="3093" y="2387"/>
                  </a:lnTo>
                  <a:lnTo>
                    <a:pt x="3020" y="2558"/>
                  </a:lnTo>
                  <a:lnTo>
                    <a:pt x="2947" y="2728"/>
                  </a:lnTo>
                  <a:lnTo>
                    <a:pt x="2850" y="2874"/>
                  </a:lnTo>
                  <a:lnTo>
                    <a:pt x="2752" y="3020"/>
                  </a:lnTo>
                  <a:lnTo>
                    <a:pt x="2630" y="3167"/>
                  </a:lnTo>
                  <a:lnTo>
                    <a:pt x="2509" y="3288"/>
                  </a:lnTo>
                  <a:lnTo>
                    <a:pt x="2363" y="3386"/>
                  </a:lnTo>
                  <a:lnTo>
                    <a:pt x="2241" y="3483"/>
                  </a:lnTo>
                  <a:lnTo>
                    <a:pt x="2095" y="3556"/>
                  </a:lnTo>
                  <a:lnTo>
                    <a:pt x="1924" y="3605"/>
                  </a:lnTo>
                  <a:lnTo>
                    <a:pt x="1778" y="3629"/>
                  </a:lnTo>
                  <a:lnTo>
                    <a:pt x="1608" y="3654"/>
                  </a:lnTo>
                  <a:lnTo>
                    <a:pt x="1608" y="3654"/>
                  </a:lnTo>
                  <a:lnTo>
                    <a:pt x="1437" y="3629"/>
                  </a:lnTo>
                  <a:lnTo>
                    <a:pt x="1291" y="3605"/>
                  </a:lnTo>
                  <a:lnTo>
                    <a:pt x="1120" y="3556"/>
                  </a:lnTo>
                  <a:lnTo>
                    <a:pt x="974" y="3483"/>
                  </a:lnTo>
                  <a:lnTo>
                    <a:pt x="853" y="3386"/>
                  </a:lnTo>
                  <a:lnTo>
                    <a:pt x="706" y="3288"/>
                  </a:lnTo>
                  <a:lnTo>
                    <a:pt x="585" y="3167"/>
                  </a:lnTo>
                  <a:lnTo>
                    <a:pt x="463" y="3020"/>
                  </a:lnTo>
                  <a:lnTo>
                    <a:pt x="365" y="2874"/>
                  </a:lnTo>
                  <a:lnTo>
                    <a:pt x="268" y="2728"/>
                  </a:lnTo>
                  <a:lnTo>
                    <a:pt x="195" y="2558"/>
                  </a:lnTo>
                  <a:lnTo>
                    <a:pt x="122" y="2387"/>
                  </a:lnTo>
                  <a:lnTo>
                    <a:pt x="73" y="2217"/>
                  </a:lnTo>
                  <a:lnTo>
                    <a:pt x="24" y="2022"/>
                  </a:lnTo>
                  <a:lnTo>
                    <a:pt x="0" y="1827"/>
                  </a:lnTo>
                  <a:lnTo>
                    <a:pt x="0" y="1657"/>
                  </a:lnTo>
                  <a:lnTo>
                    <a:pt x="0" y="1657"/>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7" name="Shape 467"/>
            <p:cNvSpPr/>
            <p:nvPr/>
          </p:nvSpPr>
          <p:spPr>
            <a:xfrm>
              <a:off x="4071800" y="2372825"/>
              <a:ext cx="172925" cy="400050"/>
            </a:xfrm>
            <a:custGeom>
              <a:avLst/>
              <a:gdLst/>
              <a:ahLst/>
              <a:cxnLst/>
              <a:rect l="0" t="0" r="0" b="0"/>
              <a:pathLst>
                <a:path w="6917" h="16002" fill="none" extrusionOk="0">
                  <a:moveTo>
                    <a:pt x="4189" y="0"/>
                  </a:moveTo>
                  <a:lnTo>
                    <a:pt x="4189" y="0"/>
                  </a:lnTo>
                  <a:lnTo>
                    <a:pt x="4019" y="98"/>
                  </a:lnTo>
                  <a:lnTo>
                    <a:pt x="3848" y="147"/>
                  </a:lnTo>
                  <a:lnTo>
                    <a:pt x="3653" y="195"/>
                  </a:lnTo>
                  <a:lnTo>
                    <a:pt x="3459" y="220"/>
                  </a:lnTo>
                  <a:lnTo>
                    <a:pt x="3459" y="220"/>
                  </a:lnTo>
                  <a:lnTo>
                    <a:pt x="3264" y="195"/>
                  </a:lnTo>
                  <a:lnTo>
                    <a:pt x="3069" y="147"/>
                  </a:lnTo>
                  <a:lnTo>
                    <a:pt x="2898" y="98"/>
                  </a:lnTo>
                  <a:lnTo>
                    <a:pt x="2728" y="0"/>
                  </a:lnTo>
                  <a:lnTo>
                    <a:pt x="2728" y="0"/>
                  </a:lnTo>
                  <a:lnTo>
                    <a:pt x="2533" y="49"/>
                  </a:lnTo>
                  <a:lnTo>
                    <a:pt x="2338" y="122"/>
                  </a:lnTo>
                  <a:lnTo>
                    <a:pt x="2168" y="195"/>
                  </a:lnTo>
                  <a:lnTo>
                    <a:pt x="2022" y="293"/>
                  </a:lnTo>
                  <a:lnTo>
                    <a:pt x="1705" y="488"/>
                  </a:lnTo>
                  <a:lnTo>
                    <a:pt x="1437" y="755"/>
                  </a:lnTo>
                  <a:lnTo>
                    <a:pt x="1169" y="1072"/>
                  </a:lnTo>
                  <a:lnTo>
                    <a:pt x="950" y="1413"/>
                  </a:lnTo>
                  <a:lnTo>
                    <a:pt x="755" y="1803"/>
                  </a:lnTo>
                  <a:lnTo>
                    <a:pt x="585" y="2217"/>
                  </a:lnTo>
                  <a:lnTo>
                    <a:pt x="439" y="2704"/>
                  </a:lnTo>
                  <a:lnTo>
                    <a:pt x="317" y="3191"/>
                  </a:lnTo>
                  <a:lnTo>
                    <a:pt x="219" y="3727"/>
                  </a:lnTo>
                  <a:lnTo>
                    <a:pt x="146" y="4311"/>
                  </a:lnTo>
                  <a:lnTo>
                    <a:pt x="73" y="4896"/>
                  </a:lnTo>
                  <a:lnTo>
                    <a:pt x="24" y="5529"/>
                  </a:lnTo>
                  <a:lnTo>
                    <a:pt x="0" y="6187"/>
                  </a:lnTo>
                  <a:lnTo>
                    <a:pt x="0" y="6869"/>
                  </a:lnTo>
                  <a:lnTo>
                    <a:pt x="0" y="6869"/>
                  </a:lnTo>
                  <a:lnTo>
                    <a:pt x="24" y="7015"/>
                  </a:lnTo>
                  <a:lnTo>
                    <a:pt x="49" y="7161"/>
                  </a:lnTo>
                  <a:lnTo>
                    <a:pt x="98" y="7307"/>
                  </a:lnTo>
                  <a:lnTo>
                    <a:pt x="171" y="7404"/>
                  </a:lnTo>
                  <a:lnTo>
                    <a:pt x="244" y="7502"/>
                  </a:lnTo>
                  <a:lnTo>
                    <a:pt x="317" y="7575"/>
                  </a:lnTo>
                  <a:lnTo>
                    <a:pt x="414" y="7624"/>
                  </a:lnTo>
                  <a:lnTo>
                    <a:pt x="487" y="7624"/>
                  </a:lnTo>
                  <a:lnTo>
                    <a:pt x="487" y="7624"/>
                  </a:lnTo>
                  <a:lnTo>
                    <a:pt x="633" y="7624"/>
                  </a:lnTo>
                  <a:lnTo>
                    <a:pt x="731" y="7575"/>
                  </a:lnTo>
                  <a:lnTo>
                    <a:pt x="804" y="7502"/>
                  </a:lnTo>
                  <a:lnTo>
                    <a:pt x="877" y="7404"/>
                  </a:lnTo>
                  <a:lnTo>
                    <a:pt x="926" y="7307"/>
                  </a:lnTo>
                  <a:lnTo>
                    <a:pt x="950" y="7161"/>
                  </a:lnTo>
                  <a:lnTo>
                    <a:pt x="974" y="6869"/>
                  </a:lnTo>
                  <a:lnTo>
                    <a:pt x="974" y="6869"/>
                  </a:lnTo>
                  <a:lnTo>
                    <a:pt x="999" y="6503"/>
                  </a:lnTo>
                  <a:lnTo>
                    <a:pt x="1023" y="6089"/>
                  </a:lnTo>
                  <a:lnTo>
                    <a:pt x="1145" y="5091"/>
                  </a:lnTo>
                  <a:lnTo>
                    <a:pt x="1291" y="4092"/>
                  </a:lnTo>
                  <a:lnTo>
                    <a:pt x="1364" y="3654"/>
                  </a:lnTo>
                  <a:lnTo>
                    <a:pt x="1461" y="3288"/>
                  </a:lnTo>
                  <a:lnTo>
                    <a:pt x="1461" y="3288"/>
                  </a:lnTo>
                  <a:lnTo>
                    <a:pt x="1413" y="3094"/>
                  </a:lnTo>
                  <a:lnTo>
                    <a:pt x="1388" y="2899"/>
                  </a:lnTo>
                  <a:lnTo>
                    <a:pt x="1388" y="2704"/>
                  </a:lnTo>
                  <a:lnTo>
                    <a:pt x="1413" y="2533"/>
                  </a:lnTo>
                  <a:lnTo>
                    <a:pt x="1437" y="2387"/>
                  </a:lnTo>
                  <a:lnTo>
                    <a:pt x="1510" y="2241"/>
                  </a:lnTo>
                  <a:lnTo>
                    <a:pt x="1583" y="2119"/>
                  </a:lnTo>
                  <a:lnTo>
                    <a:pt x="1656" y="2046"/>
                  </a:lnTo>
                  <a:lnTo>
                    <a:pt x="1656" y="2046"/>
                  </a:lnTo>
                  <a:lnTo>
                    <a:pt x="1583" y="2144"/>
                  </a:lnTo>
                  <a:lnTo>
                    <a:pt x="1534" y="2290"/>
                  </a:lnTo>
                  <a:lnTo>
                    <a:pt x="1486" y="2485"/>
                  </a:lnTo>
                  <a:lnTo>
                    <a:pt x="1486" y="2680"/>
                  </a:lnTo>
                  <a:lnTo>
                    <a:pt x="1510" y="2874"/>
                  </a:lnTo>
                  <a:lnTo>
                    <a:pt x="1559" y="3069"/>
                  </a:lnTo>
                  <a:lnTo>
                    <a:pt x="1608" y="3167"/>
                  </a:lnTo>
                  <a:lnTo>
                    <a:pt x="1681" y="3264"/>
                  </a:lnTo>
                  <a:lnTo>
                    <a:pt x="1754" y="3337"/>
                  </a:lnTo>
                  <a:lnTo>
                    <a:pt x="1851" y="3410"/>
                  </a:lnTo>
                  <a:lnTo>
                    <a:pt x="1851" y="3410"/>
                  </a:lnTo>
                  <a:lnTo>
                    <a:pt x="1900" y="3775"/>
                  </a:lnTo>
                  <a:lnTo>
                    <a:pt x="1924" y="3970"/>
                  </a:lnTo>
                  <a:lnTo>
                    <a:pt x="1949" y="4190"/>
                  </a:lnTo>
                  <a:lnTo>
                    <a:pt x="1924" y="4433"/>
                  </a:lnTo>
                  <a:lnTo>
                    <a:pt x="1900" y="4725"/>
                  </a:lnTo>
                  <a:lnTo>
                    <a:pt x="1827" y="5018"/>
                  </a:lnTo>
                  <a:lnTo>
                    <a:pt x="1705" y="5383"/>
                  </a:lnTo>
                  <a:lnTo>
                    <a:pt x="1705" y="5383"/>
                  </a:lnTo>
                  <a:lnTo>
                    <a:pt x="1510" y="5894"/>
                  </a:lnTo>
                  <a:lnTo>
                    <a:pt x="1364" y="6381"/>
                  </a:lnTo>
                  <a:lnTo>
                    <a:pt x="1267" y="6820"/>
                  </a:lnTo>
                  <a:lnTo>
                    <a:pt x="1218" y="7210"/>
                  </a:lnTo>
                  <a:lnTo>
                    <a:pt x="1169" y="7599"/>
                  </a:lnTo>
                  <a:lnTo>
                    <a:pt x="1169" y="7989"/>
                  </a:lnTo>
                  <a:lnTo>
                    <a:pt x="1194" y="8793"/>
                  </a:lnTo>
                  <a:lnTo>
                    <a:pt x="1194" y="8793"/>
                  </a:lnTo>
                  <a:lnTo>
                    <a:pt x="1242" y="9962"/>
                  </a:lnTo>
                  <a:lnTo>
                    <a:pt x="1291" y="11131"/>
                  </a:lnTo>
                  <a:lnTo>
                    <a:pt x="1315" y="13201"/>
                  </a:lnTo>
                  <a:lnTo>
                    <a:pt x="1340" y="14686"/>
                  </a:lnTo>
                  <a:lnTo>
                    <a:pt x="1340" y="15271"/>
                  </a:lnTo>
                  <a:lnTo>
                    <a:pt x="1340" y="15271"/>
                  </a:lnTo>
                  <a:lnTo>
                    <a:pt x="1364" y="15490"/>
                  </a:lnTo>
                  <a:lnTo>
                    <a:pt x="1413" y="15661"/>
                  </a:lnTo>
                  <a:lnTo>
                    <a:pt x="1486" y="15782"/>
                  </a:lnTo>
                  <a:lnTo>
                    <a:pt x="1583" y="15880"/>
                  </a:lnTo>
                  <a:lnTo>
                    <a:pt x="1656" y="15953"/>
                  </a:lnTo>
                  <a:lnTo>
                    <a:pt x="1729" y="15977"/>
                  </a:lnTo>
                  <a:lnTo>
                    <a:pt x="1827" y="16002"/>
                  </a:lnTo>
                  <a:lnTo>
                    <a:pt x="1827" y="16002"/>
                  </a:lnTo>
                  <a:lnTo>
                    <a:pt x="1949" y="16002"/>
                  </a:lnTo>
                  <a:lnTo>
                    <a:pt x="2070" y="15953"/>
                  </a:lnTo>
                  <a:lnTo>
                    <a:pt x="2168" y="15904"/>
                  </a:lnTo>
                  <a:lnTo>
                    <a:pt x="2241" y="15831"/>
                  </a:lnTo>
                  <a:lnTo>
                    <a:pt x="2314" y="15758"/>
                  </a:lnTo>
                  <a:lnTo>
                    <a:pt x="2387" y="15636"/>
                  </a:lnTo>
                  <a:lnTo>
                    <a:pt x="2411" y="15490"/>
                  </a:lnTo>
                  <a:lnTo>
                    <a:pt x="2460" y="15344"/>
                  </a:lnTo>
                  <a:lnTo>
                    <a:pt x="3142" y="8525"/>
                  </a:lnTo>
                  <a:lnTo>
                    <a:pt x="3142" y="8525"/>
                  </a:lnTo>
                  <a:lnTo>
                    <a:pt x="3142" y="8427"/>
                  </a:lnTo>
                  <a:lnTo>
                    <a:pt x="3191" y="8257"/>
                  </a:lnTo>
                  <a:lnTo>
                    <a:pt x="3239" y="8159"/>
                  </a:lnTo>
                  <a:lnTo>
                    <a:pt x="3288" y="8062"/>
                  </a:lnTo>
                  <a:lnTo>
                    <a:pt x="3361" y="7989"/>
                  </a:lnTo>
                  <a:lnTo>
                    <a:pt x="3459" y="7965"/>
                  </a:lnTo>
                  <a:lnTo>
                    <a:pt x="3459" y="7965"/>
                  </a:lnTo>
                  <a:lnTo>
                    <a:pt x="3556" y="7989"/>
                  </a:lnTo>
                  <a:lnTo>
                    <a:pt x="3629" y="8062"/>
                  </a:lnTo>
                  <a:lnTo>
                    <a:pt x="3678" y="8159"/>
                  </a:lnTo>
                  <a:lnTo>
                    <a:pt x="3726" y="8257"/>
                  </a:lnTo>
                  <a:lnTo>
                    <a:pt x="3775" y="8427"/>
                  </a:lnTo>
                  <a:lnTo>
                    <a:pt x="3775" y="8525"/>
                  </a:lnTo>
                  <a:lnTo>
                    <a:pt x="4457" y="15344"/>
                  </a:lnTo>
                  <a:lnTo>
                    <a:pt x="4457" y="15344"/>
                  </a:lnTo>
                  <a:lnTo>
                    <a:pt x="4506" y="15490"/>
                  </a:lnTo>
                  <a:lnTo>
                    <a:pt x="4530" y="15636"/>
                  </a:lnTo>
                  <a:lnTo>
                    <a:pt x="4603" y="15758"/>
                  </a:lnTo>
                  <a:lnTo>
                    <a:pt x="4676" y="15831"/>
                  </a:lnTo>
                  <a:lnTo>
                    <a:pt x="4749" y="15904"/>
                  </a:lnTo>
                  <a:lnTo>
                    <a:pt x="4847" y="15953"/>
                  </a:lnTo>
                  <a:lnTo>
                    <a:pt x="4969" y="16002"/>
                  </a:lnTo>
                  <a:lnTo>
                    <a:pt x="5090" y="16002"/>
                  </a:lnTo>
                  <a:lnTo>
                    <a:pt x="5090" y="16002"/>
                  </a:lnTo>
                  <a:lnTo>
                    <a:pt x="5188" y="15977"/>
                  </a:lnTo>
                  <a:lnTo>
                    <a:pt x="5261" y="15953"/>
                  </a:lnTo>
                  <a:lnTo>
                    <a:pt x="5334" y="15880"/>
                  </a:lnTo>
                  <a:lnTo>
                    <a:pt x="5431" y="15782"/>
                  </a:lnTo>
                  <a:lnTo>
                    <a:pt x="5504" y="15661"/>
                  </a:lnTo>
                  <a:lnTo>
                    <a:pt x="5553" y="15490"/>
                  </a:lnTo>
                  <a:lnTo>
                    <a:pt x="5577" y="15271"/>
                  </a:lnTo>
                  <a:lnTo>
                    <a:pt x="5577" y="15271"/>
                  </a:lnTo>
                  <a:lnTo>
                    <a:pt x="5577" y="14686"/>
                  </a:lnTo>
                  <a:lnTo>
                    <a:pt x="5602" y="13201"/>
                  </a:lnTo>
                  <a:lnTo>
                    <a:pt x="5626" y="11131"/>
                  </a:lnTo>
                  <a:lnTo>
                    <a:pt x="5675" y="9962"/>
                  </a:lnTo>
                  <a:lnTo>
                    <a:pt x="5724" y="8793"/>
                  </a:lnTo>
                  <a:lnTo>
                    <a:pt x="5724" y="8793"/>
                  </a:lnTo>
                  <a:lnTo>
                    <a:pt x="5748" y="7989"/>
                  </a:lnTo>
                  <a:lnTo>
                    <a:pt x="5748" y="7599"/>
                  </a:lnTo>
                  <a:lnTo>
                    <a:pt x="5699" y="7210"/>
                  </a:lnTo>
                  <a:lnTo>
                    <a:pt x="5650" y="6820"/>
                  </a:lnTo>
                  <a:lnTo>
                    <a:pt x="5553" y="6381"/>
                  </a:lnTo>
                  <a:lnTo>
                    <a:pt x="5407" y="5894"/>
                  </a:lnTo>
                  <a:lnTo>
                    <a:pt x="5212" y="5383"/>
                  </a:lnTo>
                  <a:lnTo>
                    <a:pt x="5212" y="5383"/>
                  </a:lnTo>
                  <a:lnTo>
                    <a:pt x="5090" y="5018"/>
                  </a:lnTo>
                  <a:lnTo>
                    <a:pt x="5017" y="4725"/>
                  </a:lnTo>
                  <a:lnTo>
                    <a:pt x="4993" y="4433"/>
                  </a:lnTo>
                  <a:lnTo>
                    <a:pt x="4969" y="4190"/>
                  </a:lnTo>
                  <a:lnTo>
                    <a:pt x="4993" y="3970"/>
                  </a:lnTo>
                  <a:lnTo>
                    <a:pt x="5017" y="3775"/>
                  </a:lnTo>
                  <a:lnTo>
                    <a:pt x="5066" y="3410"/>
                  </a:lnTo>
                  <a:lnTo>
                    <a:pt x="5066" y="3410"/>
                  </a:lnTo>
                  <a:lnTo>
                    <a:pt x="5163" y="3337"/>
                  </a:lnTo>
                  <a:lnTo>
                    <a:pt x="5236" y="3264"/>
                  </a:lnTo>
                  <a:lnTo>
                    <a:pt x="5310" y="3167"/>
                  </a:lnTo>
                  <a:lnTo>
                    <a:pt x="5358" y="3069"/>
                  </a:lnTo>
                  <a:lnTo>
                    <a:pt x="5407" y="2874"/>
                  </a:lnTo>
                  <a:lnTo>
                    <a:pt x="5431" y="2680"/>
                  </a:lnTo>
                  <a:lnTo>
                    <a:pt x="5431" y="2485"/>
                  </a:lnTo>
                  <a:lnTo>
                    <a:pt x="5383" y="2290"/>
                  </a:lnTo>
                  <a:lnTo>
                    <a:pt x="5334" y="2144"/>
                  </a:lnTo>
                  <a:lnTo>
                    <a:pt x="5261" y="2046"/>
                  </a:lnTo>
                  <a:lnTo>
                    <a:pt x="5261" y="2046"/>
                  </a:lnTo>
                  <a:lnTo>
                    <a:pt x="5334" y="2119"/>
                  </a:lnTo>
                  <a:lnTo>
                    <a:pt x="5407" y="2241"/>
                  </a:lnTo>
                  <a:lnTo>
                    <a:pt x="5480" y="2387"/>
                  </a:lnTo>
                  <a:lnTo>
                    <a:pt x="5504" y="2533"/>
                  </a:lnTo>
                  <a:lnTo>
                    <a:pt x="5529" y="2704"/>
                  </a:lnTo>
                  <a:lnTo>
                    <a:pt x="5529" y="2899"/>
                  </a:lnTo>
                  <a:lnTo>
                    <a:pt x="5504" y="3094"/>
                  </a:lnTo>
                  <a:lnTo>
                    <a:pt x="5456" y="3288"/>
                  </a:lnTo>
                  <a:lnTo>
                    <a:pt x="5456" y="3288"/>
                  </a:lnTo>
                  <a:lnTo>
                    <a:pt x="5553" y="3654"/>
                  </a:lnTo>
                  <a:lnTo>
                    <a:pt x="5626" y="4092"/>
                  </a:lnTo>
                  <a:lnTo>
                    <a:pt x="5772" y="5091"/>
                  </a:lnTo>
                  <a:lnTo>
                    <a:pt x="5894" y="6089"/>
                  </a:lnTo>
                  <a:lnTo>
                    <a:pt x="5918" y="6503"/>
                  </a:lnTo>
                  <a:lnTo>
                    <a:pt x="5943" y="6869"/>
                  </a:lnTo>
                  <a:lnTo>
                    <a:pt x="5943" y="6869"/>
                  </a:lnTo>
                  <a:lnTo>
                    <a:pt x="5967" y="7161"/>
                  </a:lnTo>
                  <a:lnTo>
                    <a:pt x="5991" y="7307"/>
                  </a:lnTo>
                  <a:lnTo>
                    <a:pt x="6040" y="7404"/>
                  </a:lnTo>
                  <a:lnTo>
                    <a:pt x="6113" y="7502"/>
                  </a:lnTo>
                  <a:lnTo>
                    <a:pt x="6186" y="7575"/>
                  </a:lnTo>
                  <a:lnTo>
                    <a:pt x="6284" y="7624"/>
                  </a:lnTo>
                  <a:lnTo>
                    <a:pt x="6430" y="7624"/>
                  </a:lnTo>
                  <a:lnTo>
                    <a:pt x="6430" y="7624"/>
                  </a:lnTo>
                  <a:lnTo>
                    <a:pt x="6503" y="7624"/>
                  </a:lnTo>
                  <a:lnTo>
                    <a:pt x="6600" y="7575"/>
                  </a:lnTo>
                  <a:lnTo>
                    <a:pt x="6673" y="7502"/>
                  </a:lnTo>
                  <a:lnTo>
                    <a:pt x="6746" y="7404"/>
                  </a:lnTo>
                  <a:lnTo>
                    <a:pt x="6820" y="7307"/>
                  </a:lnTo>
                  <a:lnTo>
                    <a:pt x="6868" y="7161"/>
                  </a:lnTo>
                  <a:lnTo>
                    <a:pt x="6893" y="7015"/>
                  </a:lnTo>
                  <a:lnTo>
                    <a:pt x="6917" y="6869"/>
                  </a:lnTo>
                  <a:lnTo>
                    <a:pt x="6917" y="6869"/>
                  </a:lnTo>
                  <a:lnTo>
                    <a:pt x="6917" y="6187"/>
                  </a:lnTo>
                  <a:lnTo>
                    <a:pt x="6893" y="5529"/>
                  </a:lnTo>
                  <a:lnTo>
                    <a:pt x="6844" y="4896"/>
                  </a:lnTo>
                  <a:lnTo>
                    <a:pt x="6771" y="4311"/>
                  </a:lnTo>
                  <a:lnTo>
                    <a:pt x="6698" y="3727"/>
                  </a:lnTo>
                  <a:lnTo>
                    <a:pt x="6600" y="3191"/>
                  </a:lnTo>
                  <a:lnTo>
                    <a:pt x="6479" y="2704"/>
                  </a:lnTo>
                  <a:lnTo>
                    <a:pt x="6332" y="2217"/>
                  </a:lnTo>
                  <a:lnTo>
                    <a:pt x="6162" y="1803"/>
                  </a:lnTo>
                  <a:lnTo>
                    <a:pt x="5967" y="1413"/>
                  </a:lnTo>
                  <a:lnTo>
                    <a:pt x="5748" y="1072"/>
                  </a:lnTo>
                  <a:lnTo>
                    <a:pt x="5480" y="755"/>
                  </a:lnTo>
                  <a:lnTo>
                    <a:pt x="5212" y="488"/>
                  </a:lnTo>
                  <a:lnTo>
                    <a:pt x="4895" y="293"/>
                  </a:lnTo>
                  <a:lnTo>
                    <a:pt x="4749" y="195"/>
                  </a:lnTo>
                  <a:lnTo>
                    <a:pt x="4579" y="122"/>
                  </a:lnTo>
                  <a:lnTo>
                    <a:pt x="4384" y="49"/>
                  </a:lnTo>
                  <a:lnTo>
                    <a:pt x="4189" y="0"/>
                  </a:lnTo>
                  <a:lnTo>
                    <a:pt x="4189" y="0"/>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68" name="Shape 468"/>
          <p:cNvSpPr/>
          <p:nvPr/>
        </p:nvSpPr>
        <p:spPr>
          <a:xfrm>
            <a:off x="7272636" y="2022841"/>
            <a:ext cx="320378" cy="337776"/>
          </a:xfrm>
          <a:custGeom>
            <a:avLst/>
            <a:gdLst/>
            <a:ahLst/>
            <a:cxnLst/>
            <a:rect l="0" t="0" r="0" b="0"/>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469" name="Shape 469"/>
          <p:cNvGrpSpPr/>
          <p:nvPr/>
        </p:nvGrpSpPr>
        <p:grpSpPr>
          <a:xfrm>
            <a:off x="7827721" y="2028902"/>
            <a:ext cx="345971" cy="325505"/>
            <a:chOff x="5972700" y="2330200"/>
            <a:chExt cx="411625" cy="387275"/>
          </a:xfrm>
        </p:grpSpPr>
        <p:sp>
          <p:nvSpPr>
            <p:cNvPr id="470" name="Shape 470"/>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1" name="Shape 471"/>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72" name="Shape 472"/>
          <p:cNvGrpSpPr/>
          <p:nvPr/>
        </p:nvGrpSpPr>
        <p:grpSpPr>
          <a:xfrm>
            <a:off x="3423018" y="2557031"/>
            <a:ext cx="109538" cy="399195"/>
            <a:chOff x="732125" y="2958550"/>
            <a:chExt cx="130325" cy="474950"/>
          </a:xfrm>
        </p:grpSpPr>
        <p:sp>
          <p:nvSpPr>
            <p:cNvPr id="473" name="Shape 473"/>
            <p:cNvSpPr/>
            <p:nvPr/>
          </p:nvSpPr>
          <p:spPr>
            <a:xfrm>
              <a:off x="732125" y="2958550"/>
              <a:ext cx="130325" cy="474950"/>
            </a:xfrm>
            <a:custGeom>
              <a:avLst/>
              <a:gdLst/>
              <a:ahLst/>
              <a:cxnLst/>
              <a:rect l="0" t="0" r="0" b="0"/>
              <a:pathLst>
                <a:path w="5213" h="18998" fill="none" extrusionOk="0">
                  <a:moveTo>
                    <a:pt x="4336" y="14443"/>
                  </a:moveTo>
                  <a:lnTo>
                    <a:pt x="4336" y="1754"/>
                  </a:lnTo>
                  <a:lnTo>
                    <a:pt x="4336" y="1754"/>
                  </a:lnTo>
                  <a:lnTo>
                    <a:pt x="4336" y="1584"/>
                  </a:lnTo>
                  <a:lnTo>
                    <a:pt x="4311" y="1389"/>
                  </a:lnTo>
                  <a:lnTo>
                    <a:pt x="4262" y="1243"/>
                  </a:lnTo>
                  <a:lnTo>
                    <a:pt x="4214" y="1073"/>
                  </a:lnTo>
                  <a:lnTo>
                    <a:pt x="4141" y="926"/>
                  </a:lnTo>
                  <a:lnTo>
                    <a:pt x="4043" y="780"/>
                  </a:lnTo>
                  <a:lnTo>
                    <a:pt x="3946" y="634"/>
                  </a:lnTo>
                  <a:lnTo>
                    <a:pt x="3824" y="512"/>
                  </a:lnTo>
                  <a:lnTo>
                    <a:pt x="3702" y="415"/>
                  </a:lnTo>
                  <a:lnTo>
                    <a:pt x="3580" y="318"/>
                  </a:lnTo>
                  <a:lnTo>
                    <a:pt x="3434" y="220"/>
                  </a:lnTo>
                  <a:lnTo>
                    <a:pt x="3288" y="147"/>
                  </a:lnTo>
                  <a:lnTo>
                    <a:pt x="3118" y="98"/>
                  </a:lnTo>
                  <a:lnTo>
                    <a:pt x="2947" y="50"/>
                  </a:lnTo>
                  <a:lnTo>
                    <a:pt x="2777" y="25"/>
                  </a:lnTo>
                  <a:lnTo>
                    <a:pt x="2606" y="1"/>
                  </a:lnTo>
                  <a:lnTo>
                    <a:pt x="2606" y="1"/>
                  </a:lnTo>
                  <a:lnTo>
                    <a:pt x="2436" y="25"/>
                  </a:lnTo>
                  <a:lnTo>
                    <a:pt x="2265" y="50"/>
                  </a:lnTo>
                  <a:lnTo>
                    <a:pt x="2095" y="98"/>
                  </a:lnTo>
                  <a:lnTo>
                    <a:pt x="1924" y="147"/>
                  </a:lnTo>
                  <a:lnTo>
                    <a:pt x="1778" y="220"/>
                  </a:lnTo>
                  <a:lnTo>
                    <a:pt x="1632" y="318"/>
                  </a:lnTo>
                  <a:lnTo>
                    <a:pt x="1510" y="415"/>
                  </a:lnTo>
                  <a:lnTo>
                    <a:pt x="1389" y="512"/>
                  </a:lnTo>
                  <a:lnTo>
                    <a:pt x="1267" y="634"/>
                  </a:lnTo>
                  <a:lnTo>
                    <a:pt x="1169" y="780"/>
                  </a:lnTo>
                  <a:lnTo>
                    <a:pt x="1072" y="926"/>
                  </a:lnTo>
                  <a:lnTo>
                    <a:pt x="999" y="1073"/>
                  </a:lnTo>
                  <a:lnTo>
                    <a:pt x="950" y="1243"/>
                  </a:lnTo>
                  <a:lnTo>
                    <a:pt x="901" y="1389"/>
                  </a:lnTo>
                  <a:lnTo>
                    <a:pt x="877" y="1584"/>
                  </a:lnTo>
                  <a:lnTo>
                    <a:pt x="877" y="1754"/>
                  </a:lnTo>
                  <a:lnTo>
                    <a:pt x="877" y="14443"/>
                  </a:lnTo>
                  <a:lnTo>
                    <a:pt x="877" y="14443"/>
                  </a:lnTo>
                  <a:lnTo>
                    <a:pt x="682" y="14638"/>
                  </a:lnTo>
                  <a:lnTo>
                    <a:pt x="512" y="14833"/>
                  </a:lnTo>
                  <a:lnTo>
                    <a:pt x="366" y="15052"/>
                  </a:lnTo>
                  <a:lnTo>
                    <a:pt x="244" y="15296"/>
                  </a:lnTo>
                  <a:lnTo>
                    <a:pt x="146" y="15564"/>
                  </a:lnTo>
                  <a:lnTo>
                    <a:pt x="73" y="15832"/>
                  </a:lnTo>
                  <a:lnTo>
                    <a:pt x="25" y="16100"/>
                  </a:lnTo>
                  <a:lnTo>
                    <a:pt x="0" y="16392"/>
                  </a:lnTo>
                  <a:lnTo>
                    <a:pt x="0" y="16392"/>
                  </a:lnTo>
                  <a:lnTo>
                    <a:pt x="25" y="16635"/>
                  </a:lnTo>
                  <a:lnTo>
                    <a:pt x="49" y="16903"/>
                  </a:lnTo>
                  <a:lnTo>
                    <a:pt x="122" y="17147"/>
                  </a:lnTo>
                  <a:lnTo>
                    <a:pt x="195" y="17390"/>
                  </a:lnTo>
                  <a:lnTo>
                    <a:pt x="317" y="17634"/>
                  </a:lnTo>
                  <a:lnTo>
                    <a:pt x="439" y="17829"/>
                  </a:lnTo>
                  <a:lnTo>
                    <a:pt x="609" y="18048"/>
                  </a:lnTo>
                  <a:lnTo>
                    <a:pt x="755" y="18218"/>
                  </a:lnTo>
                  <a:lnTo>
                    <a:pt x="950" y="18389"/>
                  </a:lnTo>
                  <a:lnTo>
                    <a:pt x="1145" y="18535"/>
                  </a:lnTo>
                  <a:lnTo>
                    <a:pt x="1364" y="18681"/>
                  </a:lnTo>
                  <a:lnTo>
                    <a:pt x="1583" y="18779"/>
                  </a:lnTo>
                  <a:lnTo>
                    <a:pt x="1827" y="18876"/>
                  </a:lnTo>
                  <a:lnTo>
                    <a:pt x="2070" y="18925"/>
                  </a:lnTo>
                  <a:lnTo>
                    <a:pt x="2338" y="18973"/>
                  </a:lnTo>
                  <a:lnTo>
                    <a:pt x="2606" y="18998"/>
                  </a:lnTo>
                  <a:lnTo>
                    <a:pt x="2606" y="18998"/>
                  </a:lnTo>
                  <a:lnTo>
                    <a:pt x="2874" y="18973"/>
                  </a:lnTo>
                  <a:lnTo>
                    <a:pt x="3142" y="18925"/>
                  </a:lnTo>
                  <a:lnTo>
                    <a:pt x="3386" y="18876"/>
                  </a:lnTo>
                  <a:lnTo>
                    <a:pt x="3629" y="18779"/>
                  </a:lnTo>
                  <a:lnTo>
                    <a:pt x="3848" y="18681"/>
                  </a:lnTo>
                  <a:lnTo>
                    <a:pt x="4068" y="18535"/>
                  </a:lnTo>
                  <a:lnTo>
                    <a:pt x="4262" y="18389"/>
                  </a:lnTo>
                  <a:lnTo>
                    <a:pt x="4457" y="18218"/>
                  </a:lnTo>
                  <a:lnTo>
                    <a:pt x="4603" y="18048"/>
                  </a:lnTo>
                  <a:lnTo>
                    <a:pt x="4774" y="17829"/>
                  </a:lnTo>
                  <a:lnTo>
                    <a:pt x="4896" y="17634"/>
                  </a:lnTo>
                  <a:lnTo>
                    <a:pt x="5017" y="17390"/>
                  </a:lnTo>
                  <a:lnTo>
                    <a:pt x="5091" y="17147"/>
                  </a:lnTo>
                  <a:lnTo>
                    <a:pt x="5164" y="16903"/>
                  </a:lnTo>
                  <a:lnTo>
                    <a:pt x="5188" y="16635"/>
                  </a:lnTo>
                  <a:lnTo>
                    <a:pt x="5212" y="16392"/>
                  </a:lnTo>
                  <a:lnTo>
                    <a:pt x="5212" y="16392"/>
                  </a:lnTo>
                  <a:lnTo>
                    <a:pt x="5188" y="16100"/>
                  </a:lnTo>
                  <a:lnTo>
                    <a:pt x="5139" y="15832"/>
                  </a:lnTo>
                  <a:lnTo>
                    <a:pt x="5066" y="15564"/>
                  </a:lnTo>
                  <a:lnTo>
                    <a:pt x="4969" y="15296"/>
                  </a:lnTo>
                  <a:lnTo>
                    <a:pt x="4847" y="15052"/>
                  </a:lnTo>
                  <a:lnTo>
                    <a:pt x="4701" y="14833"/>
                  </a:lnTo>
                  <a:lnTo>
                    <a:pt x="4530" y="14638"/>
                  </a:lnTo>
                  <a:lnTo>
                    <a:pt x="4336" y="14443"/>
                  </a:lnTo>
                  <a:lnTo>
                    <a:pt x="4336" y="14443"/>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4" name="Shape 474"/>
            <p:cNvSpPr/>
            <p:nvPr/>
          </p:nvSpPr>
          <p:spPr>
            <a:xfrm>
              <a:off x="756475" y="3090675"/>
              <a:ext cx="81625" cy="318475"/>
            </a:xfrm>
            <a:custGeom>
              <a:avLst/>
              <a:gdLst/>
              <a:ahLst/>
              <a:cxnLst/>
              <a:rect l="0" t="0" r="0" b="0"/>
              <a:pathLst>
                <a:path w="3265" h="12739" fill="none" extrusionOk="0">
                  <a:moveTo>
                    <a:pt x="2387" y="1"/>
                  </a:moveTo>
                  <a:lnTo>
                    <a:pt x="877" y="1"/>
                  </a:lnTo>
                  <a:lnTo>
                    <a:pt x="877" y="9158"/>
                  </a:lnTo>
                  <a:lnTo>
                    <a:pt x="877" y="9158"/>
                  </a:lnTo>
                  <a:lnTo>
                    <a:pt x="853" y="9353"/>
                  </a:lnTo>
                  <a:lnTo>
                    <a:pt x="780" y="9548"/>
                  </a:lnTo>
                  <a:lnTo>
                    <a:pt x="682" y="9719"/>
                  </a:lnTo>
                  <a:lnTo>
                    <a:pt x="536" y="9889"/>
                  </a:lnTo>
                  <a:lnTo>
                    <a:pt x="536" y="9889"/>
                  </a:lnTo>
                  <a:lnTo>
                    <a:pt x="415" y="10011"/>
                  </a:lnTo>
                  <a:lnTo>
                    <a:pt x="317" y="10133"/>
                  </a:lnTo>
                  <a:lnTo>
                    <a:pt x="220" y="10279"/>
                  </a:lnTo>
                  <a:lnTo>
                    <a:pt x="147" y="10425"/>
                  </a:lnTo>
                  <a:lnTo>
                    <a:pt x="74" y="10595"/>
                  </a:lnTo>
                  <a:lnTo>
                    <a:pt x="49" y="10766"/>
                  </a:lnTo>
                  <a:lnTo>
                    <a:pt x="1" y="10936"/>
                  </a:lnTo>
                  <a:lnTo>
                    <a:pt x="1" y="11107"/>
                  </a:lnTo>
                  <a:lnTo>
                    <a:pt x="1" y="11107"/>
                  </a:lnTo>
                  <a:lnTo>
                    <a:pt x="1" y="11253"/>
                  </a:lnTo>
                  <a:lnTo>
                    <a:pt x="25" y="11423"/>
                  </a:lnTo>
                  <a:lnTo>
                    <a:pt x="74" y="11570"/>
                  </a:lnTo>
                  <a:lnTo>
                    <a:pt x="122" y="11740"/>
                  </a:lnTo>
                  <a:lnTo>
                    <a:pt x="195" y="11862"/>
                  </a:lnTo>
                  <a:lnTo>
                    <a:pt x="293" y="12008"/>
                  </a:lnTo>
                  <a:lnTo>
                    <a:pt x="366" y="12130"/>
                  </a:lnTo>
                  <a:lnTo>
                    <a:pt x="488" y="12251"/>
                  </a:lnTo>
                  <a:lnTo>
                    <a:pt x="585" y="12349"/>
                  </a:lnTo>
                  <a:lnTo>
                    <a:pt x="731" y="12446"/>
                  </a:lnTo>
                  <a:lnTo>
                    <a:pt x="853" y="12519"/>
                  </a:lnTo>
                  <a:lnTo>
                    <a:pt x="999" y="12592"/>
                  </a:lnTo>
                  <a:lnTo>
                    <a:pt x="1145" y="12666"/>
                  </a:lnTo>
                  <a:lnTo>
                    <a:pt x="1316" y="12690"/>
                  </a:lnTo>
                  <a:lnTo>
                    <a:pt x="1462" y="12714"/>
                  </a:lnTo>
                  <a:lnTo>
                    <a:pt x="1632" y="12739"/>
                  </a:lnTo>
                  <a:lnTo>
                    <a:pt x="1632" y="12739"/>
                  </a:lnTo>
                  <a:lnTo>
                    <a:pt x="1803" y="12714"/>
                  </a:lnTo>
                  <a:lnTo>
                    <a:pt x="1949" y="12690"/>
                  </a:lnTo>
                  <a:lnTo>
                    <a:pt x="2119" y="12666"/>
                  </a:lnTo>
                  <a:lnTo>
                    <a:pt x="2266" y="12592"/>
                  </a:lnTo>
                  <a:lnTo>
                    <a:pt x="2412" y="12519"/>
                  </a:lnTo>
                  <a:lnTo>
                    <a:pt x="2533" y="12446"/>
                  </a:lnTo>
                  <a:lnTo>
                    <a:pt x="2680" y="12349"/>
                  </a:lnTo>
                  <a:lnTo>
                    <a:pt x="2777" y="12251"/>
                  </a:lnTo>
                  <a:lnTo>
                    <a:pt x="2899" y="12130"/>
                  </a:lnTo>
                  <a:lnTo>
                    <a:pt x="2972" y="12008"/>
                  </a:lnTo>
                  <a:lnTo>
                    <a:pt x="3069" y="11862"/>
                  </a:lnTo>
                  <a:lnTo>
                    <a:pt x="3142" y="11740"/>
                  </a:lnTo>
                  <a:lnTo>
                    <a:pt x="3191" y="11570"/>
                  </a:lnTo>
                  <a:lnTo>
                    <a:pt x="3240" y="11423"/>
                  </a:lnTo>
                  <a:lnTo>
                    <a:pt x="3264" y="11253"/>
                  </a:lnTo>
                  <a:lnTo>
                    <a:pt x="3264" y="11107"/>
                  </a:lnTo>
                  <a:lnTo>
                    <a:pt x="3264" y="11107"/>
                  </a:lnTo>
                  <a:lnTo>
                    <a:pt x="3264" y="10936"/>
                  </a:lnTo>
                  <a:lnTo>
                    <a:pt x="3215" y="10766"/>
                  </a:lnTo>
                  <a:lnTo>
                    <a:pt x="3191" y="10595"/>
                  </a:lnTo>
                  <a:lnTo>
                    <a:pt x="3118" y="10425"/>
                  </a:lnTo>
                  <a:lnTo>
                    <a:pt x="3045" y="10279"/>
                  </a:lnTo>
                  <a:lnTo>
                    <a:pt x="2947" y="10133"/>
                  </a:lnTo>
                  <a:lnTo>
                    <a:pt x="2850" y="10011"/>
                  </a:lnTo>
                  <a:lnTo>
                    <a:pt x="2728" y="9889"/>
                  </a:lnTo>
                  <a:lnTo>
                    <a:pt x="2728" y="9889"/>
                  </a:lnTo>
                  <a:lnTo>
                    <a:pt x="2582" y="9719"/>
                  </a:lnTo>
                  <a:lnTo>
                    <a:pt x="2485" y="9548"/>
                  </a:lnTo>
                  <a:lnTo>
                    <a:pt x="2412" y="9353"/>
                  </a:lnTo>
                  <a:lnTo>
                    <a:pt x="2387" y="9158"/>
                  </a:lnTo>
                  <a:lnTo>
                    <a:pt x="2387" y="1"/>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5" name="Shape 475"/>
            <p:cNvSpPr/>
            <p:nvPr/>
          </p:nvSpPr>
          <p:spPr>
            <a:xfrm>
              <a:off x="802750" y="3129050"/>
              <a:ext cx="13425" cy="25"/>
            </a:xfrm>
            <a:custGeom>
              <a:avLst/>
              <a:gdLst/>
              <a:ahLst/>
              <a:cxnLst/>
              <a:rect l="0" t="0" r="0" b="0"/>
              <a:pathLst>
                <a:path w="537" h="1" fill="none" extrusionOk="0">
                  <a:moveTo>
                    <a:pt x="536" y="0"/>
                  </a:moveTo>
                  <a:lnTo>
                    <a:pt x="0" y="0"/>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6" name="Shape 476"/>
            <p:cNvSpPr/>
            <p:nvPr/>
          </p:nvSpPr>
          <p:spPr>
            <a:xfrm>
              <a:off x="802750" y="3162525"/>
              <a:ext cx="13425" cy="25"/>
            </a:xfrm>
            <a:custGeom>
              <a:avLst/>
              <a:gdLst/>
              <a:ahLst/>
              <a:cxnLst/>
              <a:rect l="0" t="0" r="0" b="0"/>
              <a:pathLst>
                <a:path w="537" h="1" fill="none" extrusionOk="0">
                  <a:moveTo>
                    <a:pt x="536" y="1"/>
                  </a:moveTo>
                  <a:lnTo>
                    <a:pt x="0" y="1"/>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7" name="Shape 477"/>
            <p:cNvSpPr/>
            <p:nvPr/>
          </p:nvSpPr>
          <p:spPr>
            <a:xfrm>
              <a:off x="802750" y="3196025"/>
              <a:ext cx="13425" cy="25"/>
            </a:xfrm>
            <a:custGeom>
              <a:avLst/>
              <a:gdLst/>
              <a:ahLst/>
              <a:cxnLst/>
              <a:rect l="0" t="0" r="0" b="0"/>
              <a:pathLst>
                <a:path w="537" h="1" fill="none" extrusionOk="0">
                  <a:moveTo>
                    <a:pt x="536" y="0"/>
                  </a:moveTo>
                  <a:lnTo>
                    <a:pt x="0" y="0"/>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8" name="Shape 478"/>
            <p:cNvSpPr/>
            <p:nvPr/>
          </p:nvSpPr>
          <p:spPr>
            <a:xfrm>
              <a:off x="802750" y="3229500"/>
              <a:ext cx="13425" cy="25"/>
            </a:xfrm>
            <a:custGeom>
              <a:avLst/>
              <a:gdLst/>
              <a:ahLst/>
              <a:cxnLst/>
              <a:rect l="0" t="0" r="0" b="0"/>
              <a:pathLst>
                <a:path w="537" h="1" fill="none" extrusionOk="0">
                  <a:moveTo>
                    <a:pt x="536" y="1"/>
                  </a:moveTo>
                  <a:lnTo>
                    <a:pt x="0" y="1"/>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9" name="Shape 479"/>
            <p:cNvSpPr/>
            <p:nvPr/>
          </p:nvSpPr>
          <p:spPr>
            <a:xfrm>
              <a:off x="802750" y="3263000"/>
              <a:ext cx="13425" cy="25"/>
            </a:xfrm>
            <a:custGeom>
              <a:avLst/>
              <a:gdLst/>
              <a:ahLst/>
              <a:cxnLst/>
              <a:rect l="0" t="0" r="0" b="0"/>
              <a:pathLst>
                <a:path w="537" h="1" fill="none" extrusionOk="0">
                  <a:moveTo>
                    <a:pt x="536" y="0"/>
                  </a:moveTo>
                  <a:lnTo>
                    <a:pt x="0" y="0"/>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0" name="Shape 480"/>
            <p:cNvSpPr/>
            <p:nvPr/>
          </p:nvSpPr>
          <p:spPr>
            <a:xfrm>
              <a:off x="802750" y="3296475"/>
              <a:ext cx="13425" cy="25"/>
            </a:xfrm>
            <a:custGeom>
              <a:avLst/>
              <a:gdLst/>
              <a:ahLst/>
              <a:cxnLst/>
              <a:rect l="0" t="0" r="0" b="0"/>
              <a:pathLst>
                <a:path w="537" h="1" fill="none" extrusionOk="0">
                  <a:moveTo>
                    <a:pt x="536" y="1"/>
                  </a:moveTo>
                  <a:lnTo>
                    <a:pt x="0" y="1"/>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81" name="Shape 481"/>
          <p:cNvSpPr/>
          <p:nvPr/>
        </p:nvSpPr>
        <p:spPr>
          <a:xfrm>
            <a:off x="4439938" y="2541260"/>
            <a:ext cx="335738" cy="430924"/>
          </a:xfrm>
          <a:custGeom>
            <a:avLst/>
            <a:gdLst/>
            <a:ahLst/>
            <a:cxnLst/>
            <a:rect l="0" t="0" r="0" b="0"/>
            <a:pathLst>
              <a:path w="15978" h="20508" fill="none" extrusionOk="0">
                <a:moveTo>
                  <a:pt x="15977" y="1292"/>
                </a:moveTo>
                <a:lnTo>
                  <a:pt x="15977" y="19217"/>
                </a:lnTo>
                <a:lnTo>
                  <a:pt x="15977" y="19217"/>
                </a:lnTo>
                <a:lnTo>
                  <a:pt x="15953" y="19485"/>
                </a:lnTo>
                <a:lnTo>
                  <a:pt x="15880" y="19728"/>
                </a:lnTo>
                <a:lnTo>
                  <a:pt x="15758" y="19948"/>
                </a:lnTo>
                <a:lnTo>
                  <a:pt x="15612" y="20142"/>
                </a:lnTo>
                <a:lnTo>
                  <a:pt x="15417" y="20289"/>
                </a:lnTo>
                <a:lnTo>
                  <a:pt x="15198" y="20410"/>
                </a:lnTo>
                <a:lnTo>
                  <a:pt x="14955" y="20483"/>
                </a:lnTo>
                <a:lnTo>
                  <a:pt x="14711" y="20508"/>
                </a:lnTo>
                <a:lnTo>
                  <a:pt x="1267" y="20508"/>
                </a:lnTo>
                <a:lnTo>
                  <a:pt x="1267" y="20508"/>
                </a:lnTo>
                <a:lnTo>
                  <a:pt x="1023" y="20483"/>
                </a:lnTo>
                <a:lnTo>
                  <a:pt x="780" y="20410"/>
                </a:lnTo>
                <a:lnTo>
                  <a:pt x="561" y="20289"/>
                </a:lnTo>
                <a:lnTo>
                  <a:pt x="366" y="20142"/>
                </a:lnTo>
                <a:lnTo>
                  <a:pt x="220" y="19948"/>
                </a:lnTo>
                <a:lnTo>
                  <a:pt x="98" y="19728"/>
                </a:lnTo>
                <a:lnTo>
                  <a:pt x="25" y="19485"/>
                </a:lnTo>
                <a:lnTo>
                  <a:pt x="1" y="19217"/>
                </a:lnTo>
                <a:lnTo>
                  <a:pt x="1" y="1292"/>
                </a:lnTo>
                <a:lnTo>
                  <a:pt x="1" y="1292"/>
                </a:lnTo>
                <a:lnTo>
                  <a:pt x="25" y="1024"/>
                </a:lnTo>
                <a:lnTo>
                  <a:pt x="98" y="780"/>
                </a:lnTo>
                <a:lnTo>
                  <a:pt x="220" y="561"/>
                </a:lnTo>
                <a:lnTo>
                  <a:pt x="366" y="366"/>
                </a:lnTo>
                <a:lnTo>
                  <a:pt x="561" y="220"/>
                </a:lnTo>
                <a:lnTo>
                  <a:pt x="780" y="98"/>
                </a:lnTo>
                <a:lnTo>
                  <a:pt x="1023" y="25"/>
                </a:lnTo>
                <a:lnTo>
                  <a:pt x="1267" y="1"/>
                </a:lnTo>
                <a:lnTo>
                  <a:pt x="14711" y="1"/>
                </a:lnTo>
                <a:lnTo>
                  <a:pt x="14711" y="1"/>
                </a:lnTo>
                <a:lnTo>
                  <a:pt x="14955" y="25"/>
                </a:lnTo>
                <a:lnTo>
                  <a:pt x="15198" y="98"/>
                </a:lnTo>
                <a:lnTo>
                  <a:pt x="15417" y="220"/>
                </a:lnTo>
                <a:lnTo>
                  <a:pt x="15612" y="366"/>
                </a:lnTo>
                <a:lnTo>
                  <a:pt x="15758" y="561"/>
                </a:lnTo>
                <a:lnTo>
                  <a:pt x="15880" y="780"/>
                </a:lnTo>
                <a:lnTo>
                  <a:pt x="15953" y="1024"/>
                </a:lnTo>
                <a:lnTo>
                  <a:pt x="15977" y="1292"/>
                </a:lnTo>
                <a:lnTo>
                  <a:pt x="15977" y="1292"/>
                </a:lnTo>
                <a:close/>
                <a:moveTo>
                  <a:pt x="7989" y="19899"/>
                </a:moveTo>
                <a:lnTo>
                  <a:pt x="7989" y="19899"/>
                </a:lnTo>
                <a:lnTo>
                  <a:pt x="8159" y="19875"/>
                </a:lnTo>
                <a:lnTo>
                  <a:pt x="8306" y="19826"/>
                </a:lnTo>
                <a:lnTo>
                  <a:pt x="8452" y="19753"/>
                </a:lnTo>
                <a:lnTo>
                  <a:pt x="8574" y="19655"/>
                </a:lnTo>
                <a:lnTo>
                  <a:pt x="8671" y="19534"/>
                </a:lnTo>
                <a:lnTo>
                  <a:pt x="8744" y="19387"/>
                </a:lnTo>
                <a:lnTo>
                  <a:pt x="8793" y="19241"/>
                </a:lnTo>
                <a:lnTo>
                  <a:pt x="8817" y="19071"/>
                </a:lnTo>
                <a:lnTo>
                  <a:pt x="8817" y="19071"/>
                </a:lnTo>
                <a:lnTo>
                  <a:pt x="8793" y="18900"/>
                </a:lnTo>
                <a:lnTo>
                  <a:pt x="8744" y="18754"/>
                </a:lnTo>
                <a:lnTo>
                  <a:pt x="8671" y="18608"/>
                </a:lnTo>
                <a:lnTo>
                  <a:pt x="8574" y="18486"/>
                </a:lnTo>
                <a:lnTo>
                  <a:pt x="8452" y="18389"/>
                </a:lnTo>
                <a:lnTo>
                  <a:pt x="8306" y="18316"/>
                </a:lnTo>
                <a:lnTo>
                  <a:pt x="8159" y="18267"/>
                </a:lnTo>
                <a:lnTo>
                  <a:pt x="7989" y="18243"/>
                </a:lnTo>
                <a:lnTo>
                  <a:pt x="7989" y="18243"/>
                </a:lnTo>
                <a:lnTo>
                  <a:pt x="7819" y="18267"/>
                </a:lnTo>
                <a:lnTo>
                  <a:pt x="7672" y="18316"/>
                </a:lnTo>
                <a:lnTo>
                  <a:pt x="7526" y="18389"/>
                </a:lnTo>
                <a:lnTo>
                  <a:pt x="7404" y="18486"/>
                </a:lnTo>
                <a:lnTo>
                  <a:pt x="7307" y="18608"/>
                </a:lnTo>
                <a:lnTo>
                  <a:pt x="7234" y="18754"/>
                </a:lnTo>
                <a:lnTo>
                  <a:pt x="7185" y="18900"/>
                </a:lnTo>
                <a:lnTo>
                  <a:pt x="7161" y="19071"/>
                </a:lnTo>
                <a:lnTo>
                  <a:pt x="7161" y="19071"/>
                </a:lnTo>
                <a:lnTo>
                  <a:pt x="7185" y="19241"/>
                </a:lnTo>
                <a:lnTo>
                  <a:pt x="7234" y="19387"/>
                </a:lnTo>
                <a:lnTo>
                  <a:pt x="7307" y="19534"/>
                </a:lnTo>
                <a:lnTo>
                  <a:pt x="7404" y="19655"/>
                </a:lnTo>
                <a:lnTo>
                  <a:pt x="7526" y="19753"/>
                </a:lnTo>
                <a:lnTo>
                  <a:pt x="7672" y="19826"/>
                </a:lnTo>
                <a:lnTo>
                  <a:pt x="7819" y="19875"/>
                </a:lnTo>
                <a:lnTo>
                  <a:pt x="7989" y="19899"/>
                </a:lnTo>
                <a:lnTo>
                  <a:pt x="7989" y="19899"/>
                </a:lnTo>
                <a:close/>
                <a:moveTo>
                  <a:pt x="14394" y="1584"/>
                </a:moveTo>
                <a:lnTo>
                  <a:pt x="1584" y="1584"/>
                </a:lnTo>
                <a:lnTo>
                  <a:pt x="1584" y="17634"/>
                </a:lnTo>
                <a:lnTo>
                  <a:pt x="14394" y="17634"/>
                </a:lnTo>
                <a:lnTo>
                  <a:pt x="14394" y="1584"/>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2" name="Shape 482"/>
          <p:cNvSpPr/>
          <p:nvPr/>
        </p:nvSpPr>
        <p:spPr>
          <a:xfrm>
            <a:off x="3918430" y="2541260"/>
            <a:ext cx="248746" cy="430924"/>
          </a:xfrm>
          <a:custGeom>
            <a:avLst/>
            <a:gdLst/>
            <a:ahLst/>
            <a:cxnLst/>
            <a:rect l="0" t="0" r="0" b="0"/>
            <a:pathLst>
              <a:path w="11838" h="20508" fill="none" extrusionOk="0">
                <a:moveTo>
                  <a:pt x="10547" y="1"/>
                </a:moveTo>
                <a:lnTo>
                  <a:pt x="1292" y="1"/>
                </a:lnTo>
                <a:lnTo>
                  <a:pt x="1292" y="1"/>
                </a:lnTo>
                <a:lnTo>
                  <a:pt x="1024" y="25"/>
                </a:lnTo>
                <a:lnTo>
                  <a:pt x="780" y="98"/>
                </a:lnTo>
                <a:lnTo>
                  <a:pt x="561" y="220"/>
                </a:lnTo>
                <a:lnTo>
                  <a:pt x="366" y="366"/>
                </a:lnTo>
                <a:lnTo>
                  <a:pt x="220" y="561"/>
                </a:lnTo>
                <a:lnTo>
                  <a:pt x="98" y="780"/>
                </a:lnTo>
                <a:lnTo>
                  <a:pt x="25" y="1024"/>
                </a:lnTo>
                <a:lnTo>
                  <a:pt x="1" y="1292"/>
                </a:lnTo>
                <a:lnTo>
                  <a:pt x="1" y="19217"/>
                </a:lnTo>
                <a:lnTo>
                  <a:pt x="1" y="19217"/>
                </a:lnTo>
                <a:lnTo>
                  <a:pt x="25" y="19485"/>
                </a:lnTo>
                <a:lnTo>
                  <a:pt x="98" y="19728"/>
                </a:lnTo>
                <a:lnTo>
                  <a:pt x="220" y="19948"/>
                </a:lnTo>
                <a:lnTo>
                  <a:pt x="366" y="20142"/>
                </a:lnTo>
                <a:lnTo>
                  <a:pt x="561" y="20289"/>
                </a:lnTo>
                <a:lnTo>
                  <a:pt x="780" y="20410"/>
                </a:lnTo>
                <a:lnTo>
                  <a:pt x="1024" y="20483"/>
                </a:lnTo>
                <a:lnTo>
                  <a:pt x="1292" y="20508"/>
                </a:lnTo>
                <a:lnTo>
                  <a:pt x="10547" y="20508"/>
                </a:lnTo>
                <a:lnTo>
                  <a:pt x="10547" y="20508"/>
                </a:lnTo>
                <a:lnTo>
                  <a:pt x="10814" y="20483"/>
                </a:lnTo>
                <a:lnTo>
                  <a:pt x="11058" y="20410"/>
                </a:lnTo>
                <a:lnTo>
                  <a:pt x="11277" y="20289"/>
                </a:lnTo>
                <a:lnTo>
                  <a:pt x="11472" y="20142"/>
                </a:lnTo>
                <a:lnTo>
                  <a:pt x="11618" y="19948"/>
                </a:lnTo>
                <a:lnTo>
                  <a:pt x="11740" y="19728"/>
                </a:lnTo>
                <a:lnTo>
                  <a:pt x="11813" y="19485"/>
                </a:lnTo>
                <a:lnTo>
                  <a:pt x="11837" y="19217"/>
                </a:lnTo>
                <a:lnTo>
                  <a:pt x="11837" y="1292"/>
                </a:lnTo>
                <a:lnTo>
                  <a:pt x="11837" y="1292"/>
                </a:lnTo>
                <a:lnTo>
                  <a:pt x="11813" y="1024"/>
                </a:lnTo>
                <a:lnTo>
                  <a:pt x="11740" y="780"/>
                </a:lnTo>
                <a:lnTo>
                  <a:pt x="11618" y="561"/>
                </a:lnTo>
                <a:lnTo>
                  <a:pt x="11472" y="366"/>
                </a:lnTo>
                <a:lnTo>
                  <a:pt x="11277" y="220"/>
                </a:lnTo>
                <a:lnTo>
                  <a:pt x="11058" y="98"/>
                </a:lnTo>
                <a:lnTo>
                  <a:pt x="10814" y="25"/>
                </a:lnTo>
                <a:lnTo>
                  <a:pt x="10547" y="1"/>
                </a:lnTo>
                <a:lnTo>
                  <a:pt x="10547" y="1"/>
                </a:lnTo>
                <a:close/>
                <a:moveTo>
                  <a:pt x="5554" y="975"/>
                </a:moveTo>
                <a:lnTo>
                  <a:pt x="6284" y="975"/>
                </a:lnTo>
                <a:lnTo>
                  <a:pt x="6284" y="975"/>
                </a:lnTo>
                <a:lnTo>
                  <a:pt x="6406" y="999"/>
                </a:lnTo>
                <a:lnTo>
                  <a:pt x="6479" y="1073"/>
                </a:lnTo>
                <a:lnTo>
                  <a:pt x="6552" y="1146"/>
                </a:lnTo>
                <a:lnTo>
                  <a:pt x="6577" y="1267"/>
                </a:lnTo>
                <a:lnTo>
                  <a:pt x="6577" y="1267"/>
                </a:lnTo>
                <a:lnTo>
                  <a:pt x="6552" y="1365"/>
                </a:lnTo>
                <a:lnTo>
                  <a:pt x="6479" y="1462"/>
                </a:lnTo>
                <a:lnTo>
                  <a:pt x="6406" y="1511"/>
                </a:lnTo>
                <a:lnTo>
                  <a:pt x="6284" y="1535"/>
                </a:lnTo>
                <a:lnTo>
                  <a:pt x="5554" y="1535"/>
                </a:lnTo>
                <a:lnTo>
                  <a:pt x="5554" y="1535"/>
                </a:lnTo>
                <a:lnTo>
                  <a:pt x="5432" y="1511"/>
                </a:lnTo>
                <a:lnTo>
                  <a:pt x="5359" y="1462"/>
                </a:lnTo>
                <a:lnTo>
                  <a:pt x="5286" y="1365"/>
                </a:lnTo>
                <a:lnTo>
                  <a:pt x="5262" y="1267"/>
                </a:lnTo>
                <a:lnTo>
                  <a:pt x="5262" y="1267"/>
                </a:lnTo>
                <a:lnTo>
                  <a:pt x="5286" y="1146"/>
                </a:lnTo>
                <a:lnTo>
                  <a:pt x="5359" y="1073"/>
                </a:lnTo>
                <a:lnTo>
                  <a:pt x="5432" y="999"/>
                </a:lnTo>
                <a:lnTo>
                  <a:pt x="5554" y="975"/>
                </a:lnTo>
                <a:lnTo>
                  <a:pt x="5554" y="975"/>
                </a:lnTo>
                <a:close/>
                <a:moveTo>
                  <a:pt x="5919" y="19436"/>
                </a:moveTo>
                <a:lnTo>
                  <a:pt x="5919" y="19436"/>
                </a:lnTo>
                <a:lnTo>
                  <a:pt x="5749" y="19412"/>
                </a:lnTo>
                <a:lnTo>
                  <a:pt x="5578" y="19363"/>
                </a:lnTo>
                <a:lnTo>
                  <a:pt x="5432" y="19290"/>
                </a:lnTo>
                <a:lnTo>
                  <a:pt x="5310" y="19193"/>
                </a:lnTo>
                <a:lnTo>
                  <a:pt x="5213" y="19071"/>
                </a:lnTo>
                <a:lnTo>
                  <a:pt x="5140" y="18925"/>
                </a:lnTo>
                <a:lnTo>
                  <a:pt x="5091" y="18754"/>
                </a:lnTo>
                <a:lnTo>
                  <a:pt x="5067" y="18584"/>
                </a:lnTo>
                <a:lnTo>
                  <a:pt x="5067" y="18584"/>
                </a:lnTo>
                <a:lnTo>
                  <a:pt x="5091" y="18413"/>
                </a:lnTo>
                <a:lnTo>
                  <a:pt x="5140" y="18243"/>
                </a:lnTo>
                <a:lnTo>
                  <a:pt x="5213" y="18097"/>
                </a:lnTo>
                <a:lnTo>
                  <a:pt x="5310" y="17975"/>
                </a:lnTo>
                <a:lnTo>
                  <a:pt x="5432" y="17877"/>
                </a:lnTo>
                <a:lnTo>
                  <a:pt x="5578" y="17804"/>
                </a:lnTo>
                <a:lnTo>
                  <a:pt x="5749" y="17756"/>
                </a:lnTo>
                <a:lnTo>
                  <a:pt x="5919" y="17731"/>
                </a:lnTo>
                <a:lnTo>
                  <a:pt x="5919" y="17731"/>
                </a:lnTo>
                <a:lnTo>
                  <a:pt x="6090" y="17756"/>
                </a:lnTo>
                <a:lnTo>
                  <a:pt x="6260" y="17804"/>
                </a:lnTo>
                <a:lnTo>
                  <a:pt x="6406" y="17877"/>
                </a:lnTo>
                <a:lnTo>
                  <a:pt x="6528" y="17975"/>
                </a:lnTo>
                <a:lnTo>
                  <a:pt x="6625" y="18097"/>
                </a:lnTo>
                <a:lnTo>
                  <a:pt x="6699" y="18243"/>
                </a:lnTo>
                <a:lnTo>
                  <a:pt x="6747" y="18413"/>
                </a:lnTo>
                <a:lnTo>
                  <a:pt x="6772" y="18584"/>
                </a:lnTo>
                <a:lnTo>
                  <a:pt x="6772" y="18584"/>
                </a:lnTo>
                <a:lnTo>
                  <a:pt x="6747" y="18754"/>
                </a:lnTo>
                <a:lnTo>
                  <a:pt x="6699" y="18925"/>
                </a:lnTo>
                <a:lnTo>
                  <a:pt x="6625" y="19071"/>
                </a:lnTo>
                <a:lnTo>
                  <a:pt x="6528" y="19193"/>
                </a:lnTo>
                <a:lnTo>
                  <a:pt x="6406" y="19290"/>
                </a:lnTo>
                <a:lnTo>
                  <a:pt x="6260" y="19363"/>
                </a:lnTo>
                <a:lnTo>
                  <a:pt x="6090" y="19412"/>
                </a:lnTo>
                <a:lnTo>
                  <a:pt x="5919" y="19436"/>
                </a:lnTo>
                <a:lnTo>
                  <a:pt x="5919" y="19436"/>
                </a:lnTo>
                <a:close/>
                <a:moveTo>
                  <a:pt x="10547" y="16660"/>
                </a:moveTo>
                <a:lnTo>
                  <a:pt x="1292" y="16660"/>
                </a:lnTo>
                <a:lnTo>
                  <a:pt x="1292" y="2558"/>
                </a:lnTo>
                <a:lnTo>
                  <a:pt x="10547" y="2558"/>
                </a:lnTo>
                <a:lnTo>
                  <a:pt x="10547" y="16660"/>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483" name="Shape 483"/>
          <p:cNvGrpSpPr/>
          <p:nvPr/>
        </p:nvGrpSpPr>
        <p:grpSpPr>
          <a:xfrm>
            <a:off x="4978762" y="2569827"/>
            <a:ext cx="387933" cy="367467"/>
            <a:chOff x="2583100" y="2973775"/>
            <a:chExt cx="461550" cy="437200"/>
          </a:xfrm>
        </p:grpSpPr>
        <p:sp>
          <p:nvSpPr>
            <p:cNvPr id="484" name="Shape 484"/>
            <p:cNvSpPr/>
            <p:nvPr/>
          </p:nvSpPr>
          <p:spPr>
            <a:xfrm>
              <a:off x="2701225" y="3315975"/>
              <a:ext cx="225300" cy="95000"/>
            </a:xfrm>
            <a:custGeom>
              <a:avLst/>
              <a:gdLst/>
              <a:ahLst/>
              <a:cxnLst/>
              <a:rect l="0" t="0" r="0" b="0"/>
              <a:pathLst>
                <a:path w="9012" h="3800" fill="none" extrusionOk="0">
                  <a:moveTo>
                    <a:pt x="2947" y="0"/>
                  </a:moveTo>
                  <a:lnTo>
                    <a:pt x="2947" y="2947"/>
                  </a:lnTo>
                  <a:lnTo>
                    <a:pt x="853" y="2947"/>
                  </a:lnTo>
                  <a:lnTo>
                    <a:pt x="853" y="2947"/>
                  </a:lnTo>
                  <a:lnTo>
                    <a:pt x="682" y="2947"/>
                  </a:lnTo>
                  <a:lnTo>
                    <a:pt x="512" y="2996"/>
                  </a:lnTo>
                  <a:lnTo>
                    <a:pt x="365" y="3093"/>
                  </a:lnTo>
                  <a:lnTo>
                    <a:pt x="244" y="3191"/>
                  </a:lnTo>
                  <a:lnTo>
                    <a:pt x="146" y="3313"/>
                  </a:lnTo>
                  <a:lnTo>
                    <a:pt x="49" y="3459"/>
                  </a:lnTo>
                  <a:lnTo>
                    <a:pt x="0" y="3629"/>
                  </a:lnTo>
                  <a:lnTo>
                    <a:pt x="0" y="3800"/>
                  </a:lnTo>
                  <a:lnTo>
                    <a:pt x="9011" y="3800"/>
                  </a:lnTo>
                  <a:lnTo>
                    <a:pt x="9011" y="3800"/>
                  </a:lnTo>
                  <a:lnTo>
                    <a:pt x="9011" y="3629"/>
                  </a:lnTo>
                  <a:lnTo>
                    <a:pt x="8963" y="3459"/>
                  </a:lnTo>
                  <a:lnTo>
                    <a:pt x="8865" y="3313"/>
                  </a:lnTo>
                  <a:lnTo>
                    <a:pt x="8768" y="3191"/>
                  </a:lnTo>
                  <a:lnTo>
                    <a:pt x="8646" y="3093"/>
                  </a:lnTo>
                  <a:lnTo>
                    <a:pt x="8500" y="2996"/>
                  </a:lnTo>
                  <a:lnTo>
                    <a:pt x="8330" y="2947"/>
                  </a:lnTo>
                  <a:lnTo>
                    <a:pt x="8159" y="2947"/>
                  </a:lnTo>
                  <a:lnTo>
                    <a:pt x="6065" y="2947"/>
                  </a:lnTo>
                  <a:lnTo>
                    <a:pt x="6065" y="0"/>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5" name="Shape 485"/>
            <p:cNvSpPr/>
            <p:nvPr/>
          </p:nvSpPr>
          <p:spPr>
            <a:xfrm>
              <a:off x="2583100" y="2973775"/>
              <a:ext cx="461550" cy="336125"/>
            </a:xfrm>
            <a:custGeom>
              <a:avLst/>
              <a:gdLst/>
              <a:ahLst/>
              <a:cxnLst/>
              <a:rect l="0" t="0" r="0" b="0"/>
              <a:pathLst>
                <a:path w="18462" h="13445" fill="none" extrusionOk="0">
                  <a:moveTo>
                    <a:pt x="17974" y="1"/>
                  </a:moveTo>
                  <a:lnTo>
                    <a:pt x="487" y="1"/>
                  </a:lnTo>
                  <a:lnTo>
                    <a:pt x="487" y="1"/>
                  </a:lnTo>
                  <a:lnTo>
                    <a:pt x="390" y="1"/>
                  </a:lnTo>
                  <a:lnTo>
                    <a:pt x="317" y="50"/>
                  </a:lnTo>
                  <a:lnTo>
                    <a:pt x="220" y="74"/>
                  </a:lnTo>
                  <a:lnTo>
                    <a:pt x="146" y="147"/>
                  </a:lnTo>
                  <a:lnTo>
                    <a:pt x="98" y="220"/>
                  </a:lnTo>
                  <a:lnTo>
                    <a:pt x="49" y="293"/>
                  </a:lnTo>
                  <a:lnTo>
                    <a:pt x="25" y="390"/>
                  </a:lnTo>
                  <a:lnTo>
                    <a:pt x="0" y="488"/>
                  </a:lnTo>
                  <a:lnTo>
                    <a:pt x="0" y="12958"/>
                  </a:lnTo>
                  <a:lnTo>
                    <a:pt x="0" y="12958"/>
                  </a:lnTo>
                  <a:lnTo>
                    <a:pt x="25" y="13055"/>
                  </a:lnTo>
                  <a:lnTo>
                    <a:pt x="49" y="13152"/>
                  </a:lnTo>
                  <a:lnTo>
                    <a:pt x="98" y="13226"/>
                  </a:lnTo>
                  <a:lnTo>
                    <a:pt x="146" y="13299"/>
                  </a:lnTo>
                  <a:lnTo>
                    <a:pt x="220" y="13372"/>
                  </a:lnTo>
                  <a:lnTo>
                    <a:pt x="317" y="13396"/>
                  </a:lnTo>
                  <a:lnTo>
                    <a:pt x="390" y="13445"/>
                  </a:lnTo>
                  <a:lnTo>
                    <a:pt x="487" y="13445"/>
                  </a:lnTo>
                  <a:lnTo>
                    <a:pt x="17974" y="13445"/>
                  </a:lnTo>
                  <a:lnTo>
                    <a:pt x="17974" y="13445"/>
                  </a:lnTo>
                  <a:lnTo>
                    <a:pt x="18072" y="13445"/>
                  </a:lnTo>
                  <a:lnTo>
                    <a:pt x="18145" y="13396"/>
                  </a:lnTo>
                  <a:lnTo>
                    <a:pt x="18242" y="13372"/>
                  </a:lnTo>
                  <a:lnTo>
                    <a:pt x="18315" y="13299"/>
                  </a:lnTo>
                  <a:lnTo>
                    <a:pt x="18364" y="13226"/>
                  </a:lnTo>
                  <a:lnTo>
                    <a:pt x="18413" y="13152"/>
                  </a:lnTo>
                  <a:lnTo>
                    <a:pt x="18437" y="13055"/>
                  </a:lnTo>
                  <a:lnTo>
                    <a:pt x="18461" y="12958"/>
                  </a:lnTo>
                  <a:lnTo>
                    <a:pt x="18461" y="488"/>
                  </a:lnTo>
                  <a:lnTo>
                    <a:pt x="18461" y="488"/>
                  </a:lnTo>
                  <a:lnTo>
                    <a:pt x="18437" y="390"/>
                  </a:lnTo>
                  <a:lnTo>
                    <a:pt x="18413" y="293"/>
                  </a:lnTo>
                  <a:lnTo>
                    <a:pt x="18364" y="220"/>
                  </a:lnTo>
                  <a:lnTo>
                    <a:pt x="18315" y="147"/>
                  </a:lnTo>
                  <a:lnTo>
                    <a:pt x="18242" y="74"/>
                  </a:lnTo>
                  <a:lnTo>
                    <a:pt x="18145" y="50"/>
                  </a:lnTo>
                  <a:lnTo>
                    <a:pt x="18072" y="1"/>
                  </a:lnTo>
                  <a:lnTo>
                    <a:pt x="17974" y="1"/>
                  </a:lnTo>
                  <a:lnTo>
                    <a:pt x="17974" y="1"/>
                  </a:lnTo>
                  <a:close/>
                  <a:moveTo>
                    <a:pt x="17000" y="11983"/>
                  </a:moveTo>
                  <a:lnTo>
                    <a:pt x="1462" y="11983"/>
                  </a:lnTo>
                  <a:lnTo>
                    <a:pt x="1462" y="1462"/>
                  </a:lnTo>
                  <a:lnTo>
                    <a:pt x="17000" y="1462"/>
                  </a:lnTo>
                  <a:lnTo>
                    <a:pt x="17000" y="11983"/>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86" name="Shape 486"/>
          <p:cNvSpPr/>
          <p:nvPr/>
        </p:nvSpPr>
        <p:spPr>
          <a:xfrm>
            <a:off x="6689706" y="2578622"/>
            <a:ext cx="356204" cy="356204"/>
          </a:xfrm>
          <a:custGeom>
            <a:avLst/>
            <a:gdLst/>
            <a:ahLst/>
            <a:cxnLst/>
            <a:rect l="0" t="0" r="0" b="0"/>
            <a:pathLst>
              <a:path w="16952" h="16952" fill="none" extrusionOk="0">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487" name="Shape 487"/>
          <p:cNvGrpSpPr/>
          <p:nvPr/>
        </p:nvGrpSpPr>
        <p:grpSpPr>
          <a:xfrm>
            <a:off x="7218211" y="2597984"/>
            <a:ext cx="435022" cy="323445"/>
            <a:chOff x="5247525" y="3007275"/>
            <a:chExt cx="517575" cy="384825"/>
          </a:xfrm>
        </p:grpSpPr>
        <p:sp>
          <p:nvSpPr>
            <p:cNvPr id="488" name="Shape 488"/>
            <p:cNvSpPr/>
            <p:nvPr/>
          </p:nvSpPr>
          <p:spPr>
            <a:xfrm>
              <a:off x="5247525" y="3007275"/>
              <a:ext cx="348900" cy="348900"/>
            </a:xfrm>
            <a:custGeom>
              <a:avLst/>
              <a:gdLst/>
              <a:ahLst/>
              <a:cxnLst/>
              <a:rect l="0" t="0" r="0" b="0"/>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9" name="Shape 489"/>
            <p:cNvSpPr/>
            <p:nvPr/>
          </p:nvSpPr>
          <p:spPr>
            <a:xfrm>
              <a:off x="5566575" y="3193575"/>
              <a:ext cx="198525" cy="198525"/>
            </a:xfrm>
            <a:custGeom>
              <a:avLst/>
              <a:gdLst/>
              <a:ahLst/>
              <a:cxnLst/>
              <a:rect l="0" t="0" r="0" b="0"/>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90" name="Shape 490"/>
          <p:cNvGrpSpPr/>
          <p:nvPr/>
        </p:nvGrpSpPr>
        <p:grpSpPr>
          <a:xfrm>
            <a:off x="6129197" y="2579556"/>
            <a:ext cx="342882" cy="350068"/>
            <a:chOff x="3951850" y="2985350"/>
            <a:chExt cx="407950" cy="416500"/>
          </a:xfrm>
        </p:grpSpPr>
        <p:sp>
          <p:nvSpPr>
            <p:cNvPr id="491" name="Shape 491"/>
            <p:cNvSpPr/>
            <p:nvPr/>
          </p:nvSpPr>
          <p:spPr>
            <a:xfrm>
              <a:off x="3951850" y="2985350"/>
              <a:ext cx="314800" cy="314825"/>
            </a:xfrm>
            <a:custGeom>
              <a:avLst/>
              <a:gdLst/>
              <a:ahLst/>
              <a:cxnLst/>
              <a:rect l="0" t="0" r="0" b="0"/>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2" name="Shape 492"/>
            <p:cNvSpPr/>
            <p:nvPr/>
          </p:nvSpPr>
          <p:spPr>
            <a:xfrm>
              <a:off x="3988375" y="3021875"/>
              <a:ext cx="241750" cy="241750"/>
            </a:xfrm>
            <a:custGeom>
              <a:avLst/>
              <a:gdLst/>
              <a:ahLst/>
              <a:cxnLst/>
              <a:rect l="0" t="0" r="0" b="0"/>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3" name="Shape 493"/>
            <p:cNvSpPr/>
            <p:nvPr/>
          </p:nvSpPr>
          <p:spPr>
            <a:xfrm>
              <a:off x="4024300" y="3058425"/>
              <a:ext cx="84650" cy="84650"/>
            </a:xfrm>
            <a:custGeom>
              <a:avLst/>
              <a:gdLst/>
              <a:ahLst/>
              <a:cxnLst/>
              <a:rect l="0" t="0" r="0" b="0"/>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4" name="Shape 494"/>
            <p:cNvSpPr/>
            <p:nvPr/>
          </p:nvSpPr>
          <p:spPr>
            <a:xfrm>
              <a:off x="4205750" y="3248375"/>
              <a:ext cx="154050" cy="153475"/>
            </a:xfrm>
            <a:custGeom>
              <a:avLst/>
              <a:gdLst/>
              <a:ahLst/>
              <a:cxnLst/>
              <a:rect l="0" t="0" r="0" b="0"/>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95" name="Shape 495"/>
          <p:cNvGrpSpPr/>
          <p:nvPr/>
        </p:nvGrpSpPr>
        <p:grpSpPr>
          <a:xfrm>
            <a:off x="3285869" y="3169104"/>
            <a:ext cx="397136" cy="305017"/>
            <a:chOff x="568950" y="3686775"/>
            <a:chExt cx="472500" cy="362900"/>
          </a:xfrm>
        </p:grpSpPr>
        <p:sp>
          <p:nvSpPr>
            <p:cNvPr id="496" name="Shape 496"/>
            <p:cNvSpPr/>
            <p:nvPr/>
          </p:nvSpPr>
          <p:spPr>
            <a:xfrm>
              <a:off x="568950" y="3686775"/>
              <a:ext cx="472500" cy="362900"/>
            </a:xfrm>
            <a:custGeom>
              <a:avLst/>
              <a:gdLst/>
              <a:ahLst/>
              <a:cxnLst/>
              <a:rect l="0" t="0" r="0" b="0"/>
              <a:pathLst>
                <a:path w="18900" h="14516" fill="none" extrusionOk="0">
                  <a:moveTo>
                    <a:pt x="18900" y="7989"/>
                  </a:moveTo>
                  <a:lnTo>
                    <a:pt x="18900" y="7989"/>
                  </a:lnTo>
                  <a:lnTo>
                    <a:pt x="18705" y="8111"/>
                  </a:lnTo>
                  <a:lnTo>
                    <a:pt x="18510" y="8184"/>
                  </a:lnTo>
                  <a:lnTo>
                    <a:pt x="18291" y="8232"/>
                  </a:lnTo>
                  <a:lnTo>
                    <a:pt x="18072" y="8232"/>
                  </a:lnTo>
                  <a:lnTo>
                    <a:pt x="17852" y="8184"/>
                  </a:lnTo>
                  <a:lnTo>
                    <a:pt x="17658" y="8111"/>
                  </a:lnTo>
                  <a:lnTo>
                    <a:pt x="17487" y="8013"/>
                  </a:lnTo>
                  <a:lnTo>
                    <a:pt x="17341" y="7891"/>
                  </a:lnTo>
                  <a:lnTo>
                    <a:pt x="17341" y="7891"/>
                  </a:lnTo>
                  <a:lnTo>
                    <a:pt x="17243" y="7745"/>
                  </a:lnTo>
                  <a:lnTo>
                    <a:pt x="17170" y="7575"/>
                  </a:lnTo>
                  <a:lnTo>
                    <a:pt x="17170" y="7404"/>
                  </a:lnTo>
                  <a:lnTo>
                    <a:pt x="17195" y="7234"/>
                  </a:lnTo>
                  <a:lnTo>
                    <a:pt x="17243" y="7088"/>
                  </a:lnTo>
                  <a:lnTo>
                    <a:pt x="17341" y="6942"/>
                  </a:lnTo>
                  <a:lnTo>
                    <a:pt x="17487" y="6844"/>
                  </a:lnTo>
                  <a:lnTo>
                    <a:pt x="17658" y="6795"/>
                  </a:lnTo>
                  <a:lnTo>
                    <a:pt x="17658" y="6795"/>
                  </a:lnTo>
                  <a:lnTo>
                    <a:pt x="17755" y="6771"/>
                  </a:lnTo>
                  <a:lnTo>
                    <a:pt x="17828" y="6771"/>
                  </a:lnTo>
                  <a:lnTo>
                    <a:pt x="17901" y="6795"/>
                  </a:lnTo>
                  <a:lnTo>
                    <a:pt x="17974" y="6820"/>
                  </a:lnTo>
                  <a:lnTo>
                    <a:pt x="18023" y="6869"/>
                  </a:lnTo>
                  <a:lnTo>
                    <a:pt x="18047" y="6917"/>
                  </a:lnTo>
                  <a:lnTo>
                    <a:pt x="18096" y="7063"/>
                  </a:lnTo>
                  <a:lnTo>
                    <a:pt x="18072" y="7210"/>
                  </a:lnTo>
                  <a:lnTo>
                    <a:pt x="18023" y="7356"/>
                  </a:lnTo>
                  <a:lnTo>
                    <a:pt x="17950" y="7477"/>
                  </a:lnTo>
                  <a:lnTo>
                    <a:pt x="17828" y="7599"/>
                  </a:lnTo>
                  <a:lnTo>
                    <a:pt x="17828" y="7599"/>
                  </a:lnTo>
                  <a:lnTo>
                    <a:pt x="17633" y="7697"/>
                  </a:lnTo>
                  <a:lnTo>
                    <a:pt x="17438" y="7770"/>
                  </a:lnTo>
                  <a:lnTo>
                    <a:pt x="17219" y="7794"/>
                  </a:lnTo>
                  <a:lnTo>
                    <a:pt x="17000" y="7794"/>
                  </a:lnTo>
                  <a:lnTo>
                    <a:pt x="17000" y="7794"/>
                  </a:lnTo>
                  <a:lnTo>
                    <a:pt x="16878" y="7794"/>
                  </a:lnTo>
                  <a:lnTo>
                    <a:pt x="16781" y="7770"/>
                  </a:lnTo>
                  <a:lnTo>
                    <a:pt x="16708" y="7745"/>
                  </a:lnTo>
                  <a:lnTo>
                    <a:pt x="16635" y="7697"/>
                  </a:lnTo>
                  <a:lnTo>
                    <a:pt x="16586" y="7648"/>
                  </a:lnTo>
                  <a:lnTo>
                    <a:pt x="16562" y="7550"/>
                  </a:lnTo>
                  <a:lnTo>
                    <a:pt x="16537" y="7331"/>
                  </a:lnTo>
                  <a:lnTo>
                    <a:pt x="16537" y="7331"/>
                  </a:lnTo>
                  <a:lnTo>
                    <a:pt x="16513" y="7015"/>
                  </a:lnTo>
                  <a:lnTo>
                    <a:pt x="16488" y="6698"/>
                  </a:lnTo>
                  <a:lnTo>
                    <a:pt x="16440" y="6381"/>
                  </a:lnTo>
                  <a:lnTo>
                    <a:pt x="16367" y="6065"/>
                  </a:lnTo>
                  <a:lnTo>
                    <a:pt x="16269" y="5748"/>
                  </a:lnTo>
                  <a:lnTo>
                    <a:pt x="16172" y="5456"/>
                  </a:lnTo>
                  <a:lnTo>
                    <a:pt x="16050" y="5164"/>
                  </a:lnTo>
                  <a:lnTo>
                    <a:pt x="15904" y="4871"/>
                  </a:lnTo>
                  <a:lnTo>
                    <a:pt x="15758" y="4604"/>
                  </a:lnTo>
                  <a:lnTo>
                    <a:pt x="15587" y="4311"/>
                  </a:lnTo>
                  <a:lnTo>
                    <a:pt x="15393" y="4068"/>
                  </a:lnTo>
                  <a:lnTo>
                    <a:pt x="15198" y="3800"/>
                  </a:lnTo>
                  <a:lnTo>
                    <a:pt x="14978" y="3556"/>
                  </a:lnTo>
                  <a:lnTo>
                    <a:pt x="14759" y="3313"/>
                  </a:lnTo>
                  <a:lnTo>
                    <a:pt x="14516" y="3094"/>
                  </a:lnTo>
                  <a:lnTo>
                    <a:pt x="14272" y="2874"/>
                  </a:lnTo>
                  <a:lnTo>
                    <a:pt x="14004" y="2655"/>
                  </a:lnTo>
                  <a:lnTo>
                    <a:pt x="13712" y="2460"/>
                  </a:lnTo>
                  <a:lnTo>
                    <a:pt x="13420" y="2265"/>
                  </a:lnTo>
                  <a:lnTo>
                    <a:pt x="13128" y="2095"/>
                  </a:lnTo>
                  <a:lnTo>
                    <a:pt x="12811" y="1924"/>
                  </a:lnTo>
                  <a:lnTo>
                    <a:pt x="12494" y="1778"/>
                  </a:lnTo>
                  <a:lnTo>
                    <a:pt x="12178" y="1632"/>
                  </a:lnTo>
                  <a:lnTo>
                    <a:pt x="11837" y="1510"/>
                  </a:lnTo>
                  <a:lnTo>
                    <a:pt x="11496" y="1389"/>
                  </a:lnTo>
                  <a:lnTo>
                    <a:pt x="11130" y="1291"/>
                  </a:lnTo>
                  <a:lnTo>
                    <a:pt x="10765" y="1218"/>
                  </a:lnTo>
                  <a:lnTo>
                    <a:pt x="10400" y="1145"/>
                  </a:lnTo>
                  <a:lnTo>
                    <a:pt x="10034" y="1096"/>
                  </a:lnTo>
                  <a:lnTo>
                    <a:pt x="9645" y="1048"/>
                  </a:lnTo>
                  <a:lnTo>
                    <a:pt x="9255" y="1023"/>
                  </a:lnTo>
                  <a:lnTo>
                    <a:pt x="8865" y="1023"/>
                  </a:lnTo>
                  <a:lnTo>
                    <a:pt x="8865" y="1023"/>
                  </a:lnTo>
                  <a:lnTo>
                    <a:pt x="8330" y="1023"/>
                  </a:lnTo>
                  <a:lnTo>
                    <a:pt x="7794" y="1072"/>
                  </a:lnTo>
                  <a:lnTo>
                    <a:pt x="7258" y="1145"/>
                  </a:lnTo>
                  <a:lnTo>
                    <a:pt x="6747" y="1267"/>
                  </a:lnTo>
                  <a:lnTo>
                    <a:pt x="6747" y="1267"/>
                  </a:lnTo>
                  <a:lnTo>
                    <a:pt x="6600" y="1048"/>
                  </a:lnTo>
                  <a:lnTo>
                    <a:pt x="6454" y="877"/>
                  </a:lnTo>
                  <a:lnTo>
                    <a:pt x="6284" y="707"/>
                  </a:lnTo>
                  <a:lnTo>
                    <a:pt x="6138" y="561"/>
                  </a:lnTo>
                  <a:lnTo>
                    <a:pt x="5967" y="439"/>
                  </a:lnTo>
                  <a:lnTo>
                    <a:pt x="5821" y="341"/>
                  </a:lnTo>
                  <a:lnTo>
                    <a:pt x="5504" y="195"/>
                  </a:lnTo>
                  <a:lnTo>
                    <a:pt x="5237" y="98"/>
                  </a:lnTo>
                  <a:lnTo>
                    <a:pt x="5017" y="49"/>
                  </a:lnTo>
                  <a:lnTo>
                    <a:pt x="4822" y="0"/>
                  </a:lnTo>
                  <a:lnTo>
                    <a:pt x="4822" y="0"/>
                  </a:lnTo>
                  <a:lnTo>
                    <a:pt x="4725" y="195"/>
                  </a:lnTo>
                  <a:lnTo>
                    <a:pt x="4628" y="390"/>
                  </a:lnTo>
                  <a:lnTo>
                    <a:pt x="4530" y="682"/>
                  </a:lnTo>
                  <a:lnTo>
                    <a:pt x="4433" y="999"/>
                  </a:lnTo>
                  <a:lnTo>
                    <a:pt x="4384" y="1389"/>
                  </a:lnTo>
                  <a:lnTo>
                    <a:pt x="4360" y="1778"/>
                  </a:lnTo>
                  <a:lnTo>
                    <a:pt x="4360" y="1998"/>
                  </a:lnTo>
                  <a:lnTo>
                    <a:pt x="4408" y="2217"/>
                  </a:lnTo>
                  <a:lnTo>
                    <a:pt x="4408" y="2217"/>
                  </a:lnTo>
                  <a:lnTo>
                    <a:pt x="4067" y="2436"/>
                  </a:lnTo>
                  <a:lnTo>
                    <a:pt x="3678" y="2728"/>
                  </a:lnTo>
                  <a:lnTo>
                    <a:pt x="3264" y="3142"/>
                  </a:lnTo>
                  <a:lnTo>
                    <a:pt x="2825" y="3605"/>
                  </a:lnTo>
                  <a:lnTo>
                    <a:pt x="2411" y="4116"/>
                  </a:lnTo>
                  <a:lnTo>
                    <a:pt x="2022" y="4652"/>
                  </a:lnTo>
                  <a:lnTo>
                    <a:pt x="1851" y="4945"/>
                  </a:lnTo>
                  <a:lnTo>
                    <a:pt x="1705" y="5237"/>
                  </a:lnTo>
                  <a:lnTo>
                    <a:pt x="1559" y="5529"/>
                  </a:lnTo>
                  <a:lnTo>
                    <a:pt x="1461" y="5797"/>
                  </a:lnTo>
                  <a:lnTo>
                    <a:pt x="560" y="5797"/>
                  </a:lnTo>
                  <a:lnTo>
                    <a:pt x="560" y="5797"/>
                  </a:lnTo>
                  <a:lnTo>
                    <a:pt x="463" y="5821"/>
                  </a:lnTo>
                  <a:lnTo>
                    <a:pt x="341" y="5846"/>
                  </a:lnTo>
                  <a:lnTo>
                    <a:pt x="244" y="5894"/>
                  </a:lnTo>
                  <a:lnTo>
                    <a:pt x="171" y="5967"/>
                  </a:lnTo>
                  <a:lnTo>
                    <a:pt x="98" y="6040"/>
                  </a:lnTo>
                  <a:lnTo>
                    <a:pt x="49" y="6138"/>
                  </a:lnTo>
                  <a:lnTo>
                    <a:pt x="25" y="6260"/>
                  </a:lnTo>
                  <a:lnTo>
                    <a:pt x="0" y="6357"/>
                  </a:lnTo>
                  <a:lnTo>
                    <a:pt x="0" y="8598"/>
                  </a:lnTo>
                  <a:lnTo>
                    <a:pt x="0" y="8598"/>
                  </a:lnTo>
                  <a:lnTo>
                    <a:pt x="25" y="8720"/>
                  </a:lnTo>
                  <a:lnTo>
                    <a:pt x="49" y="8817"/>
                  </a:lnTo>
                  <a:lnTo>
                    <a:pt x="98" y="8914"/>
                  </a:lnTo>
                  <a:lnTo>
                    <a:pt x="171" y="8987"/>
                  </a:lnTo>
                  <a:lnTo>
                    <a:pt x="244" y="9060"/>
                  </a:lnTo>
                  <a:lnTo>
                    <a:pt x="341" y="9109"/>
                  </a:lnTo>
                  <a:lnTo>
                    <a:pt x="463" y="9158"/>
                  </a:lnTo>
                  <a:lnTo>
                    <a:pt x="560" y="9158"/>
                  </a:lnTo>
                  <a:lnTo>
                    <a:pt x="1510" y="9158"/>
                  </a:lnTo>
                  <a:lnTo>
                    <a:pt x="1510" y="9158"/>
                  </a:lnTo>
                  <a:lnTo>
                    <a:pt x="1583" y="9353"/>
                  </a:lnTo>
                  <a:lnTo>
                    <a:pt x="1681" y="9572"/>
                  </a:lnTo>
                  <a:lnTo>
                    <a:pt x="1924" y="9986"/>
                  </a:lnTo>
                  <a:lnTo>
                    <a:pt x="2216" y="10376"/>
                  </a:lnTo>
                  <a:lnTo>
                    <a:pt x="2582" y="10765"/>
                  </a:lnTo>
                  <a:lnTo>
                    <a:pt x="2972" y="11131"/>
                  </a:lnTo>
                  <a:lnTo>
                    <a:pt x="3410" y="11472"/>
                  </a:lnTo>
                  <a:lnTo>
                    <a:pt x="3897" y="11788"/>
                  </a:lnTo>
                  <a:lnTo>
                    <a:pt x="4408" y="12032"/>
                  </a:lnTo>
                  <a:lnTo>
                    <a:pt x="4408" y="14516"/>
                  </a:lnTo>
                  <a:lnTo>
                    <a:pt x="5090" y="14516"/>
                  </a:lnTo>
                  <a:lnTo>
                    <a:pt x="6308" y="12860"/>
                  </a:lnTo>
                  <a:lnTo>
                    <a:pt x="6308" y="12860"/>
                  </a:lnTo>
                  <a:lnTo>
                    <a:pt x="6917" y="13030"/>
                  </a:lnTo>
                  <a:lnTo>
                    <a:pt x="7550" y="13128"/>
                  </a:lnTo>
                  <a:lnTo>
                    <a:pt x="8208" y="13201"/>
                  </a:lnTo>
                  <a:lnTo>
                    <a:pt x="8865" y="13225"/>
                  </a:lnTo>
                  <a:lnTo>
                    <a:pt x="8865" y="13225"/>
                  </a:lnTo>
                  <a:lnTo>
                    <a:pt x="9523" y="13201"/>
                  </a:lnTo>
                  <a:lnTo>
                    <a:pt x="10181" y="13128"/>
                  </a:lnTo>
                  <a:lnTo>
                    <a:pt x="10814" y="13030"/>
                  </a:lnTo>
                  <a:lnTo>
                    <a:pt x="11423" y="12860"/>
                  </a:lnTo>
                  <a:lnTo>
                    <a:pt x="12592" y="14516"/>
                  </a:lnTo>
                  <a:lnTo>
                    <a:pt x="13347" y="14516"/>
                  </a:lnTo>
                  <a:lnTo>
                    <a:pt x="13347" y="12032"/>
                  </a:lnTo>
                  <a:lnTo>
                    <a:pt x="13347" y="12032"/>
                  </a:lnTo>
                  <a:lnTo>
                    <a:pt x="13688" y="11886"/>
                  </a:lnTo>
                  <a:lnTo>
                    <a:pt x="14004" y="11715"/>
                  </a:lnTo>
                  <a:lnTo>
                    <a:pt x="14297" y="11545"/>
                  </a:lnTo>
                  <a:lnTo>
                    <a:pt x="14589" y="11350"/>
                  </a:lnTo>
                  <a:lnTo>
                    <a:pt x="14857" y="11131"/>
                  </a:lnTo>
                  <a:lnTo>
                    <a:pt x="15100" y="10911"/>
                  </a:lnTo>
                  <a:lnTo>
                    <a:pt x="15344" y="10668"/>
                  </a:lnTo>
                  <a:lnTo>
                    <a:pt x="15563" y="10400"/>
                  </a:lnTo>
                  <a:lnTo>
                    <a:pt x="15733" y="10132"/>
                  </a:lnTo>
                  <a:lnTo>
                    <a:pt x="15904" y="9864"/>
                  </a:lnTo>
                  <a:lnTo>
                    <a:pt x="16074" y="9572"/>
                  </a:lnTo>
                  <a:lnTo>
                    <a:pt x="16196" y="9255"/>
                  </a:lnTo>
                  <a:lnTo>
                    <a:pt x="16318" y="8939"/>
                  </a:lnTo>
                  <a:lnTo>
                    <a:pt x="16391" y="8598"/>
                  </a:lnTo>
                  <a:lnTo>
                    <a:pt x="16464" y="8257"/>
                  </a:lnTo>
                  <a:lnTo>
                    <a:pt x="16513" y="7916"/>
                  </a:lnTo>
                  <a:lnTo>
                    <a:pt x="16513" y="7916"/>
                  </a:lnTo>
                  <a:lnTo>
                    <a:pt x="16513" y="7599"/>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7" name="Shape 497"/>
            <p:cNvSpPr/>
            <p:nvPr/>
          </p:nvSpPr>
          <p:spPr>
            <a:xfrm>
              <a:off x="645650" y="3820725"/>
              <a:ext cx="34125" cy="34125"/>
            </a:xfrm>
            <a:custGeom>
              <a:avLst/>
              <a:gdLst/>
              <a:ahLst/>
              <a:cxnLst/>
              <a:rect l="0" t="0" r="0" b="0"/>
              <a:pathLst>
                <a:path w="1365" h="1365" fill="none" extrusionOk="0">
                  <a:moveTo>
                    <a:pt x="683" y="1364"/>
                  </a:moveTo>
                  <a:lnTo>
                    <a:pt x="683" y="1364"/>
                  </a:lnTo>
                  <a:lnTo>
                    <a:pt x="537" y="1340"/>
                  </a:lnTo>
                  <a:lnTo>
                    <a:pt x="415" y="1316"/>
                  </a:lnTo>
                  <a:lnTo>
                    <a:pt x="293" y="1243"/>
                  </a:lnTo>
                  <a:lnTo>
                    <a:pt x="196" y="1170"/>
                  </a:lnTo>
                  <a:lnTo>
                    <a:pt x="123" y="1072"/>
                  </a:lnTo>
                  <a:lnTo>
                    <a:pt x="50" y="950"/>
                  </a:lnTo>
                  <a:lnTo>
                    <a:pt x="25" y="829"/>
                  </a:lnTo>
                  <a:lnTo>
                    <a:pt x="1" y="682"/>
                  </a:lnTo>
                  <a:lnTo>
                    <a:pt x="1" y="682"/>
                  </a:lnTo>
                  <a:lnTo>
                    <a:pt x="25" y="536"/>
                  </a:lnTo>
                  <a:lnTo>
                    <a:pt x="50" y="415"/>
                  </a:lnTo>
                  <a:lnTo>
                    <a:pt x="123" y="317"/>
                  </a:lnTo>
                  <a:lnTo>
                    <a:pt x="196" y="195"/>
                  </a:lnTo>
                  <a:lnTo>
                    <a:pt x="293" y="122"/>
                  </a:lnTo>
                  <a:lnTo>
                    <a:pt x="415" y="74"/>
                  </a:lnTo>
                  <a:lnTo>
                    <a:pt x="537" y="25"/>
                  </a:lnTo>
                  <a:lnTo>
                    <a:pt x="683" y="1"/>
                  </a:lnTo>
                  <a:lnTo>
                    <a:pt x="683" y="1"/>
                  </a:lnTo>
                  <a:lnTo>
                    <a:pt x="805" y="25"/>
                  </a:lnTo>
                  <a:lnTo>
                    <a:pt x="951" y="74"/>
                  </a:lnTo>
                  <a:lnTo>
                    <a:pt x="1048" y="122"/>
                  </a:lnTo>
                  <a:lnTo>
                    <a:pt x="1170" y="195"/>
                  </a:lnTo>
                  <a:lnTo>
                    <a:pt x="1243" y="317"/>
                  </a:lnTo>
                  <a:lnTo>
                    <a:pt x="1292" y="415"/>
                  </a:lnTo>
                  <a:lnTo>
                    <a:pt x="1340" y="536"/>
                  </a:lnTo>
                  <a:lnTo>
                    <a:pt x="1365" y="682"/>
                  </a:lnTo>
                  <a:lnTo>
                    <a:pt x="1365" y="682"/>
                  </a:lnTo>
                  <a:lnTo>
                    <a:pt x="1340" y="829"/>
                  </a:lnTo>
                  <a:lnTo>
                    <a:pt x="1292" y="950"/>
                  </a:lnTo>
                  <a:lnTo>
                    <a:pt x="1243" y="1072"/>
                  </a:lnTo>
                  <a:lnTo>
                    <a:pt x="1170" y="1170"/>
                  </a:lnTo>
                  <a:lnTo>
                    <a:pt x="1048" y="1243"/>
                  </a:lnTo>
                  <a:lnTo>
                    <a:pt x="951" y="1316"/>
                  </a:lnTo>
                  <a:lnTo>
                    <a:pt x="805" y="1340"/>
                  </a:lnTo>
                  <a:lnTo>
                    <a:pt x="683" y="1364"/>
                  </a:lnTo>
                  <a:lnTo>
                    <a:pt x="683" y="1364"/>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8" name="Shape 498"/>
            <p:cNvSpPr/>
            <p:nvPr/>
          </p:nvSpPr>
          <p:spPr>
            <a:xfrm>
              <a:off x="747950" y="3753750"/>
              <a:ext cx="85275" cy="12200"/>
            </a:xfrm>
            <a:custGeom>
              <a:avLst/>
              <a:gdLst/>
              <a:ahLst/>
              <a:cxnLst/>
              <a:rect l="0" t="0" r="0" b="0"/>
              <a:pathLst>
                <a:path w="3411" h="488" fill="none" extrusionOk="0">
                  <a:moveTo>
                    <a:pt x="3410" y="488"/>
                  </a:moveTo>
                  <a:lnTo>
                    <a:pt x="3410" y="488"/>
                  </a:lnTo>
                  <a:lnTo>
                    <a:pt x="3215" y="366"/>
                  </a:lnTo>
                  <a:lnTo>
                    <a:pt x="3021" y="268"/>
                  </a:lnTo>
                  <a:lnTo>
                    <a:pt x="2826" y="195"/>
                  </a:lnTo>
                  <a:lnTo>
                    <a:pt x="2607" y="122"/>
                  </a:lnTo>
                  <a:lnTo>
                    <a:pt x="2387" y="74"/>
                  </a:lnTo>
                  <a:lnTo>
                    <a:pt x="2168" y="25"/>
                  </a:lnTo>
                  <a:lnTo>
                    <a:pt x="1925" y="0"/>
                  </a:lnTo>
                  <a:lnTo>
                    <a:pt x="1705" y="0"/>
                  </a:lnTo>
                  <a:lnTo>
                    <a:pt x="1462" y="0"/>
                  </a:lnTo>
                  <a:lnTo>
                    <a:pt x="1243" y="25"/>
                  </a:lnTo>
                  <a:lnTo>
                    <a:pt x="1023" y="74"/>
                  </a:lnTo>
                  <a:lnTo>
                    <a:pt x="804" y="122"/>
                  </a:lnTo>
                  <a:lnTo>
                    <a:pt x="585" y="195"/>
                  </a:lnTo>
                  <a:lnTo>
                    <a:pt x="366" y="268"/>
                  </a:lnTo>
                  <a:lnTo>
                    <a:pt x="171" y="366"/>
                  </a:lnTo>
                  <a:lnTo>
                    <a:pt x="1" y="488"/>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99" name="Shape 499"/>
          <p:cNvSpPr/>
          <p:nvPr/>
        </p:nvSpPr>
        <p:spPr>
          <a:xfrm>
            <a:off x="7862711" y="2562252"/>
            <a:ext cx="270221" cy="388962"/>
          </a:xfrm>
          <a:custGeom>
            <a:avLst/>
            <a:gdLst/>
            <a:ahLst/>
            <a:cxnLst/>
            <a:rect l="0" t="0" r="0" b="0"/>
            <a:pathLst>
              <a:path w="12860" h="18511" fill="none" extrusionOk="0">
                <a:moveTo>
                  <a:pt x="12373" y="7526"/>
                </a:moveTo>
                <a:lnTo>
                  <a:pt x="11618" y="7526"/>
                </a:lnTo>
                <a:lnTo>
                  <a:pt x="11618" y="5188"/>
                </a:lnTo>
                <a:lnTo>
                  <a:pt x="11618" y="5188"/>
                </a:lnTo>
                <a:lnTo>
                  <a:pt x="11593" y="4677"/>
                </a:lnTo>
                <a:lnTo>
                  <a:pt x="11520" y="4141"/>
                </a:lnTo>
                <a:lnTo>
                  <a:pt x="11398" y="3654"/>
                </a:lnTo>
                <a:lnTo>
                  <a:pt x="11204" y="3167"/>
                </a:lnTo>
                <a:lnTo>
                  <a:pt x="10984" y="2728"/>
                </a:lnTo>
                <a:lnTo>
                  <a:pt x="10741" y="2290"/>
                </a:lnTo>
                <a:lnTo>
                  <a:pt x="10424" y="1900"/>
                </a:lnTo>
                <a:lnTo>
                  <a:pt x="10108" y="1535"/>
                </a:lnTo>
                <a:lnTo>
                  <a:pt x="9718" y="1194"/>
                </a:lnTo>
                <a:lnTo>
                  <a:pt x="9328" y="902"/>
                </a:lnTo>
                <a:lnTo>
                  <a:pt x="8914" y="634"/>
                </a:lnTo>
                <a:lnTo>
                  <a:pt x="8452" y="415"/>
                </a:lnTo>
                <a:lnTo>
                  <a:pt x="7964" y="244"/>
                </a:lnTo>
                <a:lnTo>
                  <a:pt x="7477" y="122"/>
                </a:lnTo>
                <a:lnTo>
                  <a:pt x="6966" y="25"/>
                </a:lnTo>
                <a:lnTo>
                  <a:pt x="6430" y="0"/>
                </a:lnTo>
                <a:lnTo>
                  <a:pt x="6430" y="0"/>
                </a:lnTo>
                <a:lnTo>
                  <a:pt x="5894" y="25"/>
                </a:lnTo>
                <a:lnTo>
                  <a:pt x="5383" y="122"/>
                </a:lnTo>
                <a:lnTo>
                  <a:pt x="4896" y="244"/>
                </a:lnTo>
                <a:lnTo>
                  <a:pt x="4409" y="415"/>
                </a:lnTo>
                <a:lnTo>
                  <a:pt x="3970" y="634"/>
                </a:lnTo>
                <a:lnTo>
                  <a:pt x="3532" y="902"/>
                </a:lnTo>
                <a:lnTo>
                  <a:pt x="3142" y="1194"/>
                </a:lnTo>
                <a:lnTo>
                  <a:pt x="2752" y="1535"/>
                </a:lnTo>
                <a:lnTo>
                  <a:pt x="2436" y="1900"/>
                </a:lnTo>
                <a:lnTo>
                  <a:pt x="2119" y="2290"/>
                </a:lnTo>
                <a:lnTo>
                  <a:pt x="1876" y="2728"/>
                </a:lnTo>
                <a:lnTo>
                  <a:pt x="1656" y="3167"/>
                </a:lnTo>
                <a:lnTo>
                  <a:pt x="1462" y="3654"/>
                </a:lnTo>
                <a:lnTo>
                  <a:pt x="1340" y="4141"/>
                </a:lnTo>
                <a:lnTo>
                  <a:pt x="1267" y="4677"/>
                </a:lnTo>
                <a:lnTo>
                  <a:pt x="1242" y="5188"/>
                </a:lnTo>
                <a:lnTo>
                  <a:pt x="1242" y="7526"/>
                </a:lnTo>
                <a:lnTo>
                  <a:pt x="487" y="7526"/>
                </a:lnTo>
                <a:lnTo>
                  <a:pt x="487" y="7526"/>
                </a:lnTo>
                <a:lnTo>
                  <a:pt x="390" y="7526"/>
                </a:lnTo>
                <a:lnTo>
                  <a:pt x="293" y="7551"/>
                </a:lnTo>
                <a:lnTo>
                  <a:pt x="220" y="7599"/>
                </a:lnTo>
                <a:lnTo>
                  <a:pt x="146" y="7648"/>
                </a:lnTo>
                <a:lnTo>
                  <a:pt x="73" y="7721"/>
                </a:lnTo>
                <a:lnTo>
                  <a:pt x="49" y="7818"/>
                </a:lnTo>
                <a:lnTo>
                  <a:pt x="0" y="7891"/>
                </a:lnTo>
                <a:lnTo>
                  <a:pt x="0" y="8013"/>
                </a:lnTo>
                <a:lnTo>
                  <a:pt x="0" y="18023"/>
                </a:lnTo>
                <a:lnTo>
                  <a:pt x="0" y="18023"/>
                </a:lnTo>
                <a:lnTo>
                  <a:pt x="0" y="18121"/>
                </a:lnTo>
                <a:lnTo>
                  <a:pt x="49" y="18218"/>
                </a:lnTo>
                <a:lnTo>
                  <a:pt x="73" y="18291"/>
                </a:lnTo>
                <a:lnTo>
                  <a:pt x="146" y="18364"/>
                </a:lnTo>
                <a:lnTo>
                  <a:pt x="220" y="18413"/>
                </a:lnTo>
                <a:lnTo>
                  <a:pt x="293" y="18462"/>
                </a:lnTo>
                <a:lnTo>
                  <a:pt x="390" y="18486"/>
                </a:lnTo>
                <a:lnTo>
                  <a:pt x="487" y="18510"/>
                </a:lnTo>
                <a:lnTo>
                  <a:pt x="12373" y="18510"/>
                </a:lnTo>
                <a:lnTo>
                  <a:pt x="12373" y="18510"/>
                </a:lnTo>
                <a:lnTo>
                  <a:pt x="12470" y="18486"/>
                </a:lnTo>
                <a:lnTo>
                  <a:pt x="12568" y="18462"/>
                </a:lnTo>
                <a:lnTo>
                  <a:pt x="12641" y="18413"/>
                </a:lnTo>
                <a:lnTo>
                  <a:pt x="12714" y="18364"/>
                </a:lnTo>
                <a:lnTo>
                  <a:pt x="12787" y="18291"/>
                </a:lnTo>
                <a:lnTo>
                  <a:pt x="12811" y="18218"/>
                </a:lnTo>
                <a:lnTo>
                  <a:pt x="12860" y="18121"/>
                </a:lnTo>
                <a:lnTo>
                  <a:pt x="12860" y="18023"/>
                </a:lnTo>
                <a:lnTo>
                  <a:pt x="12860" y="8013"/>
                </a:lnTo>
                <a:lnTo>
                  <a:pt x="12860" y="8013"/>
                </a:lnTo>
                <a:lnTo>
                  <a:pt x="12860" y="7891"/>
                </a:lnTo>
                <a:lnTo>
                  <a:pt x="12811" y="7818"/>
                </a:lnTo>
                <a:lnTo>
                  <a:pt x="12787" y="7721"/>
                </a:lnTo>
                <a:lnTo>
                  <a:pt x="12714" y="7648"/>
                </a:lnTo>
                <a:lnTo>
                  <a:pt x="12641" y="7599"/>
                </a:lnTo>
                <a:lnTo>
                  <a:pt x="12568" y="7551"/>
                </a:lnTo>
                <a:lnTo>
                  <a:pt x="12470" y="7526"/>
                </a:lnTo>
                <a:lnTo>
                  <a:pt x="12373" y="7526"/>
                </a:lnTo>
                <a:lnTo>
                  <a:pt x="12373" y="7526"/>
                </a:lnTo>
                <a:close/>
                <a:moveTo>
                  <a:pt x="2801" y="5188"/>
                </a:moveTo>
                <a:lnTo>
                  <a:pt x="2801" y="5188"/>
                </a:lnTo>
                <a:lnTo>
                  <a:pt x="2826" y="4823"/>
                </a:lnTo>
                <a:lnTo>
                  <a:pt x="2874" y="4457"/>
                </a:lnTo>
                <a:lnTo>
                  <a:pt x="2972" y="4116"/>
                </a:lnTo>
                <a:lnTo>
                  <a:pt x="3093" y="3775"/>
                </a:lnTo>
                <a:lnTo>
                  <a:pt x="3240" y="3459"/>
                </a:lnTo>
                <a:lnTo>
                  <a:pt x="3410" y="3167"/>
                </a:lnTo>
                <a:lnTo>
                  <a:pt x="3629" y="2874"/>
                </a:lnTo>
                <a:lnTo>
                  <a:pt x="3873" y="2631"/>
                </a:lnTo>
                <a:lnTo>
                  <a:pt x="4116" y="2387"/>
                </a:lnTo>
                <a:lnTo>
                  <a:pt x="4409" y="2192"/>
                </a:lnTo>
                <a:lnTo>
                  <a:pt x="4701" y="1998"/>
                </a:lnTo>
                <a:lnTo>
                  <a:pt x="5017" y="1851"/>
                </a:lnTo>
                <a:lnTo>
                  <a:pt x="5358" y="1730"/>
                </a:lnTo>
                <a:lnTo>
                  <a:pt x="5699" y="1632"/>
                </a:lnTo>
                <a:lnTo>
                  <a:pt x="6065" y="1584"/>
                </a:lnTo>
                <a:lnTo>
                  <a:pt x="6430" y="1559"/>
                </a:lnTo>
                <a:lnTo>
                  <a:pt x="6430" y="1559"/>
                </a:lnTo>
                <a:lnTo>
                  <a:pt x="6795" y="1584"/>
                </a:lnTo>
                <a:lnTo>
                  <a:pt x="7161" y="1632"/>
                </a:lnTo>
                <a:lnTo>
                  <a:pt x="7502" y="1730"/>
                </a:lnTo>
                <a:lnTo>
                  <a:pt x="7843" y="1851"/>
                </a:lnTo>
                <a:lnTo>
                  <a:pt x="8159" y="1998"/>
                </a:lnTo>
                <a:lnTo>
                  <a:pt x="8452" y="2192"/>
                </a:lnTo>
                <a:lnTo>
                  <a:pt x="8744" y="2387"/>
                </a:lnTo>
                <a:lnTo>
                  <a:pt x="8987" y="2631"/>
                </a:lnTo>
                <a:lnTo>
                  <a:pt x="9231" y="2874"/>
                </a:lnTo>
                <a:lnTo>
                  <a:pt x="9450" y="3167"/>
                </a:lnTo>
                <a:lnTo>
                  <a:pt x="9621" y="3459"/>
                </a:lnTo>
                <a:lnTo>
                  <a:pt x="9767" y="3775"/>
                </a:lnTo>
                <a:lnTo>
                  <a:pt x="9888" y="4116"/>
                </a:lnTo>
                <a:lnTo>
                  <a:pt x="9986" y="4457"/>
                </a:lnTo>
                <a:lnTo>
                  <a:pt x="10035" y="4823"/>
                </a:lnTo>
                <a:lnTo>
                  <a:pt x="10059" y="5188"/>
                </a:lnTo>
                <a:lnTo>
                  <a:pt x="10059" y="7526"/>
                </a:lnTo>
                <a:lnTo>
                  <a:pt x="2801" y="7526"/>
                </a:lnTo>
                <a:lnTo>
                  <a:pt x="2801" y="5188"/>
                </a:lnTo>
                <a:close/>
                <a:moveTo>
                  <a:pt x="7063" y="13225"/>
                </a:moveTo>
                <a:lnTo>
                  <a:pt x="7209" y="15052"/>
                </a:lnTo>
                <a:lnTo>
                  <a:pt x="5651" y="15052"/>
                </a:lnTo>
                <a:lnTo>
                  <a:pt x="5797" y="13225"/>
                </a:lnTo>
                <a:lnTo>
                  <a:pt x="5797" y="13225"/>
                </a:lnTo>
                <a:lnTo>
                  <a:pt x="5675" y="13152"/>
                </a:lnTo>
                <a:lnTo>
                  <a:pt x="5553" y="13030"/>
                </a:lnTo>
                <a:lnTo>
                  <a:pt x="5456" y="12933"/>
                </a:lnTo>
                <a:lnTo>
                  <a:pt x="5358" y="12787"/>
                </a:lnTo>
                <a:lnTo>
                  <a:pt x="5285" y="12665"/>
                </a:lnTo>
                <a:lnTo>
                  <a:pt x="5237" y="12495"/>
                </a:lnTo>
                <a:lnTo>
                  <a:pt x="5212" y="12348"/>
                </a:lnTo>
                <a:lnTo>
                  <a:pt x="5212" y="12178"/>
                </a:lnTo>
                <a:lnTo>
                  <a:pt x="5212" y="12178"/>
                </a:lnTo>
                <a:lnTo>
                  <a:pt x="5237" y="11934"/>
                </a:lnTo>
                <a:lnTo>
                  <a:pt x="5310" y="11715"/>
                </a:lnTo>
                <a:lnTo>
                  <a:pt x="5407" y="11496"/>
                </a:lnTo>
                <a:lnTo>
                  <a:pt x="5553" y="11326"/>
                </a:lnTo>
                <a:lnTo>
                  <a:pt x="5748" y="11179"/>
                </a:lnTo>
                <a:lnTo>
                  <a:pt x="5943" y="11058"/>
                </a:lnTo>
                <a:lnTo>
                  <a:pt x="6187" y="10985"/>
                </a:lnTo>
                <a:lnTo>
                  <a:pt x="6430" y="10960"/>
                </a:lnTo>
                <a:lnTo>
                  <a:pt x="6430" y="10960"/>
                </a:lnTo>
                <a:lnTo>
                  <a:pt x="6674" y="10985"/>
                </a:lnTo>
                <a:lnTo>
                  <a:pt x="6917" y="11058"/>
                </a:lnTo>
                <a:lnTo>
                  <a:pt x="7112" y="11179"/>
                </a:lnTo>
                <a:lnTo>
                  <a:pt x="7307" y="11326"/>
                </a:lnTo>
                <a:lnTo>
                  <a:pt x="7453" y="11496"/>
                </a:lnTo>
                <a:lnTo>
                  <a:pt x="7550" y="11715"/>
                </a:lnTo>
                <a:lnTo>
                  <a:pt x="7623" y="11934"/>
                </a:lnTo>
                <a:lnTo>
                  <a:pt x="7648" y="12178"/>
                </a:lnTo>
                <a:lnTo>
                  <a:pt x="7648" y="12178"/>
                </a:lnTo>
                <a:lnTo>
                  <a:pt x="7648" y="12348"/>
                </a:lnTo>
                <a:lnTo>
                  <a:pt x="7623" y="12495"/>
                </a:lnTo>
                <a:lnTo>
                  <a:pt x="7575" y="12665"/>
                </a:lnTo>
                <a:lnTo>
                  <a:pt x="7502" y="12787"/>
                </a:lnTo>
                <a:lnTo>
                  <a:pt x="7404" y="12933"/>
                </a:lnTo>
                <a:lnTo>
                  <a:pt x="7307" y="13030"/>
                </a:lnTo>
                <a:lnTo>
                  <a:pt x="7185" y="13152"/>
                </a:lnTo>
                <a:lnTo>
                  <a:pt x="7063" y="13225"/>
                </a:lnTo>
                <a:lnTo>
                  <a:pt x="7063" y="13225"/>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500" name="Shape 500"/>
          <p:cNvGrpSpPr/>
          <p:nvPr/>
        </p:nvGrpSpPr>
        <p:grpSpPr>
          <a:xfrm>
            <a:off x="3853921" y="3194697"/>
            <a:ext cx="377700" cy="253852"/>
            <a:chOff x="1244800" y="3717225"/>
            <a:chExt cx="449375" cy="302025"/>
          </a:xfrm>
        </p:grpSpPr>
        <p:sp>
          <p:nvSpPr>
            <p:cNvPr id="501" name="Shape 501"/>
            <p:cNvSpPr/>
            <p:nvPr/>
          </p:nvSpPr>
          <p:spPr>
            <a:xfrm>
              <a:off x="1244800" y="3717225"/>
              <a:ext cx="449375" cy="302025"/>
            </a:xfrm>
            <a:custGeom>
              <a:avLst/>
              <a:gdLst/>
              <a:ahLst/>
              <a:cxnLst/>
              <a:rect l="0" t="0" r="0" b="0"/>
              <a:pathLst>
                <a:path w="17975" h="12081" fill="none" extrusionOk="0">
                  <a:moveTo>
                    <a:pt x="17000" y="0"/>
                  </a:moveTo>
                  <a:lnTo>
                    <a:pt x="974" y="0"/>
                  </a:lnTo>
                  <a:lnTo>
                    <a:pt x="974" y="0"/>
                  </a:lnTo>
                  <a:lnTo>
                    <a:pt x="780" y="25"/>
                  </a:lnTo>
                  <a:lnTo>
                    <a:pt x="585" y="73"/>
                  </a:lnTo>
                  <a:lnTo>
                    <a:pt x="414" y="171"/>
                  </a:lnTo>
                  <a:lnTo>
                    <a:pt x="292" y="292"/>
                  </a:lnTo>
                  <a:lnTo>
                    <a:pt x="171" y="439"/>
                  </a:lnTo>
                  <a:lnTo>
                    <a:pt x="73" y="609"/>
                  </a:lnTo>
                  <a:lnTo>
                    <a:pt x="25" y="780"/>
                  </a:lnTo>
                  <a:lnTo>
                    <a:pt x="0" y="974"/>
                  </a:lnTo>
                  <a:lnTo>
                    <a:pt x="0" y="11106"/>
                  </a:lnTo>
                  <a:lnTo>
                    <a:pt x="0" y="11106"/>
                  </a:lnTo>
                  <a:lnTo>
                    <a:pt x="25" y="11301"/>
                  </a:lnTo>
                  <a:lnTo>
                    <a:pt x="73" y="11471"/>
                  </a:lnTo>
                  <a:lnTo>
                    <a:pt x="171" y="11642"/>
                  </a:lnTo>
                  <a:lnTo>
                    <a:pt x="292" y="11788"/>
                  </a:lnTo>
                  <a:lnTo>
                    <a:pt x="414" y="11910"/>
                  </a:lnTo>
                  <a:lnTo>
                    <a:pt x="585" y="12007"/>
                  </a:lnTo>
                  <a:lnTo>
                    <a:pt x="780" y="12056"/>
                  </a:lnTo>
                  <a:lnTo>
                    <a:pt x="974" y="12080"/>
                  </a:lnTo>
                  <a:lnTo>
                    <a:pt x="17000" y="12080"/>
                  </a:lnTo>
                  <a:lnTo>
                    <a:pt x="17000" y="12080"/>
                  </a:lnTo>
                  <a:lnTo>
                    <a:pt x="17195" y="12056"/>
                  </a:lnTo>
                  <a:lnTo>
                    <a:pt x="17390" y="12007"/>
                  </a:lnTo>
                  <a:lnTo>
                    <a:pt x="17560" y="11910"/>
                  </a:lnTo>
                  <a:lnTo>
                    <a:pt x="17682" y="11788"/>
                  </a:lnTo>
                  <a:lnTo>
                    <a:pt x="17804" y="11642"/>
                  </a:lnTo>
                  <a:lnTo>
                    <a:pt x="17901" y="11471"/>
                  </a:lnTo>
                  <a:lnTo>
                    <a:pt x="17950" y="11301"/>
                  </a:lnTo>
                  <a:lnTo>
                    <a:pt x="17974" y="11106"/>
                  </a:lnTo>
                  <a:lnTo>
                    <a:pt x="17974" y="974"/>
                  </a:lnTo>
                  <a:lnTo>
                    <a:pt x="17974" y="974"/>
                  </a:lnTo>
                  <a:lnTo>
                    <a:pt x="17950" y="780"/>
                  </a:lnTo>
                  <a:lnTo>
                    <a:pt x="17901" y="609"/>
                  </a:lnTo>
                  <a:lnTo>
                    <a:pt x="17804" y="439"/>
                  </a:lnTo>
                  <a:lnTo>
                    <a:pt x="17682" y="292"/>
                  </a:lnTo>
                  <a:lnTo>
                    <a:pt x="17560" y="171"/>
                  </a:lnTo>
                  <a:lnTo>
                    <a:pt x="17390" y="73"/>
                  </a:lnTo>
                  <a:lnTo>
                    <a:pt x="17195" y="25"/>
                  </a:lnTo>
                  <a:lnTo>
                    <a:pt x="17000" y="0"/>
                  </a:lnTo>
                  <a:lnTo>
                    <a:pt x="17000" y="0"/>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2" name="Shape 502"/>
            <p:cNvSpPr/>
            <p:nvPr/>
          </p:nvSpPr>
          <p:spPr>
            <a:xfrm>
              <a:off x="1244800" y="3795150"/>
              <a:ext cx="449375" cy="25"/>
            </a:xfrm>
            <a:custGeom>
              <a:avLst/>
              <a:gdLst/>
              <a:ahLst/>
              <a:cxnLst/>
              <a:rect l="0" t="0" r="0" b="0"/>
              <a:pathLst>
                <a:path w="17975" h="1" fill="none" extrusionOk="0">
                  <a:moveTo>
                    <a:pt x="17974" y="1"/>
                  </a:moveTo>
                  <a:lnTo>
                    <a:pt x="0" y="1"/>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3" name="Shape 503"/>
            <p:cNvSpPr/>
            <p:nvPr/>
          </p:nvSpPr>
          <p:spPr>
            <a:xfrm>
              <a:off x="1244800" y="3853000"/>
              <a:ext cx="449375" cy="25"/>
            </a:xfrm>
            <a:custGeom>
              <a:avLst/>
              <a:gdLst/>
              <a:ahLst/>
              <a:cxnLst/>
              <a:rect l="0" t="0" r="0" b="0"/>
              <a:pathLst>
                <a:path w="17975" h="1" fill="none" extrusionOk="0">
                  <a:moveTo>
                    <a:pt x="0" y="0"/>
                  </a:moveTo>
                  <a:lnTo>
                    <a:pt x="17974" y="0"/>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4" name="Shape 504"/>
            <p:cNvSpPr/>
            <p:nvPr/>
          </p:nvSpPr>
          <p:spPr>
            <a:xfrm>
              <a:off x="1302625" y="3893800"/>
              <a:ext cx="161375" cy="25"/>
            </a:xfrm>
            <a:custGeom>
              <a:avLst/>
              <a:gdLst/>
              <a:ahLst/>
              <a:cxnLst/>
              <a:rect l="0" t="0" r="0" b="0"/>
              <a:pathLst>
                <a:path w="6455" h="1" fill="none" extrusionOk="0">
                  <a:moveTo>
                    <a:pt x="6455" y="0"/>
                  </a:moveTo>
                  <a:lnTo>
                    <a:pt x="1" y="0"/>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5" name="Shape 505"/>
            <p:cNvSpPr/>
            <p:nvPr/>
          </p:nvSpPr>
          <p:spPr>
            <a:xfrm>
              <a:off x="1302625" y="3933975"/>
              <a:ext cx="110250" cy="25"/>
            </a:xfrm>
            <a:custGeom>
              <a:avLst/>
              <a:gdLst/>
              <a:ahLst/>
              <a:cxnLst/>
              <a:rect l="0" t="0" r="0" b="0"/>
              <a:pathLst>
                <a:path w="4410" h="1" fill="none" extrusionOk="0">
                  <a:moveTo>
                    <a:pt x="4409" y="1"/>
                  </a:moveTo>
                  <a:lnTo>
                    <a:pt x="1" y="1"/>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6" name="Shape 506"/>
            <p:cNvSpPr/>
            <p:nvPr/>
          </p:nvSpPr>
          <p:spPr>
            <a:xfrm>
              <a:off x="1572975" y="3899875"/>
              <a:ext cx="62125" cy="40225"/>
            </a:xfrm>
            <a:custGeom>
              <a:avLst/>
              <a:gdLst/>
              <a:ahLst/>
              <a:cxnLst/>
              <a:rect l="0" t="0" r="0" b="0"/>
              <a:pathLst>
                <a:path w="2485" h="1609" fill="none" extrusionOk="0">
                  <a:moveTo>
                    <a:pt x="1998" y="1"/>
                  </a:moveTo>
                  <a:lnTo>
                    <a:pt x="488" y="1"/>
                  </a:lnTo>
                  <a:lnTo>
                    <a:pt x="488" y="1"/>
                  </a:lnTo>
                  <a:lnTo>
                    <a:pt x="390" y="1"/>
                  </a:lnTo>
                  <a:lnTo>
                    <a:pt x="293" y="25"/>
                  </a:lnTo>
                  <a:lnTo>
                    <a:pt x="220" y="74"/>
                  </a:lnTo>
                  <a:lnTo>
                    <a:pt x="147" y="147"/>
                  </a:lnTo>
                  <a:lnTo>
                    <a:pt x="98" y="220"/>
                  </a:lnTo>
                  <a:lnTo>
                    <a:pt x="49" y="293"/>
                  </a:lnTo>
                  <a:lnTo>
                    <a:pt x="25" y="390"/>
                  </a:lnTo>
                  <a:lnTo>
                    <a:pt x="0" y="488"/>
                  </a:lnTo>
                  <a:lnTo>
                    <a:pt x="0" y="1121"/>
                  </a:lnTo>
                  <a:lnTo>
                    <a:pt x="0" y="1121"/>
                  </a:lnTo>
                  <a:lnTo>
                    <a:pt x="25" y="1218"/>
                  </a:lnTo>
                  <a:lnTo>
                    <a:pt x="49" y="1316"/>
                  </a:lnTo>
                  <a:lnTo>
                    <a:pt x="98" y="1389"/>
                  </a:lnTo>
                  <a:lnTo>
                    <a:pt x="147" y="1462"/>
                  </a:lnTo>
                  <a:lnTo>
                    <a:pt x="220" y="1511"/>
                  </a:lnTo>
                  <a:lnTo>
                    <a:pt x="293" y="1559"/>
                  </a:lnTo>
                  <a:lnTo>
                    <a:pt x="390" y="1584"/>
                  </a:lnTo>
                  <a:lnTo>
                    <a:pt x="488" y="1608"/>
                  </a:lnTo>
                  <a:lnTo>
                    <a:pt x="1998" y="1608"/>
                  </a:lnTo>
                  <a:lnTo>
                    <a:pt x="1998" y="1608"/>
                  </a:lnTo>
                  <a:lnTo>
                    <a:pt x="2095" y="1584"/>
                  </a:lnTo>
                  <a:lnTo>
                    <a:pt x="2192" y="1559"/>
                  </a:lnTo>
                  <a:lnTo>
                    <a:pt x="2265" y="1511"/>
                  </a:lnTo>
                  <a:lnTo>
                    <a:pt x="2339" y="1462"/>
                  </a:lnTo>
                  <a:lnTo>
                    <a:pt x="2387" y="1389"/>
                  </a:lnTo>
                  <a:lnTo>
                    <a:pt x="2436" y="1316"/>
                  </a:lnTo>
                  <a:lnTo>
                    <a:pt x="2485" y="1218"/>
                  </a:lnTo>
                  <a:lnTo>
                    <a:pt x="2485" y="1121"/>
                  </a:lnTo>
                  <a:lnTo>
                    <a:pt x="2485" y="488"/>
                  </a:lnTo>
                  <a:lnTo>
                    <a:pt x="2485" y="488"/>
                  </a:lnTo>
                  <a:lnTo>
                    <a:pt x="2485" y="390"/>
                  </a:lnTo>
                  <a:lnTo>
                    <a:pt x="2436" y="293"/>
                  </a:lnTo>
                  <a:lnTo>
                    <a:pt x="2387" y="220"/>
                  </a:lnTo>
                  <a:lnTo>
                    <a:pt x="2339" y="147"/>
                  </a:lnTo>
                  <a:lnTo>
                    <a:pt x="2265" y="74"/>
                  </a:lnTo>
                  <a:lnTo>
                    <a:pt x="2192" y="25"/>
                  </a:lnTo>
                  <a:lnTo>
                    <a:pt x="2095" y="1"/>
                  </a:lnTo>
                  <a:lnTo>
                    <a:pt x="1998" y="1"/>
                  </a:lnTo>
                  <a:lnTo>
                    <a:pt x="1998" y="1"/>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07" name="Shape 507"/>
          <p:cNvGrpSpPr/>
          <p:nvPr/>
        </p:nvGrpSpPr>
        <p:grpSpPr>
          <a:xfrm>
            <a:off x="4424011" y="3175239"/>
            <a:ext cx="367467" cy="287115"/>
            <a:chOff x="1923075" y="3694075"/>
            <a:chExt cx="437200" cy="341600"/>
          </a:xfrm>
        </p:grpSpPr>
        <p:sp>
          <p:nvSpPr>
            <p:cNvPr id="508" name="Shape 508"/>
            <p:cNvSpPr/>
            <p:nvPr/>
          </p:nvSpPr>
          <p:spPr>
            <a:xfrm>
              <a:off x="2247600" y="3983300"/>
              <a:ext cx="52400" cy="52375"/>
            </a:xfrm>
            <a:custGeom>
              <a:avLst/>
              <a:gdLst/>
              <a:ahLst/>
              <a:cxnLst/>
              <a:rect l="0" t="0" r="0" b="0"/>
              <a:pathLst>
                <a:path w="2096" h="2095" fill="none" extrusionOk="0">
                  <a:moveTo>
                    <a:pt x="1" y="1048"/>
                  </a:moveTo>
                  <a:lnTo>
                    <a:pt x="1" y="1048"/>
                  </a:lnTo>
                  <a:lnTo>
                    <a:pt x="25" y="828"/>
                  </a:lnTo>
                  <a:lnTo>
                    <a:pt x="74" y="634"/>
                  </a:lnTo>
                  <a:lnTo>
                    <a:pt x="171" y="439"/>
                  </a:lnTo>
                  <a:lnTo>
                    <a:pt x="317" y="293"/>
                  </a:lnTo>
                  <a:lnTo>
                    <a:pt x="463" y="171"/>
                  </a:lnTo>
                  <a:lnTo>
                    <a:pt x="634" y="73"/>
                  </a:lnTo>
                  <a:lnTo>
                    <a:pt x="829" y="0"/>
                  </a:lnTo>
                  <a:lnTo>
                    <a:pt x="1048" y="0"/>
                  </a:lnTo>
                  <a:lnTo>
                    <a:pt x="1048" y="0"/>
                  </a:lnTo>
                  <a:lnTo>
                    <a:pt x="1267" y="0"/>
                  </a:lnTo>
                  <a:lnTo>
                    <a:pt x="1462" y="73"/>
                  </a:lnTo>
                  <a:lnTo>
                    <a:pt x="1633" y="171"/>
                  </a:lnTo>
                  <a:lnTo>
                    <a:pt x="1779" y="293"/>
                  </a:lnTo>
                  <a:lnTo>
                    <a:pt x="1925" y="439"/>
                  </a:lnTo>
                  <a:lnTo>
                    <a:pt x="2022" y="634"/>
                  </a:lnTo>
                  <a:lnTo>
                    <a:pt x="2071" y="828"/>
                  </a:lnTo>
                  <a:lnTo>
                    <a:pt x="2095" y="1048"/>
                  </a:lnTo>
                  <a:lnTo>
                    <a:pt x="2095" y="1048"/>
                  </a:lnTo>
                  <a:lnTo>
                    <a:pt x="2071" y="1242"/>
                  </a:lnTo>
                  <a:lnTo>
                    <a:pt x="2022" y="1437"/>
                  </a:lnTo>
                  <a:lnTo>
                    <a:pt x="1925" y="1632"/>
                  </a:lnTo>
                  <a:lnTo>
                    <a:pt x="1779" y="1778"/>
                  </a:lnTo>
                  <a:lnTo>
                    <a:pt x="1633" y="1900"/>
                  </a:lnTo>
                  <a:lnTo>
                    <a:pt x="1462" y="1997"/>
                  </a:lnTo>
                  <a:lnTo>
                    <a:pt x="1267" y="2070"/>
                  </a:lnTo>
                  <a:lnTo>
                    <a:pt x="1048" y="2095"/>
                  </a:lnTo>
                  <a:lnTo>
                    <a:pt x="1048" y="2095"/>
                  </a:lnTo>
                  <a:lnTo>
                    <a:pt x="829" y="2070"/>
                  </a:lnTo>
                  <a:lnTo>
                    <a:pt x="634" y="1997"/>
                  </a:lnTo>
                  <a:lnTo>
                    <a:pt x="463" y="1900"/>
                  </a:lnTo>
                  <a:lnTo>
                    <a:pt x="317" y="1778"/>
                  </a:lnTo>
                  <a:lnTo>
                    <a:pt x="171" y="1632"/>
                  </a:lnTo>
                  <a:lnTo>
                    <a:pt x="74" y="1437"/>
                  </a:lnTo>
                  <a:lnTo>
                    <a:pt x="25" y="1242"/>
                  </a:lnTo>
                  <a:lnTo>
                    <a:pt x="1" y="1048"/>
                  </a:lnTo>
                  <a:lnTo>
                    <a:pt x="1" y="1048"/>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9" name="Shape 509"/>
            <p:cNvSpPr/>
            <p:nvPr/>
          </p:nvSpPr>
          <p:spPr>
            <a:xfrm>
              <a:off x="2035100" y="3983300"/>
              <a:ext cx="52400" cy="52375"/>
            </a:xfrm>
            <a:custGeom>
              <a:avLst/>
              <a:gdLst/>
              <a:ahLst/>
              <a:cxnLst/>
              <a:rect l="0" t="0" r="0" b="0"/>
              <a:pathLst>
                <a:path w="2096" h="2095" fill="none" extrusionOk="0">
                  <a:moveTo>
                    <a:pt x="1" y="1048"/>
                  </a:moveTo>
                  <a:lnTo>
                    <a:pt x="1" y="1048"/>
                  </a:lnTo>
                  <a:lnTo>
                    <a:pt x="25" y="828"/>
                  </a:lnTo>
                  <a:lnTo>
                    <a:pt x="74" y="634"/>
                  </a:lnTo>
                  <a:lnTo>
                    <a:pt x="171" y="439"/>
                  </a:lnTo>
                  <a:lnTo>
                    <a:pt x="317" y="293"/>
                  </a:lnTo>
                  <a:lnTo>
                    <a:pt x="464" y="171"/>
                  </a:lnTo>
                  <a:lnTo>
                    <a:pt x="634" y="73"/>
                  </a:lnTo>
                  <a:lnTo>
                    <a:pt x="829" y="0"/>
                  </a:lnTo>
                  <a:lnTo>
                    <a:pt x="1048" y="0"/>
                  </a:lnTo>
                  <a:lnTo>
                    <a:pt x="1048" y="0"/>
                  </a:lnTo>
                  <a:lnTo>
                    <a:pt x="1267" y="0"/>
                  </a:lnTo>
                  <a:lnTo>
                    <a:pt x="1462" y="73"/>
                  </a:lnTo>
                  <a:lnTo>
                    <a:pt x="1633" y="171"/>
                  </a:lnTo>
                  <a:lnTo>
                    <a:pt x="1779" y="293"/>
                  </a:lnTo>
                  <a:lnTo>
                    <a:pt x="1925" y="439"/>
                  </a:lnTo>
                  <a:lnTo>
                    <a:pt x="2022" y="634"/>
                  </a:lnTo>
                  <a:lnTo>
                    <a:pt x="2071" y="828"/>
                  </a:lnTo>
                  <a:lnTo>
                    <a:pt x="2095" y="1048"/>
                  </a:lnTo>
                  <a:lnTo>
                    <a:pt x="2095" y="1048"/>
                  </a:lnTo>
                  <a:lnTo>
                    <a:pt x="2071" y="1242"/>
                  </a:lnTo>
                  <a:lnTo>
                    <a:pt x="2022" y="1437"/>
                  </a:lnTo>
                  <a:lnTo>
                    <a:pt x="1925" y="1632"/>
                  </a:lnTo>
                  <a:lnTo>
                    <a:pt x="1779" y="1778"/>
                  </a:lnTo>
                  <a:lnTo>
                    <a:pt x="1633" y="1900"/>
                  </a:lnTo>
                  <a:lnTo>
                    <a:pt x="1462" y="1997"/>
                  </a:lnTo>
                  <a:lnTo>
                    <a:pt x="1267" y="2070"/>
                  </a:lnTo>
                  <a:lnTo>
                    <a:pt x="1048" y="2095"/>
                  </a:lnTo>
                  <a:lnTo>
                    <a:pt x="1048" y="2095"/>
                  </a:lnTo>
                  <a:lnTo>
                    <a:pt x="829" y="2070"/>
                  </a:lnTo>
                  <a:lnTo>
                    <a:pt x="634" y="1997"/>
                  </a:lnTo>
                  <a:lnTo>
                    <a:pt x="464" y="1900"/>
                  </a:lnTo>
                  <a:lnTo>
                    <a:pt x="317" y="1778"/>
                  </a:lnTo>
                  <a:lnTo>
                    <a:pt x="171" y="1632"/>
                  </a:lnTo>
                  <a:lnTo>
                    <a:pt x="74" y="1437"/>
                  </a:lnTo>
                  <a:lnTo>
                    <a:pt x="25" y="1242"/>
                  </a:lnTo>
                  <a:lnTo>
                    <a:pt x="1" y="1048"/>
                  </a:lnTo>
                  <a:lnTo>
                    <a:pt x="1" y="1048"/>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0" name="Shape 510"/>
            <p:cNvSpPr/>
            <p:nvPr/>
          </p:nvSpPr>
          <p:spPr>
            <a:xfrm>
              <a:off x="1923075" y="3694075"/>
              <a:ext cx="437200" cy="280100"/>
            </a:xfrm>
            <a:custGeom>
              <a:avLst/>
              <a:gdLst/>
              <a:ahLst/>
              <a:cxnLst/>
              <a:rect l="0" t="0" r="0" b="0"/>
              <a:pathLst>
                <a:path w="17488" h="11204" fill="none" extrusionOk="0">
                  <a:moveTo>
                    <a:pt x="14516" y="10912"/>
                  </a:moveTo>
                  <a:lnTo>
                    <a:pt x="5675" y="10912"/>
                  </a:lnTo>
                  <a:lnTo>
                    <a:pt x="6089" y="9889"/>
                  </a:lnTo>
                  <a:lnTo>
                    <a:pt x="6089" y="9889"/>
                  </a:lnTo>
                  <a:lnTo>
                    <a:pt x="6235" y="9913"/>
                  </a:lnTo>
                  <a:lnTo>
                    <a:pt x="6406" y="9913"/>
                  </a:lnTo>
                  <a:lnTo>
                    <a:pt x="13810" y="9231"/>
                  </a:lnTo>
                  <a:lnTo>
                    <a:pt x="13810" y="9231"/>
                  </a:lnTo>
                  <a:lnTo>
                    <a:pt x="13980" y="9207"/>
                  </a:lnTo>
                  <a:lnTo>
                    <a:pt x="14151" y="9134"/>
                  </a:lnTo>
                  <a:lnTo>
                    <a:pt x="14297" y="9061"/>
                  </a:lnTo>
                  <a:lnTo>
                    <a:pt x="14467" y="8963"/>
                  </a:lnTo>
                  <a:lnTo>
                    <a:pt x="14614" y="8866"/>
                  </a:lnTo>
                  <a:lnTo>
                    <a:pt x="14735" y="8744"/>
                  </a:lnTo>
                  <a:lnTo>
                    <a:pt x="14833" y="8598"/>
                  </a:lnTo>
                  <a:lnTo>
                    <a:pt x="14930" y="8452"/>
                  </a:lnTo>
                  <a:lnTo>
                    <a:pt x="17414" y="3142"/>
                  </a:lnTo>
                  <a:lnTo>
                    <a:pt x="17414" y="3142"/>
                  </a:lnTo>
                  <a:lnTo>
                    <a:pt x="17463" y="2996"/>
                  </a:lnTo>
                  <a:lnTo>
                    <a:pt x="17487" y="2875"/>
                  </a:lnTo>
                  <a:lnTo>
                    <a:pt x="17463" y="2753"/>
                  </a:lnTo>
                  <a:lnTo>
                    <a:pt x="17439" y="2631"/>
                  </a:lnTo>
                  <a:lnTo>
                    <a:pt x="17366" y="2558"/>
                  </a:lnTo>
                  <a:lnTo>
                    <a:pt x="17244" y="2485"/>
                  </a:lnTo>
                  <a:lnTo>
                    <a:pt x="17122" y="2436"/>
                  </a:lnTo>
                  <a:lnTo>
                    <a:pt x="16976" y="2412"/>
                  </a:lnTo>
                  <a:lnTo>
                    <a:pt x="4579" y="1998"/>
                  </a:lnTo>
                  <a:lnTo>
                    <a:pt x="4214" y="366"/>
                  </a:lnTo>
                  <a:lnTo>
                    <a:pt x="4214" y="366"/>
                  </a:lnTo>
                  <a:lnTo>
                    <a:pt x="4141" y="220"/>
                  </a:lnTo>
                  <a:lnTo>
                    <a:pt x="4043" y="98"/>
                  </a:lnTo>
                  <a:lnTo>
                    <a:pt x="3897" y="25"/>
                  </a:lnTo>
                  <a:lnTo>
                    <a:pt x="3727" y="1"/>
                  </a:lnTo>
                  <a:lnTo>
                    <a:pt x="488" y="1"/>
                  </a:lnTo>
                  <a:lnTo>
                    <a:pt x="488" y="1"/>
                  </a:lnTo>
                  <a:lnTo>
                    <a:pt x="390" y="1"/>
                  </a:lnTo>
                  <a:lnTo>
                    <a:pt x="293" y="25"/>
                  </a:lnTo>
                  <a:lnTo>
                    <a:pt x="220" y="74"/>
                  </a:lnTo>
                  <a:lnTo>
                    <a:pt x="147" y="122"/>
                  </a:lnTo>
                  <a:lnTo>
                    <a:pt x="74" y="196"/>
                  </a:lnTo>
                  <a:lnTo>
                    <a:pt x="25" y="293"/>
                  </a:lnTo>
                  <a:lnTo>
                    <a:pt x="1" y="366"/>
                  </a:lnTo>
                  <a:lnTo>
                    <a:pt x="1" y="488"/>
                  </a:lnTo>
                  <a:lnTo>
                    <a:pt x="1" y="488"/>
                  </a:lnTo>
                  <a:lnTo>
                    <a:pt x="1" y="585"/>
                  </a:lnTo>
                  <a:lnTo>
                    <a:pt x="25" y="658"/>
                  </a:lnTo>
                  <a:lnTo>
                    <a:pt x="74" y="756"/>
                  </a:lnTo>
                  <a:lnTo>
                    <a:pt x="147" y="829"/>
                  </a:lnTo>
                  <a:lnTo>
                    <a:pt x="220" y="877"/>
                  </a:lnTo>
                  <a:lnTo>
                    <a:pt x="293" y="926"/>
                  </a:lnTo>
                  <a:lnTo>
                    <a:pt x="390" y="951"/>
                  </a:lnTo>
                  <a:lnTo>
                    <a:pt x="488" y="975"/>
                  </a:lnTo>
                  <a:lnTo>
                    <a:pt x="3337" y="975"/>
                  </a:lnTo>
                  <a:lnTo>
                    <a:pt x="5286" y="9256"/>
                  </a:lnTo>
                  <a:lnTo>
                    <a:pt x="4506" y="11204"/>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1" name="Shape 511"/>
            <p:cNvSpPr/>
            <p:nvPr/>
          </p:nvSpPr>
          <p:spPr>
            <a:xfrm>
              <a:off x="2261000" y="3781750"/>
              <a:ext cx="48725" cy="108400"/>
            </a:xfrm>
            <a:custGeom>
              <a:avLst/>
              <a:gdLst/>
              <a:ahLst/>
              <a:cxnLst/>
              <a:rect l="0" t="0" r="0" b="0"/>
              <a:pathLst>
                <a:path w="1949" h="4336" fill="none" extrusionOk="0">
                  <a:moveTo>
                    <a:pt x="1" y="4336"/>
                  </a:moveTo>
                  <a:lnTo>
                    <a:pt x="1949" y="1"/>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2" name="Shape 512"/>
            <p:cNvSpPr/>
            <p:nvPr/>
          </p:nvSpPr>
          <p:spPr>
            <a:xfrm>
              <a:off x="2225675" y="3780550"/>
              <a:ext cx="32300" cy="113875"/>
            </a:xfrm>
            <a:custGeom>
              <a:avLst/>
              <a:gdLst/>
              <a:ahLst/>
              <a:cxnLst/>
              <a:rect l="0" t="0" r="0" b="0"/>
              <a:pathLst>
                <a:path w="1292" h="4555" fill="none" extrusionOk="0">
                  <a:moveTo>
                    <a:pt x="1" y="4554"/>
                  </a:moveTo>
                  <a:lnTo>
                    <a:pt x="1292" y="0"/>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3" name="Shape 513"/>
            <p:cNvSpPr/>
            <p:nvPr/>
          </p:nvSpPr>
          <p:spPr>
            <a:xfrm>
              <a:off x="2190375" y="3779325"/>
              <a:ext cx="15850" cy="119350"/>
            </a:xfrm>
            <a:custGeom>
              <a:avLst/>
              <a:gdLst/>
              <a:ahLst/>
              <a:cxnLst/>
              <a:rect l="0" t="0" r="0" b="0"/>
              <a:pathLst>
                <a:path w="634" h="4774" fill="none" extrusionOk="0">
                  <a:moveTo>
                    <a:pt x="0" y="4774"/>
                  </a:moveTo>
                  <a:lnTo>
                    <a:pt x="634" y="0"/>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4" name="Shape 514"/>
            <p:cNvSpPr/>
            <p:nvPr/>
          </p:nvSpPr>
          <p:spPr>
            <a:xfrm>
              <a:off x="2154450" y="3777500"/>
              <a:ext cx="1250" cy="126050"/>
            </a:xfrm>
            <a:custGeom>
              <a:avLst/>
              <a:gdLst/>
              <a:ahLst/>
              <a:cxnLst/>
              <a:rect l="0" t="0" r="0" b="0"/>
              <a:pathLst>
                <a:path w="50" h="5042" fill="none" extrusionOk="0">
                  <a:moveTo>
                    <a:pt x="49" y="5042"/>
                  </a:moveTo>
                  <a:lnTo>
                    <a:pt x="0" y="0"/>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5" name="Shape 515"/>
            <p:cNvSpPr/>
            <p:nvPr/>
          </p:nvSpPr>
          <p:spPr>
            <a:xfrm>
              <a:off x="2103300" y="3776275"/>
              <a:ext cx="17075" cy="131550"/>
            </a:xfrm>
            <a:custGeom>
              <a:avLst/>
              <a:gdLst/>
              <a:ahLst/>
              <a:cxnLst/>
              <a:rect l="0" t="0" r="0" b="0"/>
              <a:pathLst>
                <a:path w="683" h="5262" fill="none" extrusionOk="0">
                  <a:moveTo>
                    <a:pt x="683" y="5261"/>
                  </a:moveTo>
                  <a:lnTo>
                    <a:pt x="1" y="1"/>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6" name="Shape 516"/>
            <p:cNvSpPr/>
            <p:nvPr/>
          </p:nvSpPr>
          <p:spPr>
            <a:xfrm>
              <a:off x="2051550" y="3775050"/>
              <a:ext cx="34125" cy="137025"/>
            </a:xfrm>
            <a:custGeom>
              <a:avLst/>
              <a:gdLst/>
              <a:ahLst/>
              <a:cxnLst/>
              <a:rect l="0" t="0" r="0" b="0"/>
              <a:pathLst>
                <a:path w="1365" h="5481" fill="none" extrusionOk="0">
                  <a:moveTo>
                    <a:pt x="1364" y="5481"/>
                  </a:moveTo>
                  <a:lnTo>
                    <a:pt x="0" y="1"/>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17" name="Shape 517"/>
          <p:cNvGrpSpPr/>
          <p:nvPr/>
        </p:nvGrpSpPr>
        <p:grpSpPr>
          <a:xfrm>
            <a:off x="4992567" y="3170638"/>
            <a:ext cx="360301" cy="295814"/>
            <a:chOff x="2599525" y="3688600"/>
            <a:chExt cx="428675" cy="351950"/>
          </a:xfrm>
        </p:grpSpPr>
        <p:sp>
          <p:nvSpPr>
            <p:cNvPr id="518" name="Shape 518"/>
            <p:cNvSpPr/>
            <p:nvPr/>
          </p:nvSpPr>
          <p:spPr>
            <a:xfrm>
              <a:off x="2599525" y="3688600"/>
              <a:ext cx="428675" cy="168675"/>
            </a:xfrm>
            <a:custGeom>
              <a:avLst/>
              <a:gdLst/>
              <a:ahLst/>
              <a:cxnLst/>
              <a:rect l="0" t="0" r="0" b="0"/>
              <a:pathLst>
                <a:path w="17147" h="6747" fill="none" extrusionOk="0">
                  <a:moveTo>
                    <a:pt x="16660" y="1876"/>
                  </a:moveTo>
                  <a:lnTo>
                    <a:pt x="11594" y="1876"/>
                  </a:lnTo>
                  <a:lnTo>
                    <a:pt x="11594" y="1462"/>
                  </a:lnTo>
                  <a:lnTo>
                    <a:pt x="11594" y="1462"/>
                  </a:lnTo>
                  <a:lnTo>
                    <a:pt x="11594" y="1316"/>
                  </a:lnTo>
                  <a:lnTo>
                    <a:pt x="11569" y="1170"/>
                  </a:lnTo>
                  <a:lnTo>
                    <a:pt x="11472" y="902"/>
                  </a:lnTo>
                  <a:lnTo>
                    <a:pt x="11350" y="658"/>
                  </a:lnTo>
                  <a:lnTo>
                    <a:pt x="11155" y="439"/>
                  </a:lnTo>
                  <a:lnTo>
                    <a:pt x="10961" y="268"/>
                  </a:lnTo>
                  <a:lnTo>
                    <a:pt x="10693" y="122"/>
                  </a:lnTo>
                  <a:lnTo>
                    <a:pt x="10425" y="49"/>
                  </a:lnTo>
                  <a:lnTo>
                    <a:pt x="10279" y="25"/>
                  </a:lnTo>
                  <a:lnTo>
                    <a:pt x="10133" y="1"/>
                  </a:lnTo>
                  <a:lnTo>
                    <a:pt x="7015" y="1"/>
                  </a:lnTo>
                  <a:lnTo>
                    <a:pt x="7015" y="1"/>
                  </a:lnTo>
                  <a:lnTo>
                    <a:pt x="6869" y="25"/>
                  </a:lnTo>
                  <a:lnTo>
                    <a:pt x="6723" y="49"/>
                  </a:lnTo>
                  <a:lnTo>
                    <a:pt x="6455" y="122"/>
                  </a:lnTo>
                  <a:lnTo>
                    <a:pt x="6187" y="268"/>
                  </a:lnTo>
                  <a:lnTo>
                    <a:pt x="5992" y="439"/>
                  </a:lnTo>
                  <a:lnTo>
                    <a:pt x="5797" y="658"/>
                  </a:lnTo>
                  <a:lnTo>
                    <a:pt x="5676" y="902"/>
                  </a:lnTo>
                  <a:lnTo>
                    <a:pt x="5578" y="1170"/>
                  </a:lnTo>
                  <a:lnTo>
                    <a:pt x="5554" y="1316"/>
                  </a:lnTo>
                  <a:lnTo>
                    <a:pt x="5554" y="1462"/>
                  </a:lnTo>
                  <a:lnTo>
                    <a:pt x="5554" y="1876"/>
                  </a:lnTo>
                  <a:lnTo>
                    <a:pt x="488" y="1876"/>
                  </a:lnTo>
                  <a:lnTo>
                    <a:pt x="488" y="1876"/>
                  </a:lnTo>
                  <a:lnTo>
                    <a:pt x="391" y="1876"/>
                  </a:lnTo>
                  <a:lnTo>
                    <a:pt x="293" y="1900"/>
                  </a:lnTo>
                  <a:lnTo>
                    <a:pt x="220" y="1949"/>
                  </a:lnTo>
                  <a:lnTo>
                    <a:pt x="147" y="2022"/>
                  </a:lnTo>
                  <a:lnTo>
                    <a:pt x="74" y="2071"/>
                  </a:lnTo>
                  <a:lnTo>
                    <a:pt x="50" y="2168"/>
                  </a:lnTo>
                  <a:lnTo>
                    <a:pt x="1" y="2266"/>
                  </a:lnTo>
                  <a:lnTo>
                    <a:pt x="1" y="2363"/>
                  </a:lnTo>
                  <a:lnTo>
                    <a:pt x="1" y="5773"/>
                  </a:lnTo>
                  <a:lnTo>
                    <a:pt x="1" y="5773"/>
                  </a:lnTo>
                  <a:lnTo>
                    <a:pt x="25" y="5967"/>
                  </a:lnTo>
                  <a:lnTo>
                    <a:pt x="74" y="6138"/>
                  </a:lnTo>
                  <a:lnTo>
                    <a:pt x="171" y="6308"/>
                  </a:lnTo>
                  <a:lnTo>
                    <a:pt x="293" y="6455"/>
                  </a:lnTo>
                  <a:lnTo>
                    <a:pt x="439" y="6576"/>
                  </a:lnTo>
                  <a:lnTo>
                    <a:pt x="585" y="6674"/>
                  </a:lnTo>
                  <a:lnTo>
                    <a:pt x="780" y="6722"/>
                  </a:lnTo>
                  <a:lnTo>
                    <a:pt x="975" y="6747"/>
                  </a:lnTo>
                  <a:lnTo>
                    <a:pt x="7721" y="6747"/>
                  </a:lnTo>
                  <a:lnTo>
                    <a:pt x="7721" y="6138"/>
                  </a:lnTo>
                  <a:lnTo>
                    <a:pt x="7721" y="6138"/>
                  </a:lnTo>
                  <a:lnTo>
                    <a:pt x="7746" y="6041"/>
                  </a:lnTo>
                  <a:lnTo>
                    <a:pt x="7770" y="5967"/>
                  </a:lnTo>
                  <a:lnTo>
                    <a:pt x="7819" y="5870"/>
                  </a:lnTo>
                  <a:lnTo>
                    <a:pt x="7868" y="5797"/>
                  </a:lnTo>
                  <a:lnTo>
                    <a:pt x="7941" y="5748"/>
                  </a:lnTo>
                  <a:lnTo>
                    <a:pt x="8038" y="5700"/>
                  </a:lnTo>
                  <a:lnTo>
                    <a:pt x="8111" y="5675"/>
                  </a:lnTo>
                  <a:lnTo>
                    <a:pt x="8209" y="5651"/>
                  </a:lnTo>
                  <a:lnTo>
                    <a:pt x="8939" y="5651"/>
                  </a:lnTo>
                  <a:lnTo>
                    <a:pt x="8939" y="5651"/>
                  </a:lnTo>
                  <a:lnTo>
                    <a:pt x="9037" y="5675"/>
                  </a:lnTo>
                  <a:lnTo>
                    <a:pt x="9110" y="5700"/>
                  </a:lnTo>
                  <a:lnTo>
                    <a:pt x="9207" y="5748"/>
                  </a:lnTo>
                  <a:lnTo>
                    <a:pt x="9280" y="5797"/>
                  </a:lnTo>
                  <a:lnTo>
                    <a:pt x="9329" y="5870"/>
                  </a:lnTo>
                  <a:lnTo>
                    <a:pt x="9378" y="5967"/>
                  </a:lnTo>
                  <a:lnTo>
                    <a:pt x="9402" y="6041"/>
                  </a:lnTo>
                  <a:lnTo>
                    <a:pt x="9426" y="6138"/>
                  </a:lnTo>
                  <a:lnTo>
                    <a:pt x="9426" y="6747"/>
                  </a:lnTo>
                  <a:lnTo>
                    <a:pt x="16173" y="6747"/>
                  </a:lnTo>
                  <a:lnTo>
                    <a:pt x="16173" y="6747"/>
                  </a:lnTo>
                  <a:lnTo>
                    <a:pt x="16367" y="6722"/>
                  </a:lnTo>
                  <a:lnTo>
                    <a:pt x="16562" y="6674"/>
                  </a:lnTo>
                  <a:lnTo>
                    <a:pt x="16708" y="6576"/>
                  </a:lnTo>
                  <a:lnTo>
                    <a:pt x="16855" y="6455"/>
                  </a:lnTo>
                  <a:lnTo>
                    <a:pt x="16976" y="6308"/>
                  </a:lnTo>
                  <a:lnTo>
                    <a:pt x="17074" y="6138"/>
                  </a:lnTo>
                  <a:lnTo>
                    <a:pt x="17122" y="5967"/>
                  </a:lnTo>
                  <a:lnTo>
                    <a:pt x="17147" y="5773"/>
                  </a:lnTo>
                  <a:lnTo>
                    <a:pt x="17147" y="2363"/>
                  </a:lnTo>
                  <a:lnTo>
                    <a:pt x="17147" y="2363"/>
                  </a:lnTo>
                  <a:lnTo>
                    <a:pt x="17147" y="2266"/>
                  </a:lnTo>
                  <a:lnTo>
                    <a:pt x="17098" y="2168"/>
                  </a:lnTo>
                  <a:lnTo>
                    <a:pt x="17074" y="2071"/>
                  </a:lnTo>
                  <a:lnTo>
                    <a:pt x="17001" y="2022"/>
                  </a:lnTo>
                  <a:lnTo>
                    <a:pt x="16928" y="1949"/>
                  </a:lnTo>
                  <a:lnTo>
                    <a:pt x="16855" y="1900"/>
                  </a:lnTo>
                  <a:lnTo>
                    <a:pt x="16757" y="1876"/>
                  </a:lnTo>
                  <a:lnTo>
                    <a:pt x="16660" y="1876"/>
                  </a:lnTo>
                  <a:lnTo>
                    <a:pt x="16660" y="1876"/>
                  </a:lnTo>
                  <a:close/>
                  <a:moveTo>
                    <a:pt x="10620" y="1876"/>
                  </a:moveTo>
                  <a:lnTo>
                    <a:pt x="6528" y="1876"/>
                  </a:lnTo>
                  <a:lnTo>
                    <a:pt x="6528" y="1462"/>
                  </a:lnTo>
                  <a:lnTo>
                    <a:pt x="6528" y="1462"/>
                  </a:lnTo>
                  <a:lnTo>
                    <a:pt x="6528" y="1364"/>
                  </a:lnTo>
                  <a:lnTo>
                    <a:pt x="6577" y="1291"/>
                  </a:lnTo>
                  <a:lnTo>
                    <a:pt x="6601" y="1194"/>
                  </a:lnTo>
                  <a:lnTo>
                    <a:pt x="6674" y="1121"/>
                  </a:lnTo>
                  <a:lnTo>
                    <a:pt x="6747" y="1072"/>
                  </a:lnTo>
                  <a:lnTo>
                    <a:pt x="6820" y="1023"/>
                  </a:lnTo>
                  <a:lnTo>
                    <a:pt x="6918" y="999"/>
                  </a:lnTo>
                  <a:lnTo>
                    <a:pt x="7015" y="975"/>
                  </a:lnTo>
                  <a:lnTo>
                    <a:pt x="10133" y="975"/>
                  </a:lnTo>
                  <a:lnTo>
                    <a:pt x="10133" y="975"/>
                  </a:lnTo>
                  <a:lnTo>
                    <a:pt x="10230" y="999"/>
                  </a:lnTo>
                  <a:lnTo>
                    <a:pt x="10327" y="1023"/>
                  </a:lnTo>
                  <a:lnTo>
                    <a:pt x="10400" y="1072"/>
                  </a:lnTo>
                  <a:lnTo>
                    <a:pt x="10474" y="1121"/>
                  </a:lnTo>
                  <a:lnTo>
                    <a:pt x="10547" y="1194"/>
                  </a:lnTo>
                  <a:lnTo>
                    <a:pt x="10571" y="1291"/>
                  </a:lnTo>
                  <a:lnTo>
                    <a:pt x="10620" y="1364"/>
                  </a:lnTo>
                  <a:lnTo>
                    <a:pt x="10620" y="1462"/>
                  </a:lnTo>
                  <a:lnTo>
                    <a:pt x="10620" y="1876"/>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9" name="Shape 519"/>
            <p:cNvSpPr/>
            <p:nvPr/>
          </p:nvSpPr>
          <p:spPr>
            <a:xfrm>
              <a:off x="2792550" y="3862125"/>
              <a:ext cx="42650" cy="23775"/>
            </a:xfrm>
            <a:custGeom>
              <a:avLst/>
              <a:gdLst/>
              <a:ahLst/>
              <a:cxnLst/>
              <a:rect l="0" t="0" r="0" b="0"/>
              <a:pathLst>
                <a:path w="1706" h="951" fill="none" extrusionOk="0">
                  <a:moveTo>
                    <a:pt x="1705" y="1"/>
                  </a:moveTo>
                  <a:lnTo>
                    <a:pt x="1705" y="463"/>
                  </a:lnTo>
                  <a:lnTo>
                    <a:pt x="1705" y="463"/>
                  </a:lnTo>
                  <a:lnTo>
                    <a:pt x="1681" y="561"/>
                  </a:lnTo>
                  <a:lnTo>
                    <a:pt x="1657" y="658"/>
                  </a:lnTo>
                  <a:lnTo>
                    <a:pt x="1608" y="756"/>
                  </a:lnTo>
                  <a:lnTo>
                    <a:pt x="1559" y="804"/>
                  </a:lnTo>
                  <a:lnTo>
                    <a:pt x="1486" y="877"/>
                  </a:lnTo>
                  <a:lnTo>
                    <a:pt x="1389" y="926"/>
                  </a:lnTo>
                  <a:lnTo>
                    <a:pt x="1316" y="951"/>
                  </a:lnTo>
                  <a:lnTo>
                    <a:pt x="1218" y="951"/>
                  </a:lnTo>
                  <a:lnTo>
                    <a:pt x="488" y="951"/>
                  </a:lnTo>
                  <a:lnTo>
                    <a:pt x="488" y="951"/>
                  </a:lnTo>
                  <a:lnTo>
                    <a:pt x="390" y="951"/>
                  </a:lnTo>
                  <a:lnTo>
                    <a:pt x="317" y="926"/>
                  </a:lnTo>
                  <a:lnTo>
                    <a:pt x="220" y="877"/>
                  </a:lnTo>
                  <a:lnTo>
                    <a:pt x="147" y="804"/>
                  </a:lnTo>
                  <a:lnTo>
                    <a:pt x="98" y="756"/>
                  </a:lnTo>
                  <a:lnTo>
                    <a:pt x="49" y="658"/>
                  </a:lnTo>
                  <a:lnTo>
                    <a:pt x="25" y="561"/>
                  </a:lnTo>
                  <a:lnTo>
                    <a:pt x="0" y="463"/>
                  </a:lnTo>
                  <a:lnTo>
                    <a:pt x="0" y="1"/>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0" name="Shape 520"/>
            <p:cNvSpPr/>
            <p:nvPr/>
          </p:nvSpPr>
          <p:spPr>
            <a:xfrm>
              <a:off x="2599525" y="3852375"/>
              <a:ext cx="428675" cy="188175"/>
            </a:xfrm>
            <a:custGeom>
              <a:avLst/>
              <a:gdLst/>
              <a:ahLst/>
              <a:cxnLst/>
              <a:rect l="0" t="0" r="0" b="0"/>
              <a:pathLst>
                <a:path w="17147" h="7527" fill="none" extrusionOk="0">
                  <a:moveTo>
                    <a:pt x="1" y="1"/>
                  </a:moveTo>
                  <a:lnTo>
                    <a:pt x="1" y="7040"/>
                  </a:lnTo>
                  <a:lnTo>
                    <a:pt x="1" y="7040"/>
                  </a:lnTo>
                  <a:lnTo>
                    <a:pt x="1" y="7137"/>
                  </a:lnTo>
                  <a:lnTo>
                    <a:pt x="50" y="7210"/>
                  </a:lnTo>
                  <a:lnTo>
                    <a:pt x="74" y="7307"/>
                  </a:lnTo>
                  <a:lnTo>
                    <a:pt x="147" y="7381"/>
                  </a:lnTo>
                  <a:lnTo>
                    <a:pt x="220" y="7429"/>
                  </a:lnTo>
                  <a:lnTo>
                    <a:pt x="293" y="7478"/>
                  </a:lnTo>
                  <a:lnTo>
                    <a:pt x="391" y="7502"/>
                  </a:lnTo>
                  <a:lnTo>
                    <a:pt x="488" y="7527"/>
                  </a:lnTo>
                  <a:lnTo>
                    <a:pt x="16660" y="7527"/>
                  </a:lnTo>
                  <a:lnTo>
                    <a:pt x="16660" y="7527"/>
                  </a:lnTo>
                  <a:lnTo>
                    <a:pt x="16757" y="7502"/>
                  </a:lnTo>
                  <a:lnTo>
                    <a:pt x="16855" y="7478"/>
                  </a:lnTo>
                  <a:lnTo>
                    <a:pt x="16928" y="7429"/>
                  </a:lnTo>
                  <a:lnTo>
                    <a:pt x="17001" y="7381"/>
                  </a:lnTo>
                  <a:lnTo>
                    <a:pt x="17074" y="7307"/>
                  </a:lnTo>
                  <a:lnTo>
                    <a:pt x="17098" y="7210"/>
                  </a:lnTo>
                  <a:lnTo>
                    <a:pt x="17147" y="7137"/>
                  </a:lnTo>
                  <a:lnTo>
                    <a:pt x="17147" y="7040"/>
                  </a:lnTo>
                  <a:lnTo>
                    <a:pt x="17147" y="1"/>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21" name="Shape 521"/>
          <p:cNvGrpSpPr/>
          <p:nvPr/>
        </p:nvGrpSpPr>
        <p:grpSpPr>
          <a:xfrm>
            <a:off x="5574950" y="3150171"/>
            <a:ext cx="333700" cy="329077"/>
            <a:chOff x="3292425" y="3664250"/>
            <a:chExt cx="397025" cy="391525"/>
          </a:xfrm>
        </p:grpSpPr>
        <p:sp>
          <p:nvSpPr>
            <p:cNvPr id="522" name="Shape 522"/>
            <p:cNvSpPr/>
            <p:nvPr/>
          </p:nvSpPr>
          <p:spPr>
            <a:xfrm>
              <a:off x="3292425" y="3680675"/>
              <a:ext cx="375100" cy="375100"/>
            </a:xfrm>
            <a:custGeom>
              <a:avLst/>
              <a:gdLst/>
              <a:ahLst/>
              <a:cxnLst/>
              <a:rect l="0" t="0" r="0" b="0"/>
              <a:pathLst>
                <a:path w="15004" h="15004" fill="none" extrusionOk="0">
                  <a:moveTo>
                    <a:pt x="7502" y="1"/>
                  </a:moveTo>
                  <a:lnTo>
                    <a:pt x="7502" y="1"/>
                  </a:lnTo>
                  <a:lnTo>
                    <a:pt x="7112" y="1"/>
                  </a:lnTo>
                  <a:lnTo>
                    <a:pt x="6747" y="50"/>
                  </a:lnTo>
                  <a:lnTo>
                    <a:pt x="6357" y="98"/>
                  </a:lnTo>
                  <a:lnTo>
                    <a:pt x="5992" y="147"/>
                  </a:lnTo>
                  <a:lnTo>
                    <a:pt x="5627" y="244"/>
                  </a:lnTo>
                  <a:lnTo>
                    <a:pt x="5261" y="342"/>
                  </a:lnTo>
                  <a:lnTo>
                    <a:pt x="4921" y="464"/>
                  </a:lnTo>
                  <a:lnTo>
                    <a:pt x="4580" y="585"/>
                  </a:lnTo>
                  <a:lnTo>
                    <a:pt x="4239" y="732"/>
                  </a:lnTo>
                  <a:lnTo>
                    <a:pt x="3922" y="902"/>
                  </a:lnTo>
                  <a:lnTo>
                    <a:pt x="3605" y="1097"/>
                  </a:lnTo>
                  <a:lnTo>
                    <a:pt x="3313" y="1292"/>
                  </a:lnTo>
                  <a:lnTo>
                    <a:pt x="3021" y="1487"/>
                  </a:lnTo>
                  <a:lnTo>
                    <a:pt x="2729" y="1706"/>
                  </a:lnTo>
                  <a:lnTo>
                    <a:pt x="2461" y="1949"/>
                  </a:lnTo>
                  <a:lnTo>
                    <a:pt x="2193" y="2193"/>
                  </a:lnTo>
                  <a:lnTo>
                    <a:pt x="1949" y="2461"/>
                  </a:lnTo>
                  <a:lnTo>
                    <a:pt x="1706" y="2729"/>
                  </a:lnTo>
                  <a:lnTo>
                    <a:pt x="1486" y="3021"/>
                  </a:lnTo>
                  <a:lnTo>
                    <a:pt x="1292" y="3313"/>
                  </a:lnTo>
                  <a:lnTo>
                    <a:pt x="1097" y="3605"/>
                  </a:lnTo>
                  <a:lnTo>
                    <a:pt x="902" y="3922"/>
                  </a:lnTo>
                  <a:lnTo>
                    <a:pt x="731" y="4239"/>
                  </a:lnTo>
                  <a:lnTo>
                    <a:pt x="585" y="4580"/>
                  </a:lnTo>
                  <a:lnTo>
                    <a:pt x="464" y="4921"/>
                  </a:lnTo>
                  <a:lnTo>
                    <a:pt x="342" y="5262"/>
                  </a:lnTo>
                  <a:lnTo>
                    <a:pt x="244" y="5627"/>
                  </a:lnTo>
                  <a:lnTo>
                    <a:pt x="147" y="5992"/>
                  </a:lnTo>
                  <a:lnTo>
                    <a:pt x="98" y="6358"/>
                  </a:lnTo>
                  <a:lnTo>
                    <a:pt x="50" y="6747"/>
                  </a:lnTo>
                  <a:lnTo>
                    <a:pt x="1" y="7113"/>
                  </a:lnTo>
                  <a:lnTo>
                    <a:pt x="1" y="7502"/>
                  </a:lnTo>
                  <a:lnTo>
                    <a:pt x="1" y="7502"/>
                  </a:lnTo>
                  <a:lnTo>
                    <a:pt x="1" y="7892"/>
                  </a:lnTo>
                  <a:lnTo>
                    <a:pt x="50" y="8257"/>
                  </a:lnTo>
                  <a:lnTo>
                    <a:pt x="98" y="8647"/>
                  </a:lnTo>
                  <a:lnTo>
                    <a:pt x="147" y="9012"/>
                  </a:lnTo>
                  <a:lnTo>
                    <a:pt x="244" y="9378"/>
                  </a:lnTo>
                  <a:lnTo>
                    <a:pt x="342" y="9743"/>
                  </a:lnTo>
                  <a:lnTo>
                    <a:pt x="464" y="10084"/>
                  </a:lnTo>
                  <a:lnTo>
                    <a:pt x="585" y="10425"/>
                  </a:lnTo>
                  <a:lnTo>
                    <a:pt x="731" y="10766"/>
                  </a:lnTo>
                  <a:lnTo>
                    <a:pt x="902" y="11082"/>
                  </a:lnTo>
                  <a:lnTo>
                    <a:pt x="1097" y="11399"/>
                  </a:lnTo>
                  <a:lnTo>
                    <a:pt x="1292" y="11691"/>
                  </a:lnTo>
                  <a:lnTo>
                    <a:pt x="1486" y="11984"/>
                  </a:lnTo>
                  <a:lnTo>
                    <a:pt x="1706" y="12276"/>
                  </a:lnTo>
                  <a:lnTo>
                    <a:pt x="1949" y="12544"/>
                  </a:lnTo>
                  <a:lnTo>
                    <a:pt x="2193" y="12812"/>
                  </a:lnTo>
                  <a:lnTo>
                    <a:pt x="2461" y="13055"/>
                  </a:lnTo>
                  <a:lnTo>
                    <a:pt x="2729" y="13299"/>
                  </a:lnTo>
                  <a:lnTo>
                    <a:pt x="3021" y="13518"/>
                  </a:lnTo>
                  <a:lnTo>
                    <a:pt x="3313" y="13713"/>
                  </a:lnTo>
                  <a:lnTo>
                    <a:pt x="3605" y="13908"/>
                  </a:lnTo>
                  <a:lnTo>
                    <a:pt x="3922" y="14102"/>
                  </a:lnTo>
                  <a:lnTo>
                    <a:pt x="4239" y="14273"/>
                  </a:lnTo>
                  <a:lnTo>
                    <a:pt x="4580" y="14419"/>
                  </a:lnTo>
                  <a:lnTo>
                    <a:pt x="4921" y="14541"/>
                  </a:lnTo>
                  <a:lnTo>
                    <a:pt x="5261" y="14663"/>
                  </a:lnTo>
                  <a:lnTo>
                    <a:pt x="5627" y="14760"/>
                  </a:lnTo>
                  <a:lnTo>
                    <a:pt x="5992" y="14857"/>
                  </a:lnTo>
                  <a:lnTo>
                    <a:pt x="6357" y="14906"/>
                  </a:lnTo>
                  <a:lnTo>
                    <a:pt x="6747" y="14955"/>
                  </a:lnTo>
                  <a:lnTo>
                    <a:pt x="7112" y="15004"/>
                  </a:lnTo>
                  <a:lnTo>
                    <a:pt x="7502" y="15004"/>
                  </a:lnTo>
                  <a:lnTo>
                    <a:pt x="7502" y="15004"/>
                  </a:lnTo>
                  <a:lnTo>
                    <a:pt x="7892" y="15004"/>
                  </a:lnTo>
                  <a:lnTo>
                    <a:pt x="8257" y="14955"/>
                  </a:lnTo>
                  <a:lnTo>
                    <a:pt x="8647" y="14906"/>
                  </a:lnTo>
                  <a:lnTo>
                    <a:pt x="9012" y="14857"/>
                  </a:lnTo>
                  <a:lnTo>
                    <a:pt x="9377" y="14760"/>
                  </a:lnTo>
                  <a:lnTo>
                    <a:pt x="9743" y="14663"/>
                  </a:lnTo>
                  <a:lnTo>
                    <a:pt x="10084" y="14541"/>
                  </a:lnTo>
                  <a:lnTo>
                    <a:pt x="10425" y="14419"/>
                  </a:lnTo>
                  <a:lnTo>
                    <a:pt x="10766" y="14273"/>
                  </a:lnTo>
                  <a:lnTo>
                    <a:pt x="11082" y="14102"/>
                  </a:lnTo>
                  <a:lnTo>
                    <a:pt x="11399" y="13908"/>
                  </a:lnTo>
                  <a:lnTo>
                    <a:pt x="11691" y="13713"/>
                  </a:lnTo>
                  <a:lnTo>
                    <a:pt x="11983" y="13518"/>
                  </a:lnTo>
                  <a:lnTo>
                    <a:pt x="12276" y="13299"/>
                  </a:lnTo>
                  <a:lnTo>
                    <a:pt x="12544" y="13055"/>
                  </a:lnTo>
                  <a:lnTo>
                    <a:pt x="12812" y="12812"/>
                  </a:lnTo>
                  <a:lnTo>
                    <a:pt x="13055" y="12544"/>
                  </a:lnTo>
                  <a:lnTo>
                    <a:pt x="13299" y="12276"/>
                  </a:lnTo>
                  <a:lnTo>
                    <a:pt x="13518" y="11984"/>
                  </a:lnTo>
                  <a:lnTo>
                    <a:pt x="13713" y="11691"/>
                  </a:lnTo>
                  <a:lnTo>
                    <a:pt x="13907" y="11399"/>
                  </a:lnTo>
                  <a:lnTo>
                    <a:pt x="14102" y="11082"/>
                  </a:lnTo>
                  <a:lnTo>
                    <a:pt x="14273" y="10766"/>
                  </a:lnTo>
                  <a:lnTo>
                    <a:pt x="14419" y="10425"/>
                  </a:lnTo>
                  <a:lnTo>
                    <a:pt x="14541" y="10084"/>
                  </a:lnTo>
                  <a:lnTo>
                    <a:pt x="14662" y="9743"/>
                  </a:lnTo>
                  <a:lnTo>
                    <a:pt x="14760" y="9378"/>
                  </a:lnTo>
                  <a:lnTo>
                    <a:pt x="14857" y="9012"/>
                  </a:lnTo>
                  <a:lnTo>
                    <a:pt x="14906" y="8647"/>
                  </a:lnTo>
                  <a:lnTo>
                    <a:pt x="14955" y="8257"/>
                  </a:lnTo>
                  <a:lnTo>
                    <a:pt x="15003" y="7892"/>
                  </a:lnTo>
                  <a:lnTo>
                    <a:pt x="15003" y="7502"/>
                  </a:lnTo>
                  <a:lnTo>
                    <a:pt x="7502" y="7502"/>
                  </a:lnTo>
                  <a:lnTo>
                    <a:pt x="7502" y="1"/>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3" name="Shape 523"/>
            <p:cNvSpPr/>
            <p:nvPr/>
          </p:nvSpPr>
          <p:spPr>
            <a:xfrm>
              <a:off x="3504325" y="3664250"/>
              <a:ext cx="131525" cy="153450"/>
            </a:xfrm>
            <a:custGeom>
              <a:avLst/>
              <a:gdLst/>
              <a:ahLst/>
              <a:cxnLst/>
              <a:rect l="0" t="0" r="0" b="0"/>
              <a:pathLst>
                <a:path w="5261" h="6138" fill="none" extrusionOk="0">
                  <a:moveTo>
                    <a:pt x="0" y="0"/>
                  </a:moveTo>
                  <a:lnTo>
                    <a:pt x="0" y="0"/>
                  </a:lnTo>
                  <a:lnTo>
                    <a:pt x="390" y="25"/>
                  </a:lnTo>
                  <a:lnTo>
                    <a:pt x="780" y="98"/>
                  </a:lnTo>
                  <a:lnTo>
                    <a:pt x="1169" y="171"/>
                  </a:lnTo>
                  <a:lnTo>
                    <a:pt x="1559" y="268"/>
                  </a:lnTo>
                  <a:lnTo>
                    <a:pt x="1924" y="414"/>
                  </a:lnTo>
                  <a:lnTo>
                    <a:pt x="2314" y="560"/>
                  </a:lnTo>
                  <a:lnTo>
                    <a:pt x="2655" y="731"/>
                  </a:lnTo>
                  <a:lnTo>
                    <a:pt x="3020" y="901"/>
                  </a:lnTo>
                  <a:lnTo>
                    <a:pt x="3020" y="901"/>
                  </a:lnTo>
                  <a:lnTo>
                    <a:pt x="3337" y="1121"/>
                  </a:lnTo>
                  <a:lnTo>
                    <a:pt x="3654" y="1340"/>
                  </a:lnTo>
                  <a:lnTo>
                    <a:pt x="3946" y="1559"/>
                  </a:lnTo>
                  <a:lnTo>
                    <a:pt x="4238" y="1803"/>
                  </a:lnTo>
                  <a:lnTo>
                    <a:pt x="4530" y="2070"/>
                  </a:lnTo>
                  <a:lnTo>
                    <a:pt x="4774" y="2363"/>
                  </a:lnTo>
                  <a:lnTo>
                    <a:pt x="5017" y="2655"/>
                  </a:lnTo>
                  <a:lnTo>
                    <a:pt x="5261" y="2972"/>
                  </a:lnTo>
                  <a:lnTo>
                    <a:pt x="0" y="6138"/>
                  </a:lnTo>
                  <a:lnTo>
                    <a:pt x="0" y="0"/>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4" name="Shape 524"/>
            <p:cNvSpPr/>
            <p:nvPr/>
          </p:nvSpPr>
          <p:spPr>
            <a:xfrm>
              <a:off x="3501875" y="3749500"/>
              <a:ext cx="187575" cy="96825"/>
            </a:xfrm>
            <a:custGeom>
              <a:avLst/>
              <a:gdLst/>
              <a:ahLst/>
              <a:cxnLst/>
              <a:rect l="0" t="0" r="0" b="0"/>
              <a:pathLst>
                <a:path w="7503" h="3873" fill="none" extrusionOk="0">
                  <a:moveTo>
                    <a:pt x="6431" y="0"/>
                  </a:moveTo>
                  <a:lnTo>
                    <a:pt x="1" y="3872"/>
                  </a:lnTo>
                  <a:lnTo>
                    <a:pt x="7502" y="3872"/>
                  </a:lnTo>
                  <a:lnTo>
                    <a:pt x="7502" y="3872"/>
                  </a:lnTo>
                  <a:lnTo>
                    <a:pt x="7478" y="3337"/>
                  </a:lnTo>
                  <a:lnTo>
                    <a:pt x="7429" y="2825"/>
                  </a:lnTo>
                  <a:lnTo>
                    <a:pt x="7332" y="2314"/>
                  </a:lnTo>
                  <a:lnTo>
                    <a:pt x="7210" y="1827"/>
                  </a:lnTo>
                  <a:lnTo>
                    <a:pt x="7064" y="1340"/>
                  </a:lnTo>
                  <a:lnTo>
                    <a:pt x="6893" y="877"/>
                  </a:lnTo>
                  <a:lnTo>
                    <a:pt x="6674" y="438"/>
                  </a:lnTo>
                  <a:lnTo>
                    <a:pt x="6431" y="0"/>
                  </a:lnTo>
                  <a:lnTo>
                    <a:pt x="6431" y="0"/>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25" name="Shape 525"/>
          <p:cNvGrpSpPr/>
          <p:nvPr/>
        </p:nvGrpSpPr>
        <p:grpSpPr>
          <a:xfrm>
            <a:off x="6112807" y="3192638"/>
            <a:ext cx="369526" cy="268183"/>
            <a:chOff x="3932350" y="3714775"/>
            <a:chExt cx="439650" cy="319075"/>
          </a:xfrm>
        </p:grpSpPr>
        <p:sp>
          <p:nvSpPr>
            <p:cNvPr id="526" name="Shape 526"/>
            <p:cNvSpPr/>
            <p:nvPr/>
          </p:nvSpPr>
          <p:spPr>
            <a:xfrm>
              <a:off x="3932350" y="3714775"/>
              <a:ext cx="439650" cy="319075"/>
            </a:xfrm>
            <a:custGeom>
              <a:avLst/>
              <a:gdLst/>
              <a:ahLst/>
              <a:cxnLst/>
              <a:rect l="0" t="0" r="0" b="0"/>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7" name="Shape 527"/>
            <p:cNvSpPr/>
            <p:nvPr/>
          </p:nvSpPr>
          <p:spPr>
            <a:xfrm>
              <a:off x="3970100" y="3862750"/>
              <a:ext cx="77350" cy="132750"/>
            </a:xfrm>
            <a:custGeom>
              <a:avLst/>
              <a:gdLst/>
              <a:ahLst/>
              <a:cxnLst/>
              <a:rect l="0" t="0" r="0" b="0"/>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8" name="Shape 528"/>
            <p:cNvSpPr/>
            <p:nvPr/>
          </p:nvSpPr>
          <p:spPr>
            <a:xfrm>
              <a:off x="4278800" y="3862750"/>
              <a:ext cx="77350" cy="132750"/>
            </a:xfrm>
            <a:custGeom>
              <a:avLst/>
              <a:gdLst/>
              <a:ahLst/>
              <a:cxnLst/>
              <a:rect l="0" t="0" r="0" b="0"/>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9" name="Shape 529"/>
            <p:cNvSpPr/>
            <p:nvPr/>
          </p:nvSpPr>
          <p:spPr>
            <a:xfrm>
              <a:off x="4073000" y="3716600"/>
              <a:ext cx="77350" cy="278900"/>
            </a:xfrm>
            <a:custGeom>
              <a:avLst/>
              <a:gdLst/>
              <a:ahLst/>
              <a:cxnLst/>
              <a:rect l="0" t="0" r="0" b="0"/>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0" name="Shape 530"/>
            <p:cNvSpPr/>
            <p:nvPr/>
          </p:nvSpPr>
          <p:spPr>
            <a:xfrm>
              <a:off x="4175900" y="3787250"/>
              <a:ext cx="77350" cy="208250"/>
            </a:xfrm>
            <a:custGeom>
              <a:avLst/>
              <a:gdLst/>
              <a:ahLst/>
              <a:cxnLst/>
              <a:rect l="0" t="0" r="0" b="0"/>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31" name="Shape 531"/>
          <p:cNvGrpSpPr/>
          <p:nvPr/>
        </p:nvGrpSpPr>
        <p:grpSpPr>
          <a:xfrm>
            <a:off x="6677791" y="3192638"/>
            <a:ext cx="369505" cy="268183"/>
            <a:chOff x="4604550" y="3714775"/>
            <a:chExt cx="439625" cy="319075"/>
          </a:xfrm>
        </p:grpSpPr>
        <p:sp>
          <p:nvSpPr>
            <p:cNvPr id="532" name="Shape 532"/>
            <p:cNvSpPr/>
            <p:nvPr/>
          </p:nvSpPr>
          <p:spPr>
            <a:xfrm>
              <a:off x="4604550" y="3714775"/>
              <a:ext cx="439625" cy="319075"/>
            </a:xfrm>
            <a:custGeom>
              <a:avLst/>
              <a:gdLst/>
              <a:ahLst/>
              <a:cxnLst/>
              <a:rect l="0" t="0" r="0" b="0"/>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3" name="Shape 533"/>
            <p:cNvSpPr/>
            <p:nvPr/>
          </p:nvSpPr>
          <p:spPr>
            <a:xfrm>
              <a:off x="4647175" y="3761675"/>
              <a:ext cx="354400" cy="213725"/>
            </a:xfrm>
            <a:custGeom>
              <a:avLst/>
              <a:gdLst/>
              <a:ahLst/>
              <a:cxnLst/>
              <a:rect l="0" t="0" r="0" b="0"/>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34" name="Shape 534"/>
          <p:cNvGrpSpPr/>
          <p:nvPr/>
        </p:nvGrpSpPr>
        <p:grpSpPr>
          <a:xfrm>
            <a:off x="7256076" y="3165006"/>
            <a:ext cx="353136" cy="313738"/>
            <a:chOff x="5292575" y="3681900"/>
            <a:chExt cx="420150" cy="373275"/>
          </a:xfrm>
        </p:grpSpPr>
        <p:sp>
          <p:nvSpPr>
            <p:cNvPr id="535" name="Shape 535"/>
            <p:cNvSpPr/>
            <p:nvPr/>
          </p:nvSpPr>
          <p:spPr>
            <a:xfrm>
              <a:off x="5292575" y="3706875"/>
              <a:ext cx="420150" cy="266700"/>
            </a:xfrm>
            <a:custGeom>
              <a:avLst/>
              <a:gdLst/>
              <a:ahLst/>
              <a:cxnLst/>
              <a:rect l="0" t="0" r="0" b="0"/>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6" name="Shape 536"/>
            <p:cNvSpPr/>
            <p:nvPr/>
          </p:nvSpPr>
          <p:spPr>
            <a:xfrm>
              <a:off x="5490475" y="3681900"/>
              <a:ext cx="24375" cy="25000"/>
            </a:xfrm>
            <a:custGeom>
              <a:avLst/>
              <a:gdLst/>
              <a:ahLst/>
              <a:cxnLst/>
              <a:rect l="0" t="0" r="0" b="0"/>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7" name="Shape 537"/>
            <p:cNvSpPr/>
            <p:nvPr/>
          </p:nvSpPr>
          <p:spPr>
            <a:xfrm>
              <a:off x="5358350" y="3973550"/>
              <a:ext cx="60900" cy="81625"/>
            </a:xfrm>
            <a:custGeom>
              <a:avLst/>
              <a:gdLst/>
              <a:ahLst/>
              <a:cxnLst/>
              <a:rect l="0" t="0" r="0" b="0"/>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8" name="Shape 538"/>
            <p:cNvSpPr/>
            <p:nvPr/>
          </p:nvSpPr>
          <p:spPr>
            <a:xfrm>
              <a:off x="5586050" y="3973550"/>
              <a:ext cx="60925" cy="81625"/>
            </a:xfrm>
            <a:custGeom>
              <a:avLst/>
              <a:gdLst/>
              <a:ahLst/>
              <a:cxnLst/>
              <a:rect l="0" t="0" r="0" b="0"/>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9" name="Shape 539"/>
            <p:cNvSpPr/>
            <p:nvPr/>
          </p:nvSpPr>
          <p:spPr>
            <a:xfrm>
              <a:off x="5316925" y="3731225"/>
              <a:ext cx="371450" cy="218000"/>
            </a:xfrm>
            <a:custGeom>
              <a:avLst/>
              <a:gdLst/>
              <a:ahLst/>
              <a:cxnLst/>
              <a:rect l="0" t="0" r="0" b="0"/>
              <a:pathLst>
                <a:path w="14858" h="8720" fill="none" extrusionOk="0">
                  <a:moveTo>
                    <a:pt x="1" y="0"/>
                  </a:moveTo>
                  <a:lnTo>
                    <a:pt x="1" y="8719"/>
                  </a:lnTo>
                  <a:lnTo>
                    <a:pt x="14857" y="8719"/>
                  </a:lnTo>
                  <a:lnTo>
                    <a:pt x="14857" y="0"/>
                  </a:lnTo>
                  <a:lnTo>
                    <a:pt x="1" y="0"/>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0" name="Shape 540"/>
            <p:cNvSpPr/>
            <p:nvPr/>
          </p:nvSpPr>
          <p:spPr>
            <a:xfrm>
              <a:off x="5380250" y="3784800"/>
              <a:ext cx="230200" cy="115725"/>
            </a:xfrm>
            <a:custGeom>
              <a:avLst/>
              <a:gdLst/>
              <a:ahLst/>
              <a:cxnLst/>
              <a:rect l="0" t="0" r="0" b="0"/>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1" name="Shape 541"/>
            <p:cNvSpPr/>
            <p:nvPr/>
          </p:nvSpPr>
          <p:spPr>
            <a:xfrm>
              <a:off x="5547700" y="3779925"/>
              <a:ext cx="68825" cy="68825"/>
            </a:xfrm>
            <a:custGeom>
              <a:avLst/>
              <a:gdLst/>
              <a:ahLst/>
              <a:cxnLst/>
              <a:rect l="0" t="0" r="0" b="0"/>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42" name="Shape 542"/>
          <p:cNvGrpSpPr/>
          <p:nvPr/>
        </p:nvGrpSpPr>
        <p:grpSpPr>
          <a:xfrm>
            <a:off x="7801098" y="3125082"/>
            <a:ext cx="393060" cy="393060"/>
            <a:chOff x="5941025" y="3634400"/>
            <a:chExt cx="467650" cy="467650"/>
          </a:xfrm>
        </p:grpSpPr>
        <p:sp>
          <p:nvSpPr>
            <p:cNvPr id="543" name="Shape 543"/>
            <p:cNvSpPr/>
            <p:nvPr/>
          </p:nvSpPr>
          <p:spPr>
            <a:xfrm>
              <a:off x="5941025" y="3634400"/>
              <a:ext cx="467650" cy="467650"/>
            </a:xfrm>
            <a:custGeom>
              <a:avLst/>
              <a:gdLst/>
              <a:ahLst/>
              <a:cxnLst/>
              <a:rect l="0" t="0" r="0" b="0"/>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4" name="Shape 544"/>
            <p:cNvSpPr/>
            <p:nvPr/>
          </p:nvSpPr>
          <p:spPr>
            <a:xfrm>
              <a:off x="6211975" y="3753150"/>
              <a:ext cx="19525" cy="18900"/>
            </a:xfrm>
            <a:custGeom>
              <a:avLst/>
              <a:gdLst/>
              <a:ahLst/>
              <a:cxnLst/>
              <a:rect l="0" t="0" r="0" b="0"/>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5" name="Shape 545"/>
            <p:cNvSpPr/>
            <p:nvPr/>
          </p:nvSpPr>
          <p:spPr>
            <a:xfrm>
              <a:off x="5943475" y="3695900"/>
              <a:ext cx="177800" cy="351350"/>
            </a:xfrm>
            <a:custGeom>
              <a:avLst/>
              <a:gdLst/>
              <a:ahLst/>
              <a:cxnLst/>
              <a:rect l="0" t="0" r="0" b="0"/>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6" name="Shape 546"/>
            <p:cNvSpPr/>
            <p:nvPr/>
          </p:nvSpPr>
          <p:spPr>
            <a:xfrm>
              <a:off x="6128575" y="3695900"/>
              <a:ext cx="86475" cy="47525"/>
            </a:xfrm>
            <a:custGeom>
              <a:avLst/>
              <a:gdLst/>
              <a:ahLst/>
              <a:cxnLst/>
              <a:rect l="0" t="0" r="0" b="0"/>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7" name="Shape 547"/>
            <p:cNvSpPr/>
            <p:nvPr/>
          </p:nvSpPr>
          <p:spPr>
            <a:xfrm>
              <a:off x="6357500" y="3940075"/>
              <a:ext cx="18900" cy="34725"/>
            </a:xfrm>
            <a:custGeom>
              <a:avLst/>
              <a:gdLst/>
              <a:ahLst/>
              <a:cxnLst/>
              <a:rect l="0" t="0" r="0" b="0"/>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8" name="Shape 548"/>
            <p:cNvSpPr/>
            <p:nvPr/>
          </p:nvSpPr>
          <p:spPr>
            <a:xfrm>
              <a:off x="6202850" y="3720875"/>
              <a:ext cx="204000" cy="278875"/>
            </a:xfrm>
            <a:custGeom>
              <a:avLst/>
              <a:gdLst/>
              <a:ahLst/>
              <a:cxnLst/>
              <a:rect l="0" t="0" r="0" b="0"/>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49" name="Shape 549"/>
          <p:cNvGrpSpPr/>
          <p:nvPr/>
        </p:nvGrpSpPr>
        <p:grpSpPr>
          <a:xfrm>
            <a:off x="8391171" y="3150171"/>
            <a:ext cx="342882" cy="342903"/>
            <a:chOff x="6643075" y="3664250"/>
            <a:chExt cx="407950" cy="407975"/>
          </a:xfrm>
        </p:grpSpPr>
        <p:sp>
          <p:nvSpPr>
            <p:cNvPr id="550" name="Shape 550"/>
            <p:cNvSpPr/>
            <p:nvPr/>
          </p:nvSpPr>
          <p:spPr>
            <a:xfrm>
              <a:off x="6794075" y="3815250"/>
              <a:ext cx="211300" cy="211300"/>
            </a:xfrm>
            <a:custGeom>
              <a:avLst/>
              <a:gdLst/>
              <a:ahLst/>
              <a:cxnLst/>
              <a:rect l="0" t="0" r="0" b="0"/>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1" name="Shape 551"/>
            <p:cNvSpPr/>
            <p:nvPr/>
          </p:nvSpPr>
          <p:spPr>
            <a:xfrm>
              <a:off x="6643075" y="3664250"/>
              <a:ext cx="407950" cy="407975"/>
            </a:xfrm>
            <a:custGeom>
              <a:avLst/>
              <a:gdLst/>
              <a:ahLst/>
              <a:cxnLst/>
              <a:rect l="0" t="0" r="0" b="0"/>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52" name="Shape 552"/>
          <p:cNvGrpSpPr/>
          <p:nvPr/>
        </p:nvGrpSpPr>
        <p:grpSpPr>
          <a:xfrm>
            <a:off x="3292005" y="3700825"/>
            <a:ext cx="371564" cy="371543"/>
            <a:chOff x="576250" y="4319400"/>
            <a:chExt cx="442075" cy="442050"/>
          </a:xfrm>
        </p:grpSpPr>
        <p:sp>
          <p:nvSpPr>
            <p:cNvPr id="553" name="Shape 553"/>
            <p:cNvSpPr/>
            <p:nvPr/>
          </p:nvSpPr>
          <p:spPr>
            <a:xfrm>
              <a:off x="576250" y="4319400"/>
              <a:ext cx="442075" cy="442050"/>
            </a:xfrm>
            <a:custGeom>
              <a:avLst/>
              <a:gdLst/>
              <a:ahLst/>
              <a:cxnLst/>
              <a:rect l="0" t="0" r="0" b="0"/>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4" name="Shape 554"/>
            <p:cNvSpPr/>
            <p:nvPr/>
          </p:nvSpPr>
          <p:spPr>
            <a:xfrm>
              <a:off x="595725" y="4668875"/>
              <a:ext cx="73100" cy="73100"/>
            </a:xfrm>
            <a:custGeom>
              <a:avLst/>
              <a:gdLst/>
              <a:ahLst/>
              <a:cxnLst/>
              <a:rect l="0" t="0" r="0" b="0"/>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5" name="Shape 555"/>
            <p:cNvSpPr/>
            <p:nvPr/>
          </p:nvSpPr>
          <p:spPr>
            <a:xfrm>
              <a:off x="652350" y="4711500"/>
              <a:ext cx="46925" cy="46925"/>
            </a:xfrm>
            <a:custGeom>
              <a:avLst/>
              <a:gdLst/>
              <a:ahLst/>
              <a:cxnLst/>
              <a:rect l="0" t="0" r="0" b="0"/>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6" name="Shape 556"/>
            <p:cNvSpPr/>
            <p:nvPr/>
          </p:nvSpPr>
          <p:spPr>
            <a:xfrm>
              <a:off x="579300" y="4638450"/>
              <a:ext cx="46900" cy="46900"/>
            </a:xfrm>
            <a:custGeom>
              <a:avLst/>
              <a:gdLst/>
              <a:ahLst/>
              <a:cxnLst/>
              <a:rect l="0" t="0" r="0" b="0"/>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557" name="Shape 557"/>
          <p:cNvSpPr/>
          <p:nvPr/>
        </p:nvSpPr>
        <p:spPr>
          <a:xfrm>
            <a:off x="3841668" y="3773123"/>
            <a:ext cx="402263" cy="227229"/>
          </a:xfrm>
          <a:custGeom>
            <a:avLst/>
            <a:gdLst/>
            <a:ahLst/>
            <a:cxnLst/>
            <a:rect l="0" t="0" r="0" b="0"/>
            <a:pathLst>
              <a:path w="19144" h="10814" fill="none" extrusionOk="0">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8" name="Shape 558"/>
          <p:cNvSpPr/>
          <p:nvPr/>
        </p:nvSpPr>
        <p:spPr>
          <a:xfrm>
            <a:off x="6132391" y="3716303"/>
            <a:ext cx="340844" cy="340865"/>
          </a:xfrm>
          <a:custGeom>
            <a:avLst/>
            <a:gdLst/>
            <a:ahLst/>
            <a:cxnLst/>
            <a:rect l="0" t="0" r="0" b="0"/>
            <a:pathLst>
              <a:path w="16221" h="16222" fill="none" extrusionOk="0">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9" name="Shape 559"/>
          <p:cNvSpPr/>
          <p:nvPr/>
        </p:nvSpPr>
        <p:spPr>
          <a:xfrm>
            <a:off x="5567386" y="3737799"/>
            <a:ext cx="340844" cy="297873"/>
          </a:xfrm>
          <a:custGeom>
            <a:avLst/>
            <a:gdLst/>
            <a:ahLst/>
            <a:cxnLst/>
            <a:rect l="0" t="0" r="0" b="0"/>
            <a:pathLst>
              <a:path w="16221" h="14176" fill="none" extrusionOk="0">
                <a:moveTo>
                  <a:pt x="16075" y="12665"/>
                </a:moveTo>
                <a:lnTo>
                  <a:pt x="8987" y="488"/>
                </a:lnTo>
                <a:lnTo>
                  <a:pt x="8987" y="488"/>
                </a:lnTo>
                <a:lnTo>
                  <a:pt x="8914" y="390"/>
                </a:lnTo>
                <a:lnTo>
                  <a:pt x="8817" y="293"/>
                </a:lnTo>
                <a:lnTo>
                  <a:pt x="8720" y="196"/>
                </a:lnTo>
                <a:lnTo>
                  <a:pt x="8622" y="123"/>
                </a:lnTo>
                <a:lnTo>
                  <a:pt x="8500" y="74"/>
                </a:lnTo>
                <a:lnTo>
                  <a:pt x="8379" y="25"/>
                </a:lnTo>
                <a:lnTo>
                  <a:pt x="8232" y="1"/>
                </a:lnTo>
                <a:lnTo>
                  <a:pt x="8111" y="1"/>
                </a:lnTo>
                <a:lnTo>
                  <a:pt x="8111" y="1"/>
                </a:lnTo>
                <a:lnTo>
                  <a:pt x="7965" y="1"/>
                </a:lnTo>
                <a:lnTo>
                  <a:pt x="7843" y="25"/>
                </a:lnTo>
                <a:lnTo>
                  <a:pt x="7721" y="74"/>
                </a:lnTo>
                <a:lnTo>
                  <a:pt x="7599" y="123"/>
                </a:lnTo>
                <a:lnTo>
                  <a:pt x="7502" y="196"/>
                </a:lnTo>
                <a:lnTo>
                  <a:pt x="7404" y="293"/>
                </a:lnTo>
                <a:lnTo>
                  <a:pt x="7307" y="390"/>
                </a:lnTo>
                <a:lnTo>
                  <a:pt x="7234" y="488"/>
                </a:lnTo>
                <a:lnTo>
                  <a:pt x="147" y="12665"/>
                </a:lnTo>
                <a:lnTo>
                  <a:pt x="147" y="12665"/>
                </a:lnTo>
                <a:lnTo>
                  <a:pt x="74" y="12787"/>
                </a:lnTo>
                <a:lnTo>
                  <a:pt x="25" y="12909"/>
                </a:lnTo>
                <a:lnTo>
                  <a:pt x="0" y="13031"/>
                </a:lnTo>
                <a:lnTo>
                  <a:pt x="0" y="13177"/>
                </a:lnTo>
                <a:lnTo>
                  <a:pt x="0" y="13177"/>
                </a:lnTo>
                <a:lnTo>
                  <a:pt x="0" y="13299"/>
                </a:lnTo>
                <a:lnTo>
                  <a:pt x="25" y="13420"/>
                </a:lnTo>
                <a:lnTo>
                  <a:pt x="74" y="13567"/>
                </a:lnTo>
                <a:lnTo>
                  <a:pt x="147" y="13688"/>
                </a:lnTo>
                <a:lnTo>
                  <a:pt x="147" y="13688"/>
                </a:lnTo>
                <a:lnTo>
                  <a:pt x="220" y="13786"/>
                </a:lnTo>
                <a:lnTo>
                  <a:pt x="293" y="13883"/>
                </a:lnTo>
                <a:lnTo>
                  <a:pt x="390" y="13981"/>
                </a:lnTo>
                <a:lnTo>
                  <a:pt x="512" y="14054"/>
                </a:lnTo>
                <a:lnTo>
                  <a:pt x="634" y="14102"/>
                </a:lnTo>
                <a:lnTo>
                  <a:pt x="755" y="14151"/>
                </a:lnTo>
                <a:lnTo>
                  <a:pt x="877" y="14175"/>
                </a:lnTo>
                <a:lnTo>
                  <a:pt x="1023" y="14175"/>
                </a:lnTo>
                <a:lnTo>
                  <a:pt x="15198" y="14175"/>
                </a:lnTo>
                <a:lnTo>
                  <a:pt x="15198" y="14175"/>
                </a:lnTo>
                <a:lnTo>
                  <a:pt x="15344" y="14175"/>
                </a:lnTo>
                <a:lnTo>
                  <a:pt x="15466" y="14151"/>
                </a:lnTo>
                <a:lnTo>
                  <a:pt x="15588" y="14102"/>
                </a:lnTo>
                <a:lnTo>
                  <a:pt x="15709" y="14054"/>
                </a:lnTo>
                <a:lnTo>
                  <a:pt x="15831" y="13981"/>
                </a:lnTo>
                <a:lnTo>
                  <a:pt x="15929" y="13883"/>
                </a:lnTo>
                <a:lnTo>
                  <a:pt x="16002" y="13786"/>
                </a:lnTo>
                <a:lnTo>
                  <a:pt x="16075" y="13688"/>
                </a:lnTo>
                <a:lnTo>
                  <a:pt x="16075" y="13688"/>
                </a:lnTo>
                <a:lnTo>
                  <a:pt x="16148" y="13567"/>
                </a:lnTo>
                <a:lnTo>
                  <a:pt x="16197" y="13420"/>
                </a:lnTo>
                <a:lnTo>
                  <a:pt x="16221" y="13299"/>
                </a:lnTo>
                <a:lnTo>
                  <a:pt x="16221" y="13177"/>
                </a:lnTo>
                <a:lnTo>
                  <a:pt x="16221" y="13177"/>
                </a:lnTo>
                <a:lnTo>
                  <a:pt x="16221" y="13031"/>
                </a:lnTo>
                <a:lnTo>
                  <a:pt x="16197" y="12909"/>
                </a:lnTo>
                <a:lnTo>
                  <a:pt x="16148" y="12787"/>
                </a:lnTo>
                <a:lnTo>
                  <a:pt x="16075" y="12665"/>
                </a:lnTo>
                <a:lnTo>
                  <a:pt x="16075" y="12665"/>
                </a:lnTo>
                <a:close/>
                <a:moveTo>
                  <a:pt x="8111" y="12349"/>
                </a:moveTo>
                <a:lnTo>
                  <a:pt x="8111" y="12349"/>
                </a:lnTo>
                <a:lnTo>
                  <a:pt x="7916" y="12324"/>
                </a:lnTo>
                <a:lnTo>
                  <a:pt x="7721" y="12276"/>
                </a:lnTo>
                <a:lnTo>
                  <a:pt x="7575" y="12178"/>
                </a:lnTo>
                <a:lnTo>
                  <a:pt x="7429" y="12057"/>
                </a:lnTo>
                <a:lnTo>
                  <a:pt x="7307" y="11910"/>
                </a:lnTo>
                <a:lnTo>
                  <a:pt x="7210" y="11764"/>
                </a:lnTo>
                <a:lnTo>
                  <a:pt x="7161" y="11569"/>
                </a:lnTo>
                <a:lnTo>
                  <a:pt x="7136" y="11375"/>
                </a:lnTo>
                <a:lnTo>
                  <a:pt x="7136" y="11375"/>
                </a:lnTo>
                <a:lnTo>
                  <a:pt x="7161" y="11180"/>
                </a:lnTo>
                <a:lnTo>
                  <a:pt x="7210" y="11009"/>
                </a:lnTo>
                <a:lnTo>
                  <a:pt x="7307" y="10839"/>
                </a:lnTo>
                <a:lnTo>
                  <a:pt x="7429" y="10693"/>
                </a:lnTo>
                <a:lnTo>
                  <a:pt x="7575" y="10571"/>
                </a:lnTo>
                <a:lnTo>
                  <a:pt x="7721" y="10473"/>
                </a:lnTo>
                <a:lnTo>
                  <a:pt x="7916" y="10425"/>
                </a:lnTo>
                <a:lnTo>
                  <a:pt x="8111" y="10400"/>
                </a:lnTo>
                <a:lnTo>
                  <a:pt x="8111" y="10400"/>
                </a:lnTo>
                <a:lnTo>
                  <a:pt x="8306" y="10425"/>
                </a:lnTo>
                <a:lnTo>
                  <a:pt x="8476" y="10473"/>
                </a:lnTo>
                <a:lnTo>
                  <a:pt x="8646" y="10571"/>
                </a:lnTo>
                <a:lnTo>
                  <a:pt x="8793" y="10693"/>
                </a:lnTo>
                <a:lnTo>
                  <a:pt x="8914" y="10839"/>
                </a:lnTo>
                <a:lnTo>
                  <a:pt x="9012" y="11009"/>
                </a:lnTo>
                <a:lnTo>
                  <a:pt x="9061" y="11180"/>
                </a:lnTo>
                <a:lnTo>
                  <a:pt x="9085" y="11375"/>
                </a:lnTo>
                <a:lnTo>
                  <a:pt x="9085" y="11375"/>
                </a:lnTo>
                <a:lnTo>
                  <a:pt x="9061" y="11569"/>
                </a:lnTo>
                <a:lnTo>
                  <a:pt x="9012" y="11764"/>
                </a:lnTo>
                <a:lnTo>
                  <a:pt x="8914" y="11910"/>
                </a:lnTo>
                <a:lnTo>
                  <a:pt x="8793" y="12057"/>
                </a:lnTo>
                <a:lnTo>
                  <a:pt x="8646" y="12178"/>
                </a:lnTo>
                <a:lnTo>
                  <a:pt x="8476" y="12276"/>
                </a:lnTo>
                <a:lnTo>
                  <a:pt x="8306" y="12324"/>
                </a:lnTo>
                <a:lnTo>
                  <a:pt x="8111" y="12349"/>
                </a:lnTo>
                <a:lnTo>
                  <a:pt x="8111" y="12349"/>
                </a:lnTo>
                <a:close/>
                <a:moveTo>
                  <a:pt x="9231" y="5091"/>
                </a:moveTo>
                <a:lnTo>
                  <a:pt x="8939" y="8915"/>
                </a:lnTo>
                <a:lnTo>
                  <a:pt x="8939" y="8915"/>
                </a:lnTo>
                <a:lnTo>
                  <a:pt x="8914" y="9061"/>
                </a:lnTo>
                <a:lnTo>
                  <a:pt x="8866" y="9207"/>
                </a:lnTo>
                <a:lnTo>
                  <a:pt x="8793" y="9304"/>
                </a:lnTo>
                <a:lnTo>
                  <a:pt x="8695" y="9426"/>
                </a:lnTo>
                <a:lnTo>
                  <a:pt x="8573" y="9499"/>
                </a:lnTo>
                <a:lnTo>
                  <a:pt x="8452" y="9572"/>
                </a:lnTo>
                <a:lnTo>
                  <a:pt x="8330" y="9621"/>
                </a:lnTo>
                <a:lnTo>
                  <a:pt x="8184" y="9621"/>
                </a:lnTo>
                <a:lnTo>
                  <a:pt x="8038" y="9621"/>
                </a:lnTo>
                <a:lnTo>
                  <a:pt x="8038" y="9621"/>
                </a:lnTo>
                <a:lnTo>
                  <a:pt x="7891" y="9621"/>
                </a:lnTo>
                <a:lnTo>
                  <a:pt x="7770" y="9572"/>
                </a:lnTo>
                <a:lnTo>
                  <a:pt x="7648" y="9499"/>
                </a:lnTo>
                <a:lnTo>
                  <a:pt x="7526" y="9426"/>
                </a:lnTo>
                <a:lnTo>
                  <a:pt x="7429" y="9304"/>
                </a:lnTo>
                <a:lnTo>
                  <a:pt x="7356" y="9207"/>
                </a:lnTo>
                <a:lnTo>
                  <a:pt x="7307" y="9061"/>
                </a:lnTo>
                <a:lnTo>
                  <a:pt x="7283" y="8915"/>
                </a:lnTo>
                <a:lnTo>
                  <a:pt x="6990" y="5091"/>
                </a:lnTo>
                <a:lnTo>
                  <a:pt x="6990" y="5091"/>
                </a:lnTo>
                <a:lnTo>
                  <a:pt x="7015" y="4945"/>
                </a:lnTo>
                <a:lnTo>
                  <a:pt x="7039" y="4823"/>
                </a:lnTo>
                <a:lnTo>
                  <a:pt x="7088" y="4701"/>
                </a:lnTo>
                <a:lnTo>
                  <a:pt x="7161" y="4604"/>
                </a:lnTo>
                <a:lnTo>
                  <a:pt x="7258" y="4506"/>
                </a:lnTo>
                <a:lnTo>
                  <a:pt x="7380" y="4433"/>
                </a:lnTo>
                <a:lnTo>
                  <a:pt x="7526" y="4409"/>
                </a:lnTo>
                <a:lnTo>
                  <a:pt x="7648" y="4385"/>
                </a:lnTo>
                <a:lnTo>
                  <a:pt x="8573" y="4385"/>
                </a:lnTo>
                <a:lnTo>
                  <a:pt x="8573" y="4385"/>
                </a:lnTo>
                <a:lnTo>
                  <a:pt x="8695" y="4409"/>
                </a:lnTo>
                <a:lnTo>
                  <a:pt x="8841" y="4433"/>
                </a:lnTo>
                <a:lnTo>
                  <a:pt x="8963" y="4506"/>
                </a:lnTo>
                <a:lnTo>
                  <a:pt x="9061" y="4604"/>
                </a:lnTo>
                <a:lnTo>
                  <a:pt x="9134" y="4701"/>
                </a:lnTo>
                <a:lnTo>
                  <a:pt x="9182" y="4823"/>
                </a:lnTo>
                <a:lnTo>
                  <a:pt x="9207" y="4945"/>
                </a:lnTo>
                <a:lnTo>
                  <a:pt x="9231" y="5091"/>
                </a:lnTo>
                <a:lnTo>
                  <a:pt x="9231" y="5091"/>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0" name="Shape 560"/>
          <p:cNvSpPr/>
          <p:nvPr/>
        </p:nvSpPr>
        <p:spPr>
          <a:xfrm>
            <a:off x="6695863" y="3714769"/>
            <a:ext cx="343912" cy="343933"/>
          </a:xfrm>
          <a:custGeom>
            <a:avLst/>
            <a:gdLst/>
            <a:ahLst/>
            <a:cxnLst/>
            <a:rect l="0" t="0" r="0" b="0"/>
            <a:pathLst>
              <a:path w="16367" h="16368" fill="none" extrusionOk="0">
                <a:moveTo>
                  <a:pt x="16074" y="4385"/>
                </a:moveTo>
                <a:lnTo>
                  <a:pt x="11983" y="293"/>
                </a:lnTo>
                <a:lnTo>
                  <a:pt x="11983" y="293"/>
                </a:lnTo>
                <a:lnTo>
                  <a:pt x="11812" y="171"/>
                </a:lnTo>
                <a:lnTo>
                  <a:pt x="11642" y="74"/>
                </a:lnTo>
                <a:lnTo>
                  <a:pt x="11447" y="25"/>
                </a:lnTo>
                <a:lnTo>
                  <a:pt x="11252" y="1"/>
                </a:lnTo>
                <a:lnTo>
                  <a:pt x="5115" y="1"/>
                </a:lnTo>
                <a:lnTo>
                  <a:pt x="5115" y="1"/>
                </a:lnTo>
                <a:lnTo>
                  <a:pt x="4920" y="25"/>
                </a:lnTo>
                <a:lnTo>
                  <a:pt x="4725" y="74"/>
                </a:lnTo>
                <a:lnTo>
                  <a:pt x="4554" y="171"/>
                </a:lnTo>
                <a:lnTo>
                  <a:pt x="4384" y="293"/>
                </a:lnTo>
                <a:lnTo>
                  <a:pt x="292" y="4385"/>
                </a:lnTo>
                <a:lnTo>
                  <a:pt x="292" y="4385"/>
                </a:lnTo>
                <a:lnTo>
                  <a:pt x="171" y="4555"/>
                </a:lnTo>
                <a:lnTo>
                  <a:pt x="73" y="4726"/>
                </a:lnTo>
                <a:lnTo>
                  <a:pt x="24" y="4921"/>
                </a:lnTo>
                <a:lnTo>
                  <a:pt x="0" y="5115"/>
                </a:lnTo>
                <a:lnTo>
                  <a:pt x="0" y="11253"/>
                </a:lnTo>
                <a:lnTo>
                  <a:pt x="0" y="11253"/>
                </a:lnTo>
                <a:lnTo>
                  <a:pt x="24" y="11448"/>
                </a:lnTo>
                <a:lnTo>
                  <a:pt x="73" y="11642"/>
                </a:lnTo>
                <a:lnTo>
                  <a:pt x="171" y="11813"/>
                </a:lnTo>
                <a:lnTo>
                  <a:pt x="292" y="11983"/>
                </a:lnTo>
                <a:lnTo>
                  <a:pt x="4384" y="16075"/>
                </a:lnTo>
                <a:lnTo>
                  <a:pt x="4384" y="16075"/>
                </a:lnTo>
                <a:lnTo>
                  <a:pt x="4554" y="16197"/>
                </a:lnTo>
                <a:lnTo>
                  <a:pt x="4725" y="16294"/>
                </a:lnTo>
                <a:lnTo>
                  <a:pt x="4920" y="16343"/>
                </a:lnTo>
                <a:lnTo>
                  <a:pt x="5115" y="16367"/>
                </a:lnTo>
                <a:lnTo>
                  <a:pt x="11252" y="16367"/>
                </a:lnTo>
                <a:lnTo>
                  <a:pt x="11252" y="16367"/>
                </a:lnTo>
                <a:lnTo>
                  <a:pt x="11447" y="16343"/>
                </a:lnTo>
                <a:lnTo>
                  <a:pt x="11642" y="16294"/>
                </a:lnTo>
                <a:lnTo>
                  <a:pt x="11812" y="16197"/>
                </a:lnTo>
                <a:lnTo>
                  <a:pt x="11983" y="16075"/>
                </a:lnTo>
                <a:lnTo>
                  <a:pt x="16074" y="11983"/>
                </a:lnTo>
                <a:lnTo>
                  <a:pt x="16074" y="11983"/>
                </a:lnTo>
                <a:lnTo>
                  <a:pt x="16196" y="11813"/>
                </a:lnTo>
                <a:lnTo>
                  <a:pt x="16294" y="11642"/>
                </a:lnTo>
                <a:lnTo>
                  <a:pt x="16342" y="11448"/>
                </a:lnTo>
                <a:lnTo>
                  <a:pt x="16367" y="11253"/>
                </a:lnTo>
                <a:lnTo>
                  <a:pt x="16367" y="5115"/>
                </a:lnTo>
                <a:lnTo>
                  <a:pt x="16367" y="5115"/>
                </a:lnTo>
                <a:lnTo>
                  <a:pt x="16342" y="4921"/>
                </a:lnTo>
                <a:lnTo>
                  <a:pt x="16294" y="4726"/>
                </a:lnTo>
                <a:lnTo>
                  <a:pt x="16196" y="4555"/>
                </a:lnTo>
                <a:lnTo>
                  <a:pt x="16074" y="4385"/>
                </a:lnTo>
                <a:lnTo>
                  <a:pt x="16074" y="4385"/>
                </a:lnTo>
                <a:close/>
                <a:moveTo>
                  <a:pt x="9864" y="8452"/>
                </a:moveTo>
                <a:lnTo>
                  <a:pt x="11203" y="9792"/>
                </a:lnTo>
                <a:lnTo>
                  <a:pt x="11203" y="9792"/>
                </a:lnTo>
                <a:lnTo>
                  <a:pt x="11252" y="9840"/>
                </a:lnTo>
                <a:lnTo>
                  <a:pt x="11276" y="9913"/>
                </a:lnTo>
                <a:lnTo>
                  <a:pt x="11301" y="10059"/>
                </a:lnTo>
                <a:lnTo>
                  <a:pt x="11276" y="10206"/>
                </a:lnTo>
                <a:lnTo>
                  <a:pt x="11252" y="10279"/>
                </a:lnTo>
                <a:lnTo>
                  <a:pt x="11203" y="10327"/>
                </a:lnTo>
                <a:lnTo>
                  <a:pt x="10327" y="11204"/>
                </a:lnTo>
                <a:lnTo>
                  <a:pt x="10327" y="11204"/>
                </a:lnTo>
                <a:lnTo>
                  <a:pt x="10278" y="11253"/>
                </a:lnTo>
                <a:lnTo>
                  <a:pt x="10205" y="11277"/>
                </a:lnTo>
                <a:lnTo>
                  <a:pt x="10059" y="11302"/>
                </a:lnTo>
                <a:lnTo>
                  <a:pt x="9913" y="11277"/>
                </a:lnTo>
                <a:lnTo>
                  <a:pt x="9840" y="11253"/>
                </a:lnTo>
                <a:lnTo>
                  <a:pt x="9791" y="11204"/>
                </a:lnTo>
                <a:lnTo>
                  <a:pt x="8451" y="9865"/>
                </a:lnTo>
                <a:lnTo>
                  <a:pt x="8451" y="9865"/>
                </a:lnTo>
                <a:lnTo>
                  <a:pt x="8403" y="9816"/>
                </a:lnTo>
                <a:lnTo>
                  <a:pt x="8330" y="9792"/>
                </a:lnTo>
                <a:lnTo>
                  <a:pt x="8183" y="9767"/>
                </a:lnTo>
                <a:lnTo>
                  <a:pt x="8037" y="9792"/>
                </a:lnTo>
                <a:lnTo>
                  <a:pt x="7964" y="9816"/>
                </a:lnTo>
                <a:lnTo>
                  <a:pt x="7915" y="9865"/>
                </a:lnTo>
                <a:lnTo>
                  <a:pt x="6576" y="11204"/>
                </a:lnTo>
                <a:lnTo>
                  <a:pt x="6576" y="11204"/>
                </a:lnTo>
                <a:lnTo>
                  <a:pt x="6527" y="11253"/>
                </a:lnTo>
                <a:lnTo>
                  <a:pt x="6454" y="11277"/>
                </a:lnTo>
                <a:lnTo>
                  <a:pt x="6308" y="11302"/>
                </a:lnTo>
                <a:lnTo>
                  <a:pt x="6162" y="11277"/>
                </a:lnTo>
                <a:lnTo>
                  <a:pt x="6089" y="11253"/>
                </a:lnTo>
                <a:lnTo>
                  <a:pt x="6040" y="11204"/>
                </a:lnTo>
                <a:lnTo>
                  <a:pt x="5163" y="10327"/>
                </a:lnTo>
                <a:lnTo>
                  <a:pt x="5163" y="10327"/>
                </a:lnTo>
                <a:lnTo>
                  <a:pt x="5115" y="10279"/>
                </a:lnTo>
                <a:lnTo>
                  <a:pt x="5090" y="10206"/>
                </a:lnTo>
                <a:lnTo>
                  <a:pt x="5066" y="10059"/>
                </a:lnTo>
                <a:lnTo>
                  <a:pt x="5090" y="9913"/>
                </a:lnTo>
                <a:lnTo>
                  <a:pt x="5115" y="9840"/>
                </a:lnTo>
                <a:lnTo>
                  <a:pt x="5163" y="9792"/>
                </a:lnTo>
                <a:lnTo>
                  <a:pt x="6503" y="8452"/>
                </a:lnTo>
                <a:lnTo>
                  <a:pt x="6503" y="8452"/>
                </a:lnTo>
                <a:lnTo>
                  <a:pt x="6552" y="8403"/>
                </a:lnTo>
                <a:lnTo>
                  <a:pt x="6576" y="8330"/>
                </a:lnTo>
                <a:lnTo>
                  <a:pt x="6600" y="8184"/>
                </a:lnTo>
                <a:lnTo>
                  <a:pt x="6576" y="8038"/>
                </a:lnTo>
                <a:lnTo>
                  <a:pt x="6552" y="7965"/>
                </a:lnTo>
                <a:lnTo>
                  <a:pt x="6503" y="7916"/>
                </a:lnTo>
                <a:lnTo>
                  <a:pt x="5163" y="6577"/>
                </a:lnTo>
                <a:lnTo>
                  <a:pt x="5163" y="6577"/>
                </a:lnTo>
                <a:lnTo>
                  <a:pt x="5115" y="6528"/>
                </a:lnTo>
                <a:lnTo>
                  <a:pt x="5090" y="6455"/>
                </a:lnTo>
                <a:lnTo>
                  <a:pt x="5066" y="6309"/>
                </a:lnTo>
                <a:lnTo>
                  <a:pt x="5090" y="6163"/>
                </a:lnTo>
                <a:lnTo>
                  <a:pt x="5115" y="6090"/>
                </a:lnTo>
                <a:lnTo>
                  <a:pt x="5163" y="6041"/>
                </a:lnTo>
                <a:lnTo>
                  <a:pt x="6040" y="5164"/>
                </a:lnTo>
                <a:lnTo>
                  <a:pt x="6040" y="5164"/>
                </a:lnTo>
                <a:lnTo>
                  <a:pt x="6089" y="5115"/>
                </a:lnTo>
                <a:lnTo>
                  <a:pt x="6162" y="5091"/>
                </a:lnTo>
                <a:lnTo>
                  <a:pt x="6308" y="5067"/>
                </a:lnTo>
                <a:lnTo>
                  <a:pt x="6454" y="5091"/>
                </a:lnTo>
                <a:lnTo>
                  <a:pt x="6527" y="5115"/>
                </a:lnTo>
                <a:lnTo>
                  <a:pt x="6576" y="5164"/>
                </a:lnTo>
                <a:lnTo>
                  <a:pt x="7915" y="6504"/>
                </a:lnTo>
                <a:lnTo>
                  <a:pt x="7915" y="6504"/>
                </a:lnTo>
                <a:lnTo>
                  <a:pt x="7964" y="6552"/>
                </a:lnTo>
                <a:lnTo>
                  <a:pt x="8037" y="6577"/>
                </a:lnTo>
                <a:lnTo>
                  <a:pt x="8183" y="6601"/>
                </a:lnTo>
                <a:lnTo>
                  <a:pt x="8330" y="6577"/>
                </a:lnTo>
                <a:lnTo>
                  <a:pt x="8403" y="6552"/>
                </a:lnTo>
                <a:lnTo>
                  <a:pt x="8451" y="6504"/>
                </a:lnTo>
                <a:lnTo>
                  <a:pt x="9791" y="5164"/>
                </a:lnTo>
                <a:lnTo>
                  <a:pt x="9791" y="5164"/>
                </a:lnTo>
                <a:lnTo>
                  <a:pt x="9840" y="5115"/>
                </a:lnTo>
                <a:lnTo>
                  <a:pt x="9913" y="5091"/>
                </a:lnTo>
                <a:lnTo>
                  <a:pt x="10059" y="5067"/>
                </a:lnTo>
                <a:lnTo>
                  <a:pt x="10205" y="5091"/>
                </a:lnTo>
                <a:lnTo>
                  <a:pt x="10278" y="5115"/>
                </a:lnTo>
                <a:lnTo>
                  <a:pt x="10327" y="5164"/>
                </a:lnTo>
                <a:lnTo>
                  <a:pt x="11203" y="6041"/>
                </a:lnTo>
                <a:lnTo>
                  <a:pt x="11203" y="6041"/>
                </a:lnTo>
                <a:lnTo>
                  <a:pt x="11252" y="6090"/>
                </a:lnTo>
                <a:lnTo>
                  <a:pt x="11276" y="6163"/>
                </a:lnTo>
                <a:lnTo>
                  <a:pt x="11301" y="6309"/>
                </a:lnTo>
                <a:lnTo>
                  <a:pt x="11276" y="6455"/>
                </a:lnTo>
                <a:lnTo>
                  <a:pt x="11252" y="6528"/>
                </a:lnTo>
                <a:lnTo>
                  <a:pt x="11203" y="6577"/>
                </a:lnTo>
                <a:lnTo>
                  <a:pt x="9864" y="7916"/>
                </a:lnTo>
                <a:lnTo>
                  <a:pt x="9864" y="7916"/>
                </a:lnTo>
                <a:lnTo>
                  <a:pt x="9815" y="7965"/>
                </a:lnTo>
                <a:lnTo>
                  <a:pt x="9791" y="8038"/>
                </a:lnTo>
                <a:lnTo>
                  <a:pt x="9766" y="8184"/>
                </a:lnTo>
                <a:lnTo>
                  <a:pt x="9791" y="8330"/>
                </a:lnTo>
                <a:lnTo>
                  <a:pt x="9815" y="8403"/>
                </a:lnTo>
                <a:lnTo>
                  <a:pt x="9864" y="8452"/>
                </a:lnTo>
                <a:lnTo>
                  <a:pt x="9864" y="8452"/>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561" name="Shape 561"/>
          <p:cNvGrpSpPr/>
          <p:nvPr/>
        </p:nvGrpSpPr>
        <p:grpSpPr>
          <a:xfrm>
            <a:off x="7235610" y="3719757"/>
            <a:ext cx="394068" cy="325505"/>
            <a:chOff x="5268225" y="4341925"/>
            <a:chExt cx="468850" cy="387275"/>
          </a:xfrm>
        </p:grpSpPr>
        <p:sp>
          <p:nvSpPr>
            <p:cNvPr id="562" name="Shape 562"/>
            <p:cNvSpPr/>
            <p:nvPr/>
          </p:nvSpPr>
          <p:spPr>
            <a:xfrm>
              <a:off x="5652425" y="4676800"/>
              <a:ext cx="65775" cy="52400"/>
            </a:xfrm>
            <a:custGeom>
              <a:avLst/>
              <a:gdLst/>
              <a:ahLst/>
              <a:cxnLst/>
              <a:rect l="0" t="0" r="0" b="0"/>
              <a:pathLst>
                <a:path w="2631" h="2096" fill="none" extrusionOk="0">
                  <a:moveTo>
                    <a:pt x="1" y="1"/>
                  </a:moveTo>
                  <a:lnTo>
                    <a:pt x="1" y="780"/>
                  </a:lnTo>
                  <a:lnTo>
                    <a:pt x="1" y="780"/>
                  </a:lnTo>
                  <a:lnTo>
                    <a:pt x="25" y="1048"/>
                  </a:lnTo>
                  <a:lnTo>
                    <a:pt x="122" y="1291"/>
                  </a:lnTo>
                  <a:lnTo>
                    <a:pt x="244" y="1511"/>
                  </a:lnTo>
                  <a:lnTo>
                    <a:pt x="390" y="1705"/>
                  </a:lnTo>
                  <a:lnTo>
                    <a:pt x="585" y="1852"/>
                  </a:lnTo>
                  <a:lnTo>
                    <a:pt x="804" y="1973"/>
                  </a:lnTo>
                  <a:lnTo>
                    <a:pt x="1048" y="2071"/>
                  </a:lnTo>
                  <a:lnTo>
                    <a:pt x="1316" y="2095"/>
                  </a:lnTo>
                  <a:lnTo>
                    <a:pt x="1316" y="2095"/>
                  </a:lnTo>
                  <a:lnTo>
                    <a:pt x="1584" y="2071"/>
                  </a:lnTo>
                  <a:lnTo>
                    <a:pt x="1827" y="1973"/>
                  </a:lnTo>
                  <a:lnTo>
                    <a:pt x="2046" y="1852"/>
                  </a:lnTo>
                  <a:lnTo>
                    <a:pt x="2241" y="1705"/>
                  </a:lnTo>
                  <a:lnTo>
                    <a:pt x="2412" y="1511"/>
                  </a:lnTo>
                  <a:lnTo>
                    <a:pt x="2533" y="1291"/>
                  </a:lnTo>
                  <a:lnTo>
                    <a:pt x="2607" y="1048"/>
                  </a:lnTo>
                  <a:lnTo>
                    <a:pt x="2631" y="780"/>
                  </a:lnTo>
                  <a:lnTo>
                    <a:pt x="2631" y="1"/>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3" name="Shape 563"/>
            <p:cNvSpPr/>
            <p:nvPr/>
          </p:nvSpPr>
          <p:spPr>
            <a:xfrm>
              <a:off x="5287100" y="4676800"/>
              <a:ext cx="65775" cy="52400"/>
            </a:xfrm>
            <a:custGeom>
              <a:avLst/>
              <a:gdLst/>
              <a:ahLst/>
              <a:cxnLst/>
              <a:rect l="0" t="0" r="0" b="0"/>
              <a:pathLst>
                <a:path w="2631" h="2096" fill="none" extrusionOk="0">
                  <a:moveTo>
                    <a:pt x="1" y="1"/>
                  </a:moveTo>
                  <a:lnTo>
                    <a:pt x="1" y="780"/>
                  </a:lnTo>
                  <a:lnTo>
                    <a:pt x="1" y="780"/>
                  </a:lnTo>
                  <a:lnTo>
                    <a:pt x="25" y="1048"/>
                  </a:lnTo>
                  <a:lnTo>
                    <a:pt x="98" y="1291"/>
                  </a:lnTo>
                  <a:lnTo>
                    <a:pt x="220" y="1511"/>
                  </a:lnTo>
                  <a:lnTo>
                    <a:pt x="390" y="1705"/>
                  </a:lnTo>
                  <a:lnTo>
                    <a:pt x="585" y="1852"/>
                  </a:lnTo>
                  <a:lnTo>
                    <a:pt x="804" y="1973"/>
                  </a:lnTo>
                  <a:lnTo>
                    <a:pt x="1048" y="2071"/>
                  </a:lnTo>
                  <a:lnTo>
                    <a:pt x="1316" y="2095"/>
                  </a:lnTo>
                  <a:lnTo>
                    <a:pt x="1316" y="2095"/>
                  </a:lnTo>
                  <a:lnTo>
                    <a:pt x="1584" y="2071"/>
                  </a:lnTo>
                  <a:lnTo>
                    <a:pt x="1827" y="1973"/>
                  </a:lnTo>
                  <a:lnTo>
                    <a:pt x="2046" y="1852"/>
                  </a:lnTo>
                  <a:lnTo>
                    <a:pt x="2241" y="1705"/>
                  </a:lnTo>
                  <a:lnTo>
                    <a:pt x="2387" y="1511"/>
                  </a:lnTo>
                  <a:lnTo>
                    <a:pt x="2509" y="1291"/>
                  </a:lnTo>
                  <a:lnTo>
                    <a:pt x="2607" y="1048"/>
                  </a:lnTo>
                  <a:lnTo>
                    <a:pt x="2631" y="780"/>
                  </a:lnTo>
                  <a:lnTo>
                    <a:pt x="2631" y="1"/>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4" name="Shape 564"/>
            <p:cNvSpPr/>
            <p:nvPr/>
          </p:nvSpPr>
          <p:spPr>
            <a:xfrm>
              <a:off x="5268225" y="4341925"/>
              <a:ext cx="468850" cy="333075"/>
            </a:xfrm>
            <a:custGeom>
              <a:avLst/>
              <a:gdLst/>
              <a:ahLst/>
              <a:cxnLst/>
              <a:rect l="0" t="0" r="0" b="0"/>
              <a:pathLst>
                <a:path w="18754" h="13323" fill="none" extrusionOk="0">
                  <a:moveTo>
                    <a:pt x="18754" y="5553"/>
                  </a:moveTo>
                  <a:lnTo>
                    <a:pt x="18754" y="5553"/>
                  </a:lnTo>
                  <a:lnTo>
                    <a:pt x="18730" y="5334"/>
                  </a:lnTo>
                  <a:lnTo>
                    <a:pt x="18681" y="5091"/>
                  </a:lnTo>
                  <a:lnTo>
                    <a:pt x="18583" y="4847"/>
                  </a:lnTo>
                  <a:lnTo>
                    <a:pt x="18462" y="4628"/>
                  </a:lnTo>
                  <a:lnTo>
                    <a:pt x="18291" y="4433"/>
                  </a:lnTo>
                  <a:lnTo>
                    <a:pt x="18121" y="4287"/>
                  </a:lnTo>
                  <a:lnTo>
                    <a:pt x="18023" y="4214"/>
                  </a:lnTo>
                  <a:lnTo>
                    <a:pt x="17926" y="4165"/>
                  </a:lnTo>
                  <a:lnTo>
                    <a:pt x="17828" y="4141"/>
                  </a:lnTo>
                  <a:lnTo>
                    <a:pt x="17731" y="4141"/>
                  </a:lnTo>
                  <a:lnTo>
                    <a:pt x="16489" y="4141"/>
                  </a:lnTo>
                  <a:lnTo>
                    <a:pt x="15588" y="1803"/>
                  </a:lnTo>
                  <a:lnTo>
                    <a:pt x="15588" y="1803"/>
                  </a:lnTo>
                  <a:lnTo>
                    <a:pt x="15490" y="1583"/>
                  </a:lnTo>
                  <a:lnTo>
                    <a:pt x="15344" y="1364"/>
                  </a:lnTo>
                  <a:lnTo>
                    <a:pt x="15174" y="1169"/>
                  </a:lnTo>
                  <a:lnTo>
                    <a:pt x="15003" y="975"/>
                  </a:lnTo>
                  <a:lnTo>
                    <a:pt x="14784" y="804"/>
                  </a:lnTo>
                  <a:lnTo>
                    <a:pt x="14565" y="658"/>
                  </a:lnTo>
                  <a:lnTo>
                    <a:pt x="14346" y="536"/>
                  </a:lnTo>
                  <a:lnTo>
                    <a:pt x="14102" y="439"/>
                  </a:lnTo>
                  <a:lnTo>
                    <a:pt x="14102" y="439"/>
                  </a:lnTo>
                  <a:lnTo>
                    <a:pt x="13810" y="390"/>
                  </a:lnTo>
                  <a:lnTo>
                    <a:pt x="13444" y="317"/>
                  </a:lnTo>
                  <a:lnTo>
                    <a:pt x="12933" y="220"/>
                  </a:lnTo>
                  <a:lnTo>
                    <a:pt x="12275" y="147"/>
                  </a:lnTo>
                  <a:lnTo>
                    <a:pt x="11472" y="73"/>
                  </a:lnTo>
                  <a:lnTo>
                    <a:pt x="10498" y="25"/>
                  </a:lnTo>
                  <a:lnTo>
                    <a:pt x="9377" y="0"/>
                  </a:lnTo>
                  <a:lnTo>
                    <a:pt x="9377" y="0"/>
                  </a:lnTo>
                  <a:lnTo>
                    <a:pt x="8257" y="25"/>
                  </a:lnTo>
                  <a:lnTo>
                    <a:pt x="7283" y="73"/>
                  </a:lnTo>
                  <a:lnTo>
                    <a:pt x="6479" y="147"/>
                  </a:lnTo>
                  <a:lnTo>
                    <a:pt x="5821" y="220"/>
                  </a:lnTo>
                  <a:lnTo>
                    <a:pt x="5310" y="317"/>
                  </a:lnTo>
                  <a:lnTo>
                    <a:pt x="4945" y="390"/>
                  </a:lnTo>
                  <a:lnTo>
                    <a:pt x="4652" y="439"/>
                  </a:lnTo>
                  <a:lnTo>
                    <a:pt x="4652" y="439"/>
                  </a:lnTo>
                  <a:lnTo>
                    <a:pt x="4409" y="536"/>
                  </a:lnTo>
                  <a:lnTo>
                    <a:pt x="4190" y="658"/>
                  </a:lnTo>
                  <a:lnTo>
                    <a:pt x="3970" y="804"/>
                  </a:lnTo>
                  <a:lnTo>
                    <a:pt x="3751" y="975"/>
                  </a:lnTo>
                  <a:lnTo>
                    <a:pt x="3581" y="1169"/>
                  </a:lnTo>
                  <a:lnTo>
                    <a:pt x="3410" y="1364"/>
                  </a:lnTo>
                  <a:lnTo>
                    <a:pt x="3264" y="1583"/>
                  </a:lnTo>
                  <a:lnTo>
                    <a:pt x="3167" y="1803"/>
                  </a:lnTo>
                  <a:lnTo>
                    <a:pt x="2266" y="4141"/>
                  </a:lnTo>
                  <a:lnTo>
                    <a:pt x="1023" y="4141"/>
                  </a:lnTo>
                  <a:lnTo>
                    <a:pt x="1023" y="4141"/>
                  </a:lnTo>
                  <a:lnTo>
                    <a:pt x="926" y="4141"/>
                  </a:lnTo>
                  <a:lnTo>
                    <a:pt x="829" y="4165"/>
                  </a:lnTo>
                  <a:lnTo>
                    <a:pt x="731" y="4214"/>
                  </a:lnTo>
                  <a:lnTo>
                    <a:pt x="634" y="4287"/>
                  </a:lnTo>
                  <a:lnTo>
                    <a:pt x="463" y="4433"/>
                  </a:lnTo>
                  <a:lnTo>
                    <a:pt x="293" y="4628"/>
                  </a:lnTo>
                  <a:lnTo>
                    <a:pt x="171" y="4847"/>
                  </a:lnTo>
                  <a:lnTo>
                    <a:pt x="74" y="5091"/>
                  </a:lnTo>
                  <a:lnTo>
                    <a:pt x="25" y="5334"/>
                  </a:lnTo>
                  <a:lnTo>
                    <a:pt x="1" y="5553"/>
                  </a:lnTo>
                  <a:lnTo>
                    <a:pt x="1" y="5553"/>
                  </a:lnTo>
                  <a:lnTo>
                    <a:pt x="25" y="5748"/>
                  </a:lnTo>
                  <a:lnTo>
                    <a:pt x="74" y="5894"/>
                  </a:lnTo>
                  <a:lnTo>
                    <a:pt x="171" y="6016"/>
                  </a:lnTo>
                  <a:lnTo>
                    <a:pt x="293" y="6089"/>
                  </a:lnTo>
                  <a:lnTo>
                    <a:pt x="463" y="6138"/>
                  </a:lnTo>
                  <a:lnTo>
                    <a:pt x="634" y="6187"/>
                  </a:lnTo>
                  <a:lnTo>
                    <a:pt x="1023" y="6187"/>
                  </a:lnTo>
                  <a:lnTo>
                    <a:pt x="1462" y="6187"/>
                  </a:lnTo>
                  <a:lnTo>
                    <a:pt x="1145" y="7015"/>
                  </a:lnTo>
                  <a:lnTo>
                    <a:pt x="1145" y="7015"/>
                  </a:lnTo>
                  <a:lnTo>
                    <a:pt x="999" y="7526"/>
                  </a:lnTo>
                  <a:lnTo>
                    <a:pt x="877" y="8086"/>
                  </a:lnTo>
                  <a:lnTo>
                    <a:pt x="780" y="8671"/>
                  </a:lnTo>
                  <a:lnTo>
                    <a:pt x="756" y="9207"/>
                  </a:lnTo>
                  <a:lnTo>
                    <a:pt x="756" y="13323"/>
                  </a:lnTo>
                  <a:lnTo>
                    <a:pt x="17999" y="13323"/>
                  </a:lnTo>
                  <a:lnTo>
                    <a:pt x="17999" y="9207"/>
                  </a:lnTo>
                  <a:lnTo>
                    <a:pt x="17999" y="9207"/>
                  </a:lnTo>
                  <a:lnTo>
                    <a:pt x="17975" y="8671"/>
                  </a:lnTo>
                  <a:lnTo>
                    <a:pt x="17877" y="8086"/>
                  </a:lnTo>
                  <a:lnTo>
                    <a:pt x="17755" y="7526"/>
                  </a:lnTo>
                  <a:lnTo>
                    <a:pt x="17609" y="7015"/>
                  </a:lnTo>
                  <a:lnTo>
                    <a:pt x="17293" y="6187"/>
                  </a:lnTo>
                  <a:lnTo>
                    <a:pt x="17731" y="6187"/>
                  </a:lnTo>
                  <a:lnTo>
                    <a:pt x="17731" y="6187"/>
                  </a:lnTo>
                  <a:lnTo>
                    <a:pt x="18121" y="6187"/>
                  </a:lnTo>
                  <a:lnTo>
                    <a:pt x="18291" y="6138"/>
                  </a:lnTo>
                  <a:lnTo>
                    <a:pt x="18462" y="6089"/>
                  </a:lnTo>
                  <a:lnTo>
                    <a:pt x="18583" y="6016"/>
                  </a:lnTo>
                  <a:lnTo>
                    <a:pt x="18681" y="5894"/>
                  </a:lnTo>
                  <a:lnTo>
                    <a:pt x="18730" y="5748"/>
                  </a:lnTo>
                  <a:lnTo>
                    <a:pt x="18754" y="5553"/>
                  </a:lnTo>
                  <a:lnTo>
                    <a:pt x="18754" y="5553"/>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5" name="Shape 565"/>
            <p:cNvSpPr/>
            <p:nvPr/>
          </p:nvSpPr>
          <p:spPr>
            <a:xfrm>
              <a:off x="5351025" y="4375400"/>
              <a:ext cx="303250" cy="149825"/>
            </a:xfrm>
            <a:custGeom>
              <a:avLst/>
              <a:gdLst/>
              <a:ahLst/>
              <a:cxnLst/>
              <a:rect l="0" t="0" r="0" b="0"/>
              <a:pathLst>
                <a:path w="12130" h="5993" fill="none" extrusionOk="0">
                  <a:moveTo>
                    <a:pt x="1" y="4628"/>
                  </a:moveTo>
                  <a:lnTo>
                    <a:pt x="1" y="4628"/>
                  </a:lnTo>
                  <a:lnTo>
                    <a:pt x="171" y="4019"/>
                  </a:lnTo>
                  <a:lnTo>
                    <a:pt x="585" y="2656"/>
                  </a:lnTo>
                  <a:lnTo>
                    <a:pt x="805" y="1925"/>
                  </a:lnTo>
                  <a:lnTo>
                    <a:pt x="1024" y="1292"/>
                  </a:lnTo>
                  <a:lnTo>
                    <a:pt x="1194" y="829"/>
                  </a:lnTo>
                  <a:lnTo>
                    <a:pt x="1267" y="707"/>
                  </a:lnTo>
                  <a:lnTo>
                    <a:pt x="1316" y="658"/>
                  </a:lnTo>
                  <a:lnTo>
                    <a:pt x="1316" y="658"/>
                  </a:lnTo>
                  <a:lnTo>
                    <a:pt x="1535" y="561"/>
                  </a:lnTo>
                  <a:lnTo>
                    <a:pt x="1852" y="464"/>
                  </a:lnTo>
                  <a:lnTo>
                    <a:pt x="2315" y="342"/>
                  </a:lnTo>
                  <a:lnTo>
                    <a:pt x="2948" y="220"/>
                  </a:lnTo>
                  <a:lnTo>
                    <a:pt x="3776" y="98"/>
                  </a:lnTo>
                  <a:lnTo>
                    <a:pt x="4799" y="25"/>
                  </a:lnTo>
                  <a:lnTo>
                    <a:pt x="5408" y="1"/>
                  </a:lnTo>
                  <a:lnTo>
                    <a:pt x="6065" y="1"/>
                  </a:lnTo>
                  <a:lnTo>
                    <a:pt x="6065" y="1"/>
                  </a:lnTo>
                  <a:lnTo>
                    <a:pt x="6723" y="1"/>
                  </a:lnTo>
                  <a:lnTo>
                    <a:pt x="7332" y="25"/>
                  </a:lnTo>
                  <a:lnTo>
                    <a:pt x="8355" y="98"/>
                  </a:lnTo>
                  <a:lnTo>
                    <a:pt x="9183" y="220"/>
                  </a:lnTo>
                  <a:lnTo>
                    <a:pt x="9816" y="342"/>
                  </a:lnTo>
                  <a:lnTo>
                    <a:pt x="10279" y="464"/>
                  </a:lnTo>
                  <a:lnTo>
                    <a:pt x="10595" y="561"/>
                  </a:lnTo>
                  <a:lnTo>
                    <a:pt x="10814" y="658"/>
                  </a:lnTo>
                  <a:lnTo>
                    <a:pt x="10814" y="658"/>
                  </a:lnTo>
                  <a:lnTo>
                    <a:pt x="10863" y="707"/>
                  </a:lnTo>
                  <a:lnTo>
                    <a:pt x="10936" y="829"/>
                  </a:lnTo>
                  <a:lnTo>
                    <a:pt x="11107" y="1292"/>
                  </a:lnTo>
                  <a:lnTo>
                    <a:pt x="11326" y="1925"/>
                  </a:lnTo>
                  <a:lnTo>
                    <a:pt x="11545" y="2656"/>
                  </a:lnTo>
                  <a:lnTo>
                    <a:pt x="11959" y="4019"/>
                  </a:lnTo>
                  <a:lnTo>
                    <a:pt x="12130" y="4628"/>
                  </a:lnTo>
                  <a:lnTo>
                    <a:pt x="12130" y="4628"/>
                  </a:lnTo>
                  <a:lnTo>
                    <a:pt x="12105" y="4677"/>
                  </a:lnTo>
                  <a:lnTo>
                    <a:pt x="12057" y="4750"/>
                  </a:lnTo>
                  <a:lnTo>
                    <a:pt x="11959" y="4823"/>
                  </a:lnTo>
                  <a:lnTo>
                    <a:pt x="11813" y="4921"/>
                  </a:lnTo>
                  <a:lnTo>
                    <a:pt x="11618" y="5042"/>
                  </a:lnTo>
                  <a:lnTo>
                    <a:pt x="11375" y="5164"/>
                  </a:lnTo>
                  <a:lnTo>
                    <a:pt x="11058" y="5262"/>
                  </a:lnTo>
                  <a:lnTo>
                    <a:pt x="10717" y="5383"/>
                  </a:lnTo>
                  <a:lnTo>
                    <a:pt x="10327" y="5505"/>
                  </a:lnTo>
                  <a:lnTo>
                    <a:pt x="9865" y="5627"/>
                  </a:lnTo>
                  <a:lnTo>
                    <a:pt x="9377" y="5724"/>
                  </a:lnTo>
                  <a:lnTo>
                    <a:pt x="8817" y="5822"/>
                  </a:lnTo>
                  <a:lnTo>
                    <a:pt x="8208" y="5895"/>
                  </a:lnTo>
                  <a:lnTo>
                    <a:pt x="7551" y="5944"/>
                  </a:lnTo>
                  <a:lnTo>
                    <a:pt x="6845" y="5992"/>
                  </a:lnTo>
                  <a:lnTo>
                    <a:pt x="6065" y="5992"/>
                  </a:lnTo>
                  <a:lnTo>
                    <a:pt x="6065" y="5992"/>
                  </a:lnTo>
                  <a:lnTo>
                    <a:pt x="5286" y="5992"/>
                  </a:lnTo>
                  <a:lnTo>
                    <a:pt x="4580" y="5944"/>
                  </a:lnTo>
                  <a:lnTo>
                    <a:pt x="3922" y="5895"/>
                  </a:lnTo>
                  <a:lnTo>
                    <a:pt x="3313" y="5822"/>
                  </a:lnTo>
                  <a:lnTo>
                    <a:pt x="2753" y="5724"/>
                  </a:lnTo>
                  <a:lnTo>
                    <a:pt x="2266" y="5627"/>
                  </a:lnTo>
                  <a:lnTo>
                    <a:pt x="1803" y="5505"/>
                  </a:lnTo>
                  <a:lnTo>
                    <a:pt x="1413" y="5383"/>
                  </a:lnTo>
                  <a:lnTo>
                    <a:pt x="1072" y="5262"/>
                  </a:lnTo>
                  <a:lnTo>
                    <a:pt x="756" y="5164"/>
                  </a:lnTo>
                  <a:lnTo>
                    <a:pt x="512" y="5042"/>
                  </a:lnTo>
                  <a:lnTo>
                    <a:pt x="317" y="4921"/>
                  </a:lnTo>
                  <a:lnTo>
                    <a:pt x="171" y="4823"/>
                  </a:lnTo>
                  <a:lnTo>
                    <a:pt x="74" y="4750"/>
                  </a:lnTo>
                  <a:lnTo>
                    <a:pt x="25" y="4677"/>
                  </a:lnTo>
                  <a:lnTo>
                    <a:pt x="1" y="4628"/>
                  </a:lnTo>
                  <a:lnTo>
                    <a:pt x="1" y="4628"/>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6" name="Shape 566"/>
            <p:cNvSpPr/>
            <p:nvPr/>
          </p:nvSpPr>
          <p:spPr>
            <a:xfrm>
              <a:off x="5326675" y="4569025"/>
              <a:ext cx="81000" cy="65175"/>
            </a:xfrm>
            <a:custGeom>
              <a:avLst/>
              <a:gdLst/>
              <a:ahLst/>
              <a:cxnLst/>
              <a:rect l="0" t="0" r="0" b="0"/>
              <a:pathLst>
                <a:path w="3240" h="2607" fill="none" extrusionOk="0">
                  <a:moveTo>
                    <a:pt x="1632" y="2607"/>
                  </a:moveTo>
                  <a:lnTo>
                    <a:pt x="1632" y="2607"/>
                  </a:lnTo>
                  <a:lnTo>
                    <a:pt x="1291" y="2582"/>
                  </a:lnTo>
                  <a:lnTo>
                    <a:pt x="999" y="2509"/>
                  </a:lnTo>
                  <a:lnTo>
                    <a:pt x="731" y="2388"/>
                  </a:lnTo>
                  <a:lnTo>
                    <a:pt x="488" y="2217"/>
                  </a:lnTo>
                  <a:lnTo>
                    <a:pt x="293" y="2047"/>
                  </a:lnTo>
                  <a:lnTo>
                    <a:pt x="122" y="1803"/>
                  </a:lnTo>
                  <a:lnTo>
                    <a:pt x="74" y="1706"/>
                  </a:lnTo>
                  <a:lnTo>
                    <a:pt x="49" y="1559"/>
                  </a:lnTo>
                  <a:lnTo>
                    <a:pt x="25" y="1438"/>
                  </a:lnTo>
                  <a:lnTo>
                    <a:pt x="1" y="1316"/>
                  </a:lnTo>
                  <a:lnTo>
                    <a:pt x="1" y="1316"/>
                  </a:lnTo>
                  <a:lnTo>
                    <a:pt x="25" y="1170"/>
                  </a:lnTo>
                  <a:lnTo>
                    <a:pt x="49" y="1048"/>
                  </a:lnTo>
                  <a:lnTo>
                    <a:pt x="74" y="926"/>
                  </a:lnTo>
                  <a:lnTo>
                    <a:pt x="122" y="804"/>
                  </a:lnTo>
                  <a:lnTo>
                    <a:pt x="293" y="585"/>
                  </a:lnTo>
                  <a:lnTo>
                    <a:pt x="488" y="390"/>
                  </a:lnTo>
                  <a:lnTo>
                    <a:pt x="731" y="220"/>
                  </a:lnTo>
                  <a:lnTo>
                    <a:pt x="999" y="98"/>
                  </a:lnTo>
                  <a:lnTo>
                    <a:pt x="1291" y="25"/>
                  </a:lnTo>
                  <a:lnTo>
                    <a:pt x="1632" y="1"/>
                  </a:lnTo>
                  <a:lnTo>
                    <a:pt x="1632" y="1"/>
                  </a:lnTo>
                  <a:lnTo>
                    <a:pt x="1803" y="1"/>
                  </a:lnTo>
                  <a:lnTo>
                    <a:pt x="1949" y="49"/>
                  </a:lnTo>
                  <a:lnTo>
                    <a:pt x="2120" y="98"/>
                  </a:lnTo>
                  <a:lnTo>
                    <a:pt x="2266" y="171"/>
                  </a:lnTo>
                  <a:lnTo>
                    <a:pt x="2412" y="269"/>
                  </a:lnTo>
                  <a:lnTo>
                    <a:pt x="2534" y="390"/>
                  </a:lnTo>
                  <a:lnTo>
                    <a:pt x="2777" y="634"/>
                  </a:lnTo>
                  <a:lnTo>
                    <a:pt x="2972" y="926"/>
                  </a:lnTo>
                  <a:lnTo>
                    <a:pt x="3118" y="1219"/>
                  </a:lnTo>
                  <a:lnTo>
                    <a:pt x="3215" y="1535"/>
                  </a:lnTo>
                  <a:lnTo>
                    <a:pt x="3240" y="1681"/>
                  </a:lnTo>
                  <a:lnTo>
                    <a:pt x="3240" y="1803"/>
                  </a:lnTo>
                  <a:lnTo>
                    <a:pt x="3240" y="1803"/>
                  </a:lnTo>
                  <a:lnTo>
                    <a:pt x="3240" y="1949"/>
                  </a:lnTo>
                  <a:lnTo>
                    <a:pt x="3215" y="2047"/>
                  </a:lnTo>
                  <a:lnTo>
                    <a:pt x="3167" y="2144"/>
                  </a:lnTo>
                  <a:lnTo>
                    <a:pt x="3118" y="2241"/>
                  </a:lnTo>
                  <a:lnTo>
                    <a:pt x="3045" y="2314"/>
                  </a:lnTo>
                  <a:lnTo>
                    <a:pt x="2972" y="2388"/>
                  </a:lnTo>
                  <a:lnTo>
                    <a:pt x="2777" y="2485"/>
                  </a:lnTo>
                  <a:lnTo>
                    <a:pt x="2534" y="2558"/>
                  </a:lnTo>
                  <a:lnTo>
                    <a:pt x="2266" y="2582"/>
                  </a:lnTo>
                  <a:lnTo>
                    <a:pt x="1949" y="2607"/>
                  </a:lnTo>
                  <a:lnTo>
                    <a:pt x="1632" y="2607"/>
                  </a:lnTo>
                  <a:lnTo>
                    <a:pt x="1632" y="2607"/>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7" name="Shape 567"/>
            <p:cNvSpPr/>
            <p:nvPr/>
          </p:nvSpPr>
          <p:spPr>
            <a:xfrm>
              <a:off x="5447225" y="4615925"/>
              <a:ext cx="110850" cy="25"/>
            </a:xfrm>
            <a:custGeom>
              <a:avLst/>
              <a:gdLst/>
              <a:ahLst/>
              <a:cxnLst/>
              <a:rect l="0" t="0" r="0" b="0"/>
              <a:pathLst>
                <a:path w="4434" h="1" fill="none" extrusionOk="0">
                  <a:moveTo>
                    <a:pt x="1" y="0"/>
                  </a:moveTo>
                  <a:lnTo>
                    <a:pt x="4434" y="0"/>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8" name="Shape 568"/>
            <p:cNvSpPr/>
            <p:nvPr/>
          </p:nvSpPr>
          <p:spPr>
            <a:xfrm>
              <a:off x="5439925" y="4589125"/>
              <a:ext cx="125450" cy="25"/>
            </a:xfrm>
            <a:custGeom>
              <a:avLst/>
              <a:gdLst/>
              <a:ahLst/>
              <a:cxnLst/>
              <a:rect l="0" t="0" r="0" b="0"/>
              <a:pathLst>
                <a:path w="5018" h="1" fill="none" extrusionOk="0">
                  <a:moveTo>
                    <a:pt x="1" y="0"/>
                  </a:moveTo>
                  <a:lnTo>
                    <a:pt x="5018" y="0"/>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9" name="Shape 569"/>
            <p:cNvSpPr/>
            <p:nvPr/>
          </p:nvSpPr>
          <p:spPr>
            <a:xfrm>
              <a:off x="5597625" y="4569025"/>
              <a:ext cx="81000" cy="65175"/>
            </a:xfrm>
            <a:custGeom>
              <a:avLst/>
              <a:gdLst/>
              <a:ahLst/>
              <a:cxnLst/>
              <a:rect l="0" t="0" r="0" b="0"/>
              <a:pathLst>
                <a:path w="3240" h="2607" fill="none" extrusionOk="0">
                  <a:moveTo>
                    <a:pt x="1608" y="2607"/>
                  </a:moveTo>
                  <a:lnTo>
                    <a:pt x="1608" y="2607"/>
                  </a:lnTo>
                  <a:lnTo>
                    <a:pt x="1291" y="2607"/>
                  </a:lnTo>
                  <a:lnTo>
                    <a:pt x="975" y="2582"/>
                  </a:lnTo>
                  <a:lnTo>
                    <a:pt x="707" y="2558"/>
                  </a:lnTo>
                  <a:lnTo>
                    <a:pt x="463" y="2485"/>
                  </a:lnTo>
                  <a:lnTo>
                    <a:pt x="268" y="2388"/>
                  </a:lnTo>
                  <a:lnTo>
                    <a:pt x="195" y="2314"/>
                  </a:lnTo>
                  <a:lnTo>
                    <a:pt x="122" y="2241"/>
                  </a:lnTo>
                  <a:lnTo>
                    <a:pt x="74" y="2144"/>
                  </a:lnTo>
                  <a:lnTo>
                    <a:pt x="25" y="2047"/>
                  </a:lnTo>
                  <a:lnTo>
                    <a:pt x="1" y="1949"/>
                  </a:lnTo>
                  <a:lnTo>
                    <a:pt x="1" y="1803"/>
                  </a:lnTo>
                  <a:lnTo>
                    <a:pt x="1" y="1803"/>
                  </a:lnTo>
                  <a:lnTo>
                    <a:pt x="1" y="1681"/>
                  </a:lnTo>
                  <a:lnTo>
                    <a:pt x="25" y="1535"/>
                  </a:lnTo>
                  <a:lnTo>
                    <a:pt x="122" y="1219"/>
                  </a:lnTo>
                  <a:lnTo>
                    <a:pt x="268" y="926"/>
                  </a:lnTo>
                  <a:lnTo>
                    <a:pt x="463" y="634"/>
                  </a:lnTo>
                  <a:lnTo>
                    <a:pt x="707" y="390"/>
                  </a:lnTo>
                  <a:lnTo>
                    <a:pt x="829" y="269"/>
                  </a:lnTo>
                  <a:lnTo>
                    <a:pt x="975" y="171"/>
                  </a:lnTo>
                  <a:lnTo>
                    <a:pt x="1121" y="98"/>
                  </a:lnTo>
                  <a:lnTo>
                    <a:pt x="1291" y="49"/>
                  </a:lnTo>
                  <a:lnTo>
                    <a:pt x="1438" y="1"/>
                  </a:lnTo>
                  <a:lnTo>
                    <a:pt x="1608" y="1"/>
                  </a:lnTo>
                  <a:lnTo>
                    <a:pt x="1608" y="1"/>
                  </a:lnTo>
                  <a:lnTo>
                    <a:pt x="1949" y="25"/>
                  </a:lnTo>
                  <a:lnTo>
                    <a:pt x="2241" y="98"/>
                  </a:lnTo>
                  <a:lnTo>
                    <a:pt x="2509" y="220"/>
                  </a:lnTo>
                  <a:lnTo>
                    <a:pt x="2753" y="390"/>
                  </a:lnTo>
                  <a:lnTo>
                    <a:pt x="2948" y="585"/>
                  </a:lnTo>
                  <a:lnTo>
                    <a:pt x="3118" y="804"/>
                  </a:lnTo>
                  <a:lnTo>
                    <a:pt x="3167" y="926"/>
                  </a:lnTo>
                  <a:lnTo>
                    <a:pt x="3191" y="1048"/>
                  </a:lnTo>
                  <a:lnTo>
                    <a:pt x="3215" y="1170"/>
                  </a:lnTo>
                  <a:lnTo>
                    <a:pt x="3240" y="1316"/>
                  </a:lnTo>
                  <a:lnTo>
                    <a:pt x="3240" y="1316"/>
                  </a:lnTo>
                  <a:lnTo>
                    <a:pt x="3215" y="1438"/>
                  </a:lnTo>
                  <a:lnTo>
                    <a:pt x="3191" y="1559"/>
                  </a:lnTo>
                  <a:lnTo>
                    <a:pt x="3167" y="1706"/>
                  </a:lnTo>
                  <a:lnTo>
                    <a:pt x="3118" y="1803"/>
                  </a:lnTo>
                  <a:lnTo>
                    <a:pt x="2948" y="2047"/>
                  </a:lnTo>
                  <a:lnTo>
                    <a:pt x="2753" y="2217"/>
                  </a:lnTo>
                  <a:lnTo>
                    <a:pt x="2509" y="2388"/>
                  </a:lnTo>
                  <a:lnTo>
                    <a:pt x="2241" y="2509"/>
                  </a:lnTo>
                  <a:lnTo>
                    <a:pt x="1949" y="2582"/>
                  </a:lnTo>
                  <a:lnTo>
                    <a:pt x="1608" y="2607"/>
                  </a:lnTo>
                  <a:lnTo>
                    <a:pt x="1608" y="2607"/>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70" name="Shape 570"/>
          <p:cNvGrpSpPr/>
          <p:nvPr/>
        </p:nvGrpSpPr>
        <p:grpSpPr>
          <a:xfrm>
            <a:off x="7820556" y="3709524"/>
            <a:ext cx="354145" cy="354145"/>
            <a:chOff x="5964175" y="4329750"/>
            <a:chExt cx="421350" cy="421350"/>
          </a:xfrm>
        </p:grpSpPr>
        <p:sp>
          <p:nvSpPr>
            <p:cNvPr id="571" name="Shape 571"/>
            <p:cNvSpPr/>
            <p:nvPr/>
          </p:nvSpPr>
          <p:spPr>
            <a:xfrm>
              <a:off x="5964175" y="4329750"/>
              <a:ext cx="421350" cy="421350"/>
            </a:xfrm>
            <a:custGeom>
              <a:avLst/>
              <a:gdLst/>
              <a:ahLst/>
              <a:cxnLst/>
              <a:rect l="0" t="0" r="0" b="0"/>
              <a:pathLst>
                <a:path w="16854" h="16854" fill="none" extrusionOk="0">
                  <a:moveTo>
                    <a:pt x="15636" y="14004"/>
                  </a:moveTo>
                  <a:lnTo>
                    <a:pt x="13517" y="6260"/>
                  </a:lnTo>
                  <a:lnTo>
                    <a:pt x="16196" y="3605"/>
                  </a:lnTo>
                  <a:lnTo>
                    <a:pt x="16196" y="3605"/>
                  </a:lnTo>
                  <a:lnTo>
                    <a:pt x="16318" y="3434"/>
                  </a:lnTo>
                  <a:lnTo>
                    <a:pt x="16440" y="3239"/>
                  </a:lnTo>
                  <a:lnTo>
                    <a:pt x="16537" y="3020"/>
                  </a:lnTo>
                  <a:lnTo>
                    <a:pt x="16610" y="2777"/>
                  </a:lnTo>
                  <a:lnTo>
                    <a:pt x="16732" y="2338"/>
                  </a:lnTo>
                  <a:lnTo>
                    <a:pt x="16805" y="2046"/>
                  </a:lnTo>
                  <a:lnTo>
                    <a:pt x="16805" y="2046"/>
                  </a:lnTo>
                  <a:lnTo>
                    <a:pt x="16830" y="1729"/>
                  </a:lnTo>
                  <a:lnTo>
                    <a:pt x="16854" y="1437"/>
                  </a:lnTo>
                  <a:lnTo>
                    <a:pt x="16854" y="1194"/>
                  </a:lnTo>
                  <a:lnTo>
                    <a:pt x="16854" y="950"/>
                  </a:lnTo>
                  <a:lnTo>
                    <a:pt x="16805" y="755"/>
                  </a:lnTo>
                  <a:lnTo>
                    <a:pt x="16732" y="585"/>
                  </a:lnTo>
                  <a:lnTo>
                    <a:pt x="16659" y="414"/>
                  </a:lnTo>
                  <a:lnTo>
                    <a:pt x="16562" y="293"/>
                  </a:lnTo>
                  <a:lnTo>
                    <a:pt x="16562" y="293"/>
                  </a:lnTo>
                  <a:lnTo>
                    <a:pt x="16440" y="195"/>
                  </a:lnTo>
                  <a:lnTo>
                    <a:pt x="16269" y="122"/>
                  </a:lnTo>
                  <a:lnTo>
                    <a:pt x="16099" y="49"/>
                  </a:lnTo>
                  <a:lnTo>
                    <a:pt x="15904" y="0"/>
                  </a:lnTo>
                  <a:lnTo>
                    <a:pt x="15660" y="0"/>
                  </a:lnTo>
                  <a:lnTo>
                    <a:pt x="15417" y="0"/>
                  </a:lnTo>
                  <a:lnTo>
                    <a:pt x="15125" y="25"/>
                  </a:lnTo>
                  <a:lnTo>
                    <a:pt x="14808" y="49"/>
                  </a:lnTo>
                  <a:lnTo>
                    <a:pt x="14808" y="49"/>
                  </a:lnTo>
                  <a:lnTo>
                    <a:pt x="14516" y="122"/>
                  </a:lnTo>
                  <a:lnTo>
                    <a:pt x="14077" y="244"/>
                  </a:lnTo>
                  <a:lnTo>
                    <a:pt x="13834" y="317"/>
                  </a:lnTo>
                  <a:lnTo>
                    <a:pt x="13615" y="414"/>
                  </a:lnTo>
                  <a:lnTo>
                    <a:pt x="13420" y="536"/>
                  </a:lnTo>
                  <a:lnTo>
                    <a:pt x="13249" y="658"/>
                  </a:lnTo>
                  <a:lnTo>
                    <a:pt x="10595" y="3337"/>
                  </a:lnTo>
                  <a:lnTo>
                    <a:pt x="2850" y="1218"/>
                  </a:lnTo>
                  <a:lnTo>
                    <a:pt x="2850" y="1218"/>
                  </a:lnTo>
                  <a:lnTo>
                    <a:pt x="2704" y="1194"/>
                  </a:lnTo>
                  <a:lnTo>
                    <a:pt x="2582" y="1218"/>
                  </a:lnTo>
                  <a:lnTo>
                    <a:pt x="2460" y="1267"/>
                  </a:lnTo>
                  <a:lnTo>
                    <a:pt x="2338" y="1340"/>
                  </a:lnTo>
                  <a:lnTo>
                    <a:pt x="1608" y="2095"/>
                  </a:lnTo>
                  <a:lnTo>
                    <a:pt x="1608" y="2095"/>
                  </a:lnTo>
                  <a:lnTo>
                    <a:pt x="1535" y="2192"/>
                  </a:lnTo>
                  <a:lnTo>
                    <a:pt x="1486" y="2290"/>
                  </a:lnTo>
                  <a:lnTo>
                    <a:pt x="1462" y="2411"/>
                  </a:lnTo>
                  <a:lnTo>
                    <a:pt x="1462" y="2509"/>
                  </a:lnTo>
                  <a:lnTo>
                    <a:pt x="1462" y="2509"/>
                  </a:lnTo>
                  <a:lnTo>
                    <a:pt x="1486" y="2606"/>
                  </a:lnTo>
                  <a:lnTo>
                    <a:pt x="1510" y="2679"/>
                  </a:lnTo>
                  <a:lnTo>
                    <a:pt x="1608" y="2825"/>
                  </a:lnTo>
                  <a:lnTo>
                    <a:pt x="1608" y="2825"/>
                  </a:lnTo>
                  <a:lnTo>
                    <a:pt x="1705" y="2899"/>
                  </a:lnTo>
                  <a:lnTo>
                    <a:pt x="7404" y="6600"/>
                  </a:lnTo>
                  <a:lnTo>
                    <a:pt x="4165" y="10863"/>
                  </a:lnTo>
                  <a:lnTo>
                    <a:pt x="926" y="10302"/>
                  </a:lnTo>
                  <a:lnTo>
                    <a:pt x="926" y="10302"/>
                  </a:lnTo>
                  <a:lnTo>
                    <a:pt x="828" y="10302"/>
                  </a:lnTo>
                  <a:lnTo>
                    <a:pt x="707" y="10327"/>
                  </a:lnTo>
                  <a:lnTo>
                    <a:pt x="609" y="10375"/>
                  </a:lnTo>
                  <a:lnTo>
                    <a:pt x="512" y="10449"/>
                  </a:lnTo>
                  <a:lnTo>
                    <a:pt x="146" y="10814"/>
                  </a:lnTo>
                  <a:lnTo>
                    <a:pt x="146" y="10814"/>
                  </a:lnTo>
                  <a:lnTo>
                    <a:pt x="73" y="10911"/>
                  </a:lnTo>
                  <a:lnTo>
                    <a:pt x="25" y="11033"/>
                  </a:lnTo>
                  <a:lnTo>
                    <a:pt x="0" y="11155"/>
                  </a:lnTo>
                  <a:lnTo>
                    <a:pt x="0" y="11277"/>
                  </a:lnTo>
                  <a:lnTo>
                    <a:pt x="0" y="11277"/>
                  </a:lnTo>
                  <a:lnTo>
                    <a:pt x="49" y="11423"/>
                  </a:lnTo>
                  <a:lnTo>
                    <a:pt x="146" y="11569"/>
                  </a:lnTo>
                  <a:lnTo>
                    <a:pt x="146" y="11569"/>
                  </a:lnTo>
                  <a:lnTo>
                    <a:pt x="244" y="11642"/>
                  </a:lnTo>
                  <a:lnTo>
                    <a:pt x="3434" y="13420"/>
                  </a:lnTo>
                  <a:lnTo>
                    <a:pt x="5212" y="16610"/>
                  </a:lnTo>
                  <a:lnTo>
                    <a:pt x="5212" y="16610"/>
                  </a:lnTo>
                  <a:lnTo>
                    <a:pt x="5285" y="16708"/>
                  </a:lnTo>
                  <a:lnTo>
                    <a:pt x="5285" y="16708"/>
                  </a:lnTo>
                  <a:lnTo>
                    <a:pt x="5431" y="16805"/>
                  </a:lnTo>
                  <a:lnTo>
                    <a:pt x="5578" y="16854"/>
                  </a:lnTo>
                  <a:lnTo>
                    <a:pt x="5578" y="16854"/>
                  </a:lnTo>
                  <a:lnTo>
                    <a:pt x="5699" y="16854"/>
                  </a:lnTo>
                  <a:lnTo>
                    <a:pt x="5821" y="16830"/>
                  </a:lnTo>
                  <a:lnTo>
                    <a:pt x="5943" y="16781"/>
                  </a:lnTo>
                  <a:lnTo>
                    <a:pt x="6040" y="16708"/>
                  </a:lnTo>
                  <a:lnTo>
                    <a:pt x="6406" y="16342"/>
                  </a:lnTo>
                  <a:lnTo>
                    <a:pt x="6406" y="16342"/>
                  </a:lnTo>
                  <a:lnTo>
                    <a:pt x="6479" y="16245"/>
                  </a:lnTo>
                  <a:lnTo>
                    <a:pt x="6527" y="16148"/>
                  </a:lnTo>
                  <a:lnTo>
                    <a:pt x="6552" y="16026"/>
                  </a:lnTo>
                  <a:lnTo>
                    <a:pt x="6552" y="15928"/>
                  </a:lnTo>
                  <a:lnTo>
                    <a:pt x="5992" y="12689"/>
                  </a:lnTo>
                  <a:lnTo>
                    <a:pt x="10254" y="9450"/>
                  </a:lnTo>
                  <a:lnTo>
                    <a:pt x="13956" y="15149"/>
                  </a:lnTo>
                  <a:lnTo>
                    <a:pt x="13956" y="15149"/>
                  </a:lnTo>
                  <a:lnTo>
                    <a:pt x="14029" y="15246"/>
                  </a:lnTo>
                  <a:lnTo>
                    <a:pt x="14029" y="15246"/>
                  </a:lnTo>
                  <a:lnTo>
                    <a:pt x="14175" y="15344"/>
                  </a:lnTo>
                  <a:lnTo>
                    <a:pt x="14248" y="15368"/>
                  </a:lnTo>
                  <a:lnTo>
                    <a:pt x="14345" y="15393"/>
                  </a:lnTo>
                  <a:lnTo>
                    <a:pt x="14345" y="15393"/>
                  </a:lnTo>
                  <a:lnTo>
                    <a:pt x="14443" y="15393"/>
                  </a:lnTo>
                  <a:lnTo>
                    <a:pt x="14565" y="15368"/>
                  </a:lnTo>
                  <a:lnTo>
                    <a:pt x="14662" y="15320"/>
                  </a:lnTo>
                  <a:lnTo>
                    <a:pt x="14759" y="15246"/>
                  </a:lnTo>
                  <a:lnTo>
                    <a:pt x="15514" y="14516"/>
                  </a:lnTo>
                  <a:lnTo>
                    <a:pt x="15514" y="14516"/>
                  </a:lnTo>
                  <a:lnTo>
                    <a:pt x="15587" y="14394"/>
                  </a:lnTo>
                  <a:lnTo>
                    <a:pt x="15636" y="14272"/>
                  </a:lnTo>
                  <a:lnTo>
                    <a:pt x="15660" y="14151"/>
                  </a:lnTo>
                  <a:lnTo>
                    <a:pt x="15636" y="14004"/>
                  </a:lnTo>
                  <a:lnTo>
                    <a:pt x="15636" y="14004"/>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2" name="Shape 572"/>
            <p:cNvSpPr/>
            <p:nvPr/>
          </p:nvSpPr>
          <p:spPr>
            <a:xfrm>
              <a:off x="6322800" y="4360800"/>
              <a:ext cx="31675" cy="30475"/>
            </a:xfrm>
            <a:custGeom>
              <a:avLst/>
              <a:gdLst/>
              <a:ahLst/>
              <a:cxnLst/>
              <a:rect l="0" t="0" r="0" b="0"/>
              <a:pathLst>
                <a:path w="1267" h="1219" fill="none" extrusionOk="0">
                  <a:moveTo>
                    <a:pt x="1267" y="1218"/>
                  </a:moveTo>
                  <a:lnTo>
                    <a:pt x="1267" y="1218"/>
                  </a:lnTo>
                  <a:lnTo>
                    <a:pt x="1242" y="999"/>
                  </a:lnTo>
                  <a:lnTo>
                    <a:pt x="1169" y="755"/>
                  </a:lnTo>
                  <a:lnTo>
                    <a:pt x="1048" y="561"/>
                  </a:lnTo>
                  <a:lnTo>
                    <a:pt x="901" y="366"/>
                  </a:lnTo>
                  <a:lnTo>
                    <a:pt x="901" y="366"/>
                  </a:lnTo>
                  <a:lnTo>
                    <a:pt x="707" y="220"/>
                  </a:lnTo>
                  <a:lnTo>
                    <a:pt x="487" y="98"/>
                  </a:lnTo>
                  <a:lnTo>
                    <a:pt x="244" y="25"/>
                  </a:lnTo>
                  <a:lnTo>
                    <a:pt x="0" y="0"/>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73" name="Shape 573"/>
          <p:cNvGrpSpPr/>
          <p:nvPr/>
        </p:nvGrpSpPr>
        <p:grpSpPr>
          <a:xfrm>
            <a:off x="3856464" y="4274508"/>
            <a:ext cx="372594" cy="360301"/>
            <a:chOff x="1247825" y="5001950"/>
            <a:chExt cx="443300" cy="428675"/>
          </a:xfrm>
        </p:grpSpPr>
        <p:sp>
          <p:nvSpPr>
            <p:cNvPr id="574" name="Shape 574"/>
            <p:cNvSpPr/>
            <p:nvPr/>
          </p:nvSpPr>
          <p:spPr>
            <a:xfrm>
              <a:off x="1247825" y="5168175"/>
              <a:ext cx="373875" cy="221650"/>
            </a:xfrm>
            <a:custGeom>
              <a:avLst/>
              <a:gdLst/>
              <a:ahLst/>
              <a:cxnLst/>
              <a:rect l="0" t="0" r="0" b="0"/>
              <a:pathLst>
                <a:path w="14955" h="8866" fill="none" extrusionOk="0">
                  <a:moveTo>
                    <a:pt x="12178" y="8865"/>
                  </a:moveTo>
                  <a:lnTo>
                    <a:pt x="12178" y="8865"/>
                  </a:lnTo>
                  <a:lnTo>
                    <a:pt x="12325" y="8841"/>
                  </a:lnTo>
                  <a:lnTo>
                    <a:pt x="12471" y="8792"/>
                  </a:lnTo>
                  <a:lnTo>
                    <a:pt x="12592" y="8695"/>
                  </a:lnTo>
                  <a:lnTo>
                    <a:pt x="12666" y="8573"/>
                  </a:lnTo>
                  <a:lnTo>
                    <a:pt x="12666" y="8573"/>
                  </a:lnTo>
                  <a:lnTo>
                    <a:pt x="12958" y="8037"/>
                  </a:lnTo>
                  <a:lnTo>
                    <a:pt x="13323" y="7331"/>
                  </a:lnTo>
                  <a:lnTo>
                    <a:pt x="13688" y="6454"/>
                  </a:lnTo>
                  <a:lnTo>
                    <a:pt x="13883" y="5991"/>
                  </a:lnTo>
                  <a:lnTo>
                    <a:pt x="14078" y="5480"/>
                  </a:lnTo>
                  <a:lnTo>
                    <a:pt x="14249" y="4944"/>
                  </a:lnTo>
                  <a:lnTo>
                    <a:pt x="14419" y="4360"/>
                  </a:lnTo>
                  <a:lnTo>
                    <a:pt x="14565" y="3775"/>
                  </a:lnTo>
                  <a:lnTo>
                    <a:pt x="14711" y="3166"/>
                  </a:lnTo>
                  <a:lnTo>
                    <a:pt x="14809" y="2533"/>
                  </a:lnTo>
                  <a:lnTo>
                    <a:pt x="14882" y="1875"/>
                  </a:lnTo>
                  <a:lnTo>
                    <a:pt x="14931" y="1218"/>
                  </a:lnTo>
                  <a:lnTo>
                    <a:pt x="14955" y="536"/>
                  </a:lnTo>
                  <a:lnTo>
                    <a:pt x="14955" y="536"/>
                  </a:lnTo>
                  <a:lnTo>
                    <a:pt x="14955" y="438"/>
                  </a:lnTo>
                  <a:lnTo>
                    <a:pt x="14906" y="341"/>
                  </a:lnTo>
                  <a:lnTo>
                    <a:pt x="14857" y="244"/>
                  </a:lnTo>
                  <a:lnTo>
                    <a:pt x="14809" y="146"/>
                  </a:lnTo>
                  <a:lnTo>
                    <a:pt x="14711" y="97"/>
                  </a:lnTo>
                  <a:lnTo>
                    <a:pt x="14614" y="24"/>
                  </a:lnTo>
                  <a:lnTo>
                    <a:pt x="14516" y="0"/>
                  </a:lnTo>
                  <a:lnTo>
                    <a:pt x="14395" y="0"/>
                  </a:lnTo>
                  <a:lnTo>
                    <a:pt x="3338" y="0"/>
                  </a:lnTo>
                  <a:lnTo>
                    <a:pt x="3338" y="0"/>
                  </a:lnTo>
                  <a:lnTo>
                    <a:pt x="3216" y="0"/>
                  </a:lnTo>
                  <a:lnTo>
                    <a:pt x="3118" y="24"/>
                  </a:lnTo>
                  <a:lnTo>
                    <a:pt x="3021" y="97"/>
                  </a:lnTo>
                  <a:lnTo>
                    <a:pt x="2924" y="146"/>
                  </a:lnTo>
                  <a:lnTo>
                    <a:pt x="2875" y="244"/>
                  </a:lnTo>
                  <a:lnTo>
                    <a:pt x="2826" y="341"/>
                  </a:lnTo>
                  <a:lnTo>
                    <a:pt x="2777" y="438"/>
                  </a:lnTo>
                  <a:lnTo>
                    <a:pt x="2777" y="536"/>
                  </a:lnTo>
                  <a:lnTo>
                    <a:pt x="2777" y="536"/>
                  </a:lnTo>
                  <a:lnTo>
                    <a:pt x="2777" y="706"/>
                  </a:lnTo>
                  <a:lnTo>
                    <a:pt x="2777" y="706"/>
                  </a:lnTo>
                  <a:lnTo>
                    <a:pt x="2558" y="633"/>
                  </a:lnTo>
                  <a:lnTo>
                    <a:pt x="2363" y="585"/>
                  </a:lnTo>
                  <a:lnTo>
                    <a:pt x="2144" y="560"/>
                  </a:lnTo>
                  <a:lnTo>
                    <a:pt x="1949" y="536"/>
                  </a:lnTo>
                  <a:lnTo>
                    <a:pt x="1949" y="536"/>
                  </a:lnTo>
                  <a:lnTo>
                    <a:pt x="1755" y="560"/>
                  </a:lnTo>
                  <a:lnTo>
                    <a:pt x="1560" y="585"/>
                  </a:lnTo>
                  <a:lnTo>
                    <a:pt x="1365" y="633"/>
                  </a:lnTo>
                  <a:lnTo>
                    <a:pt x="1194" y="706"/>
                  </a:lnTo>
                  <a:lnTo>
                    <a:pt x="1024" y="779"/>
                  </a:lnTo>
                  <a:lnTo>
                    <a:pt x="853" y="877"/>
                  </a:lnTo>
                  <a:lnTo>
                    <a:pt x="707" y="999"/>
                  </a:lnTo>
                  <a:lnTo>
                    <a:pt x="561" y="1120"/>
                  </a:lnTo>
                  <a:lnTo>
                    <a:pt x="439" y="1242"/>
                  </a:lnTo>
                  <a:lnTo>
                    <a:pt x="342" y="1413"/>
                  </a:lnTo>
                  <a:lnTo>
                    <a:pt x="244" y="1559"/>
                  </a:lnTo>
                  <a:lnTo>
                    <a:pt x="147" y="1729"/>
                  </a:lnTo>
                  <a:lnTo>
                    <a:pt x="98" y="1900"/>
                  </a:lnTo>
                  <a:lnTo>
                    <a:pt x="50" y="2095"/>
                  </a:lnTo>
                  <a:lnTo>
                    <a:pt x="1" y="2289"/>
                  </a:lnTo>
                  <a:lnTo>
                    <a:pt x="1" y="2484"/>
                  </a:lnTo>
                  <a:lnTo>
                    <a:pt x="1" y="2484"/>
                  </a:lnTo>
                  <a:lnTo>
                    <a:pt x="25" y="2850"/>
                  </a:lnTo>
                  <a:lnTo>
                    <a:pt x="98" y="3191"/>
                  </a:lnTo>
                  <a:lnTo>
                    <a:pt x="220" y="3556"/>
                  </a:lnTo>
                  <a:lnTo>
                    <a:pt x="366" y="3872"/>
                  </a:lnTo>
                  <a:lnTo>
                    <a:pt x="561" y="4213"/>
                  </a:lnTo>
                  <a:lnTo>
                    <a:pt x="780" y="4530"/>
                  </a:lnTo>
                  <a:lnTo>
                    <a:pt x="1024" y="4822"/>
                  </a:lnTo>
                  <a:lnTo>
                    <a:pt x="1292" y="5090"/>
                  </a:lnTo>
                  <a:lnTo>
                    <a:pt x="1584" y="5334"/>
                  </a:lnTo>
                  <a:lnTo>
                    <a:pt x="1901" y="5577"/>
                  </a:lnTo>
                  <a:lnTo>
                    <a:pt x="2242" y="5772"/>
                  </a:lnTo>
                  <a:lnTo>
                    <a:pt x="2583" y="5943"/>
                  </a:lnTo>
                  <a:lnTo>
                    <a:pt x="2924" y="6089"/>
                  </a:lnTo>
                  <a:lnTo>
                    <a:pt x="3265" y="6186"/>
                  </a:lnTo>
                  <a:lnTo>
                    <a:pt x="3605" y="6259"/>
                  </a:lnTo>
                  <a:lnTo>
                    <a:pt x="3946" y="6284"/>
                  </a:lnTo>
                  <a:lnTo>
                    <a:pt x="3946" y="6284"/>
                  </a:lnTo>
                  <a:lnTo>
                    <a:pt x="4068" y="6625"/>
                  </a:lnTo>
                  <a:lnTo>
                    <a:pt x="4214" y="6941"/>
                  </a:lnTo>
                  <a:lnTo>
                    <a:pt x="4507" y="7574"/>
                  </a:lnTo>
                  <a:lnTo>
                    <a:pt x="4799" y="8110"/>
                  </a:lnTo>
                  <a:lnTo>
                    <a:pt x="5067" y="8573"/>
                  </a:lnTo>
                  <a:lnTo>
                    <a:pt x="5067" y="8573"/>
                  </a:lnTo>
                  <a:lnTo>
                    <a:pt x="5140" y="8695"/>
                  </a:lnTo>
                  <a:lnTo>
                    <a:pt x="5262" y="8792"/>
                  </a:lnTo>
                  <a:lnTo>
                    <a:pt x="5408" y="8841"/>
                  </a:lnTo>
                  <a:lnTo>
                    <a:pt x="5554" y="8865"/>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5" name="Shape 575"/>
            <p:cNvSpPr/>
            <p:nvPr/>
          </p:nvSpPr>
          <p:spPr>
            <a:xfrm>
              <a:off x="1275850" y="5209575"/>
              <a:ext cx="60900" cy="87075"/>
            </a:xfrm>
            <a:custGeom>
              <a:avLst/>
              <a:gdLst/>
              <a:ahLst/>
              <a:cxnLst/>
              <a:rect l="0" t="0" r="0" b="0"/>
              <a:pathLst>
                <a:path w="2436" h="3483" fill="none" extrusionOk="0">
                  <a:moveTo>
                    <a:pt x="0" y="828"/>
                  </a:moveTo>
                  <a:lnTo>
                    <a:pt x="0" y="828"/>
                  </a:lnTo>
                  <a:lnTo>
                    <a:pt x="0" y="658"/>
                  </a:lnTo>
                  <a:lnTo>
                    <a:pt x="49" y="512"/>
                  </a:lnTo>
                  <a:lnTo>
                    <a:pt x="122" y="366"/>
                  </a:lnTo>
                  <a:lnTo>
                    <a:pt x="244" y="244"/>
                  </a:lnTo>
                  <a:lnTo>
                    <a:pt x="366" y="146"/>
                  </a:lnTo>
                  <a:lnTo>
                    <a:pt x="487" y="73"/>
                  </a:lnTo>
                  <a:lnTo>
                    <a:pt x="658" y="25"/>
                  </a:lnTo>
                  <a:lnTo>
                    <a:pt x="828" y="0"/>
                  </a:lnTo>
                  <a:lnTo>
                    <a:pt x="828" y="0"/>
                  </a:lnTo>
                  <a:lnTo>
                    <a:pt x="950" y="0"/>
                  </a:lnTo>
                  <a:lnTo>
                    <a:pt x="1072" y="25"/>
                  </a:lnTo>
                  <a:lnTo>
                    <a:pt x="1340" y="122"/>
                  </a:lnTo>
                  <a:lnTo>
                    <a:pt x="1559" y="268"/>
                  </a:lnTo>
                  <a:lnTo>
                    <a:pt x="1754" y="414"/>
                  </a:lnTo>
                  <a:lnTo>
                    <a:pt x="1754" y="414"/>
                  </a:lnTo>
                  <a:lnTo>
                    <a:pt x="1803" y="780"/>
                  </a:lnTo>
                  <a:lnTo>
                    <a:pt x="1876" y="1169"/>
                  </a:lnTo>
                  <a:lnTo>
                    <a:pt x="2046" y="1997"/>
                  </a:lnTo>
                  <a:lnTo>
                    <a:pt x="2265" y="2801"/>
                  </a:lnTo>
                  <a:lnTo>
                    <a:pt x="2436" y="3483"/>
                  </a:lnTo>
                  <a:lnTo>
                    <a:pt x="2436" y="3483"/>
                  </a:lnTo>
                  <a:lnTo>
                    <a:pt x="2241" y="3434"/>
                  </a:lnTo>
                  <a:lnTo>
                    <a:pt x="2022" y="3361"/>
                  </a:lnTo>
                  <a:lnTo>
                    <a:pt x="1827" y="3264"/>
                  </a:lnTo>
                  <a:lnTo>
                    <a:pt x="1608" y="3142"/>
                  </a:lnTo>
                  <a:lnTo>
                    <a:pt x="1413" y="3020"/>
                  </a:lnTo>
                  <a:lnTo>
                    <a:pt x="1194" y="2874"/>
                  </a:lnTo>
                  <a:lnTo>
                    <a:pt x="999" y="2704"/>
                  </a:lnTo>
                  <a:lnTo>
                    <a:pt x="804" y="2533"/>
                  </a:lnTo>
                  <a:lnTo>
                    <a:pt x="634" y="2338"/>
                  </a:lnTo>
                  <a:lnTo>
                    <a:pt x="487" y="2143"/>
                  </a:lnTo>
                  <a:lnTo>
                    <a:pt x="341" y="1924"/>
                  </a:lnTo>
                  <a:lnTo>
                    <a:pt x="219" y="1729"/>
                  </a:lnTo>
                  <a:lnTo>
                    <a:pt x="122" y="1510"/>
                  </a:lnTo>
                  <a:lnTo>
                    <a:pt x="49" y="1267"/>
                  </a:lnTo>
                  <a:lnTo>
                    <a:pt x="0" y="1047"/>
                  </a:lnTo>
                  <a:lnTo>
                    <a:pt x="0" y="828"/>
                  </a:lnTo>
                  <a:lnTo>
                    <a:pt x="0" y="828"/>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6" name="Shape 576"/>
            <p:cNvSpPr/>
            <p:nvPr/>
          </p:nvSpPr>
          <p:spPr>
            <a:xfrm>
              <a:off x="1247825" y="5391625"/>
              <a:ext cx="443300" cy="39000"/>
            </a:xfrm>
            <a:custGeom>
              <a:avLst/>
              <a:gdLst/>
              <a:ahLst/>
              <a:cxnLst/>
              <a:rect l="0" t="0" r="0" b="0"/>
              <a:pathLst>
                <a:path w="17732" h="1560" fill="none" extrusionOk="0">
                  <a:moveTo>
                    <a:pt x="16611" y="1559"/>
                  </a:moveTo>
                  <a:lnTo>
                    <a:pt x="1121" y="1559"/>
                  </a:lnTo>
                  <a:lnTo>
                    <a:pt x="1121" y="1559"/>
                  </a:lnTo>
                  <a:lnTo>
                    <a:pt x="1000" y="1535"/>
                  </a:lnTo>
                  <a:lnTo>
                    <a:pt x="878" y="1510"/>
                  </a:lnTo>
                  <a:lnTo>
                    <a:pt x="780" y="1462"/>
                  </a:lnTo>
                  <a:lnTo>
                    <a:pt x="683" y="1389"/>
                  </a:lnTo>
                  <a:lnTo>
                    <a:pt x="488" y="1218"/>
                  </a:lnTo>
                  <a:lnTo>
                    <a:pt x="318" y="999"/>
                  </a:lnTo>
                  <a:lnTo>
                    <a:pt x="196" y="755"/>
                  </a:lnTo>
                  <a:lnTo>
                    <a:pt x="98" y="487"/>
                  </a:lnTo>
                  <a:lnTo>
                    <a:pt x="25" y="244"/>
                  </a:lnTo>
                  <a:lnTo>
                    <a:pt x="1" y="0"/>
                  </a:lnTo>
                  <a:lnTo>
                    <a:pt x="17731" y="0"/>
                  </a:lnTo>
                  <a:lnTo>
                    <a:pt x="17731" y="0"/>
                  </a:lnTo>
                  <a:lnTo>
                    <a:pt x="17707" y="244"/>
                  </a:lnTo>
                  <a:lnTo>
                    <a:pt x="17634" y="487"/>
                  </a:lnTo>
                  <a:lnTo>
                    <a:pt x="17537" y="755"/>
                  </a:lnTo>
                  <a:lnTo>
                    <a:pt x="17415" y="999"/>
                  </a:lnTo>
                  <a:lnTo>
                    <a:pt x="17244" y="1218"/>
                  </a:lnTo>
                  <a:lnTo>
                    <a:pt x="17049" y="1389"/>
                  </a:lnTo>
                  <a:lnTo>
                    <a:pt x="16952" y="1462"/>
                  </a:lnTo>
                  <a:lnTo>
                    <a:pt x="16855" y="1510"/>
                  </a:lnTo>
                  <a:lnTo>
                    <a:pt x="16733" y="1535"/>
                  </a:lnTo>
                  <a:lnTo>
                    <a:pt x="16611" y="1559"/>
                  </a:lnTo>
                  <a:lnTo>
                    <a:pt x="16611" y="1559"/>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7" name="Shape 577"/>
            <p:cNvSpPr/>
            <p:nvPr/>
          </p:nvSpPr>
          <p:spPr>
            <a:xfrm>
              <a:off x="1454850" y="5001950"/>
              <a:ext cx="17075" cy="114475"/>
            </a:xfrm>
            <a:custGeom>
              <a:avLst/>
              <a:gdLst/>
              <a:ahLst/>
              <a:cxnLst/>
              <a:rect l="0" t="0" r="0" b="0"/>
              <a:pathLst>
                <a:path w="683" h="4579" fill="none" extrusionOk="0">
                  <a:moveTo>
                    <a:pt x="683" y="0"/>
                  </a:moveTo>
                  <a:lnTo>
                    <a:pt x="683" y="0"/>
                  </a:lnTo>
                  <a:lnTo>
                    <a:pt x="658" y="171"/>
                  </a:lnTo>
                  <a:lnTo>
                    <a:pt x="610" y="317"/>
                  </a:lnTo>
                  <a:lnTo>
                    <a:pt x="512" y="439"/>
                  </a:lnTo>
                  <a:lnTo>
                    <a:pt x="415" y="585"/>
                  </a:lnTo>
                  <a:lnTo>
                    <a:pt x="415" y="585"/>
                  </a:lnTo>
                  <a:lnTo>
                    <a:pt x="269" y="731"/>
                  </a:lnTo>
                  <a:lnTo>
                    <a:pt x="147" y="950"/>
                  </a:lnTo>
                  <a:lnTo>
                    <a:pt x="74" y="1072"/>
                  </a:lnTo>
                  <a:lnTo>
                    <a:pt x="49" y="1194"/>
                  </a:lnTo>
                  <a:lnTo>
                    <a:pt x="1" y="1364"/>
                  </a:lnTo>
                  <a:lnTo>
                    <a:pt x="1" y="1535"/>
                  </a:lnTo>
                  <a:lnTo>
                    <a:pt x="1" y="1535"/>
                  </a:lnTo>
                  <a:lnTo>
                    <a:pt x="1" y="1705"/>
                  </a:lnTo>
                  <a:lnTo>
                    <a:pt x="49" y="1851"/>
                  </a:lnTo>
                  <a:lnTo>
                    <a:pt x="74" y="1997"/>
                  </a:lnTo>
                  <a:lnTo>
                    <a:pt x="147" y="2095"/>
                  </a:lnTo>
                  <a:lnTo>
                    <a:pt x="269" y="2314"/>
                  </a:lnTo>
                  <a:lnTo>
                    <a:pt x="415" y="2484"/>
                  </a:lnTo>
                  <a:lnTo>
                    <a:pt x="415" y="2484"/>
                  </a:lnTo>
                  <a:lnTo>
                    <a:pt x="512" y="2606"/>
                  </a:lnTo>
                  <a:lnTo>
                    <a:pt x="610" y="2728"/>
                  </a:lnTo>
                  <a:lnTo>
                    <a:pt x="658" y="2874"/>
                  </a:lnTo>
                  <a:lnTo>
                    <a:pt x="683" y="3045"/>
                  </a:lnTo>
                  <a:lnTo>
                    <a:pt x="683" y="3045"/>
                  </a:lnTo>
                  <a:lnTo>
                    <a:pt x="658" y="3239"/>
                  </a:lnTo>
                  <a:lnTo>
                    <a:pt x="610" y="3385"/>
                  </a:lnTo>
                  <a:lnTo>
                    <a:pt x="512" y="3507"/>
                  </a:lnTo>
                  <a:lnTo>
                    <a:pt x="415" y="3629"/>
                  </a:lnTo>
                  <a:lnTo>
                    <a:pt x="415" y="3629"/>
                  </a:lnTo>
                  <a:lnTo>
                    <a:pt x="269" y="3800"/>
                  </a:lnTo>
                  <a:lnTo>
                    <a:pt x="147" y="3994"/>
                  </a:lnTo>
                  <a:lnTo>
                    <a:pt x="74" y="4116"/>
                  </a:lnTo>
                  <a:lnTo>
                    <a:pt x="49" y="4262"/>
                  </a:lnTo>
                  <a:lnTo>
                    <a:pt x="1" y="4408"/>
                  </a:lnTo>
                  <a:lnTo>
                    <a:pt x="1" y="4579"/>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8" name="Shape 578"/>
            <p:cNvSpPr/>
            <p:nvPr/>
          </p:nvSpPr>
          <p:spPr>
            <a:xfrm>
              <a:off x="1411025" y="5001950"/>
              <a:ext cx="17075" cy="114475"/>
            </a:xfrm>
            <a:custGeom>
              <a:avLst/>
              <a:gdLst/>
              <a:ahLst/>
              <a:cxnLst/>
              <a:rect l="0" t="0" r="0" b="0"/>
              <a:pathLst>
                <a:path w="683" h="4579" fill="none" extrusionOk="0">
                  <a:moveTo>
                    <a:pt x="682" y="0"/>
                  </a:moveTo>
                  <a:lnTo>
                    <a:pt x="682" y="0"/>
                  </a:lnTo>
                  <a:lnTo>
                    <a:pt x="658" y="171"/>
                  </a:lnTo>
                  <a:lnTo>
                    <a:pt x="609" y="317"/>
                  </a:lnTo>
                  <a:lnTo>
                    <a:pt x="536" y="439"/>
                  </a:lnTo>
                  <a:lnTo>
                    <a:pt x="414" y="585"/>
                  </a:lnTo>
                  <a:lnTo>
                    <a:pt x="414" y="585"/>
                  </a:lnTo>
                  <a:lnTo>
                    <a:pt x="268" y="731"/>
                  </a:lnTo>
                  <a:lnTo>
                    <a:pt x="146" y="950"/>
                  </a:lnTo>
                  <a:lnTo>
                    <a:pt x="97" y="1072"/>
                  </a:lnTo>
                  <a:lnTo>
                    <a:pt x="49" y="1194"/>
                  </a:lnTo>
                  <a:lnTo>
                    <a:pt x="24" y="1364"/>
                  </a:lnTo>
                  <a:lnTo>
                    <a:pt x="0" y="1535"/>
                  </a:lnTo>
                  <a:lnTo>
                    <a:pt x="0" y="1535"/>
                  </a:lnTo>
                  <a:lnTo>
                    <a:pt x="24" y="1705"/>
                  </a:lnTo>
                  <a:lnTo>
                    <a:pt x="49" y="1851"/>
                  </a:lnTo>
                  <a:lnTo>
                    <a:pt x="97" y="1997"/>
                  </a:lnTo>
                  <a:lnTo>
                    <a:pt x="146" y="2095"/>
                  </a:lnTo>
                  <a:lnTo>
                    <a:pt x="268" y="2314"/>
                  </a:lnTo>
                  <a:lnTo>
                    <a:pt x="414" y="2484"/>
                  </a:lnTo>
                  <a:lnTo>
                    <a:pt x="414" y="2484"/>
                  </a:lnTo>
                  <a:lnTo>
                    <a:pt x="536" y="2606"/>
                  </a:lnTo>
                  <a:lnTo>
                    <a:pt x="609" y="2728"/>
                  </a:lnTo>
                  <a:lnTo>
                    <a:pt x="658" y="2874"/>
                  </a:lnTo>
                  <a:lnTo>
                    <a:pt x="682" y="3045"/>
                  </a:lnTo>
                  <a:lnTo>
                    <a:pt x="682" y="3045"/>
                  </a:lnTo>
                  <a:lnTo>
                    <a:pt x="658" y="3239"/>
                  </a:lnTo>
                  <a:lnTo>
                    <a:pt x="609" y="3385"/>
                  </a:lnTo>
                  <a:lnTo>
                    <a:pt x="536" y="3507"/>
                  </a:lnTo>
                  <a:lnTo>
                    <a:pt x="414" y="3629"/>
                  </a:lnTo>
                  <a:lnTo>
                    <a:pt x="414" y="3629"/>
                  </a:lnTo>
                  <a:lnTo>
                    <a:pt x="268" y="3800"/>
                  </a:lnTo>
                  <a:lnTo>
                    <a:pt x="146" y="3994"/>
                  </a:lnTo>
                  <a:lnTo>
                    <a:pt x="97" y="4116"/>
                  </a:lnTo>
                  <a:lnTo>
                    <a:pt x="49" y="4262"/>
                  </a:lnTo>
                  <a:lnTo>
                    <a:pt x="24" y="4408"/>
                  </a:lnTo>
                  <a:lnTo>
                    <a:pt x="0" y="4579"/>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9" name="Shape 579"/>
            <p:cNvSpPr/>
            <p:nvPr/>
          </p:nvSpPr>
          <p:spPr>
            <a:xfrm>
              <a:off x="1498700" y="5001950"/>
              <a:ext cx="16450" cy="114475"/>
            </a:xfrm>
            <a:custGeom>
              <a:avLst/>
              <a:gdLst/>
              <a:ahLst/>
              <a:cxnLst/>
              <a:rect l="0" t="0" r="0" b="0"/>
              <a:pathLst>
                <a:path w="658" h="4579" fill="none" extrusionOk="0">
                  <a:moveTo>
                    <a:pt x="658" y="0"/>
                  </a:moveTo>
                  <a:lnTo>
                    <a:pt x="658" y="0"/>
                  </a:lnTo>
                  <a:lnTo>
                    <a:pt x="658" y="171"/>
                  </a:lnTo>
                  <a:lnTo>
                    <a:pt x="585" y="317"/>
                  </a:lnTo>
                  <a:lnTo>
                    <a:pt x="512" y="439"/>
                  </a:lnTo>
                  <a:lnTo>
                    <a:pt x="390" y="585"/>
                  </a:lnTo>
                  <a:lnTo>
                    <a:pt x="390" y="585"/>
                  </a:lnTo>
                  <a:lnTo>
                    <a:pt x="268" y="731"/>
                  </a:lnTo>
                  <a:lnTo>
                    <a:pt x="122" y="950"/>
                  </a:lnTo>
                  <a:lnTo>
                    <a:pt x="73" y="1072"/>
                  </a:lnTo>
                  <a:lnTo>
                    <a:pt x="25" y="1194"/>
                  </a:lnTo>
                  <a:lnTo>
                    <a:pt x="0" y="1364"/>
                  </a:lnTo>
                  <a:lnTo>
                    <a:pt x="0" y="1535"/>
                  </a:lnTo>
                  <a:lnTo>
                    <a:pt x="0" y="1535"/>
                  </a:lnTo>
                  <a:lnTo>
                    <a:pt x="0" y="1705"/>
                  </a:lnTo>
                  <a:lnTo>
                    <a:pt x="25" y="1851"/>
                  </a:lnTo>
                  <a:lnTo>
                    <a:pt x="73" y="1997"/>
                  </a:lnTo>
                  <a:lnTo>
                    <a:pt x="122" y="2095"/>
                  </a:lnTo>
                  <a:lnTo>
                    <a:pt x="268"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8" y="3800"/>
                  </a:lnTo>
                  <a:lnTo>
                    <a:pt x="122" y="3994"/>
                  </a:lnTo>
                  <a:lnTo>
                    <a:pt x="73" y="4116"/>
                  </a:lnTo>
                  <a:lnTo>
                    <a:pt x="25" y="4262"/>
                  </a:lnTo>
                  <a:lnTo>
                    <a:pt x="0" y="4408"/>
                  </a:lnTo>
                  <a:lnTo>
                    <a:pt x="0" y="4579"/>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80" name="Shape 580"/>
          <p:cNvGrpSpPr/>
          <p:nvPr/>
        </p:nvGrpSpPr>
        <p:grpSpPr>
          <a:xfrm>
            <a:off x="4454710" y="4256585"/>
            <a:ext cx="306068" cy="389992"/>
            <a:chOff x="1959600" y="4980625"/>
            <a:chExt cx="364150" cy="464000"/>
          </a:xfrm>
        </p:grpSpPr>
        <p:sp>
          <p:nvSpPr>
            <p:cNvPr id="581" name="Shape 581"/>
            <p:cNvSpPr/>
            <p:nvPr/>
          </p:nvSpPr>
          <p:spPr>
            <a:xfrm>
              <a:off x="1959600" y="4980625"/>
              <a:ext cx="364150" cy="239325"/>
            </a:xfrm>
            <a:custGeom>
              <a:avLst/>
              <a:gdLst/>
              <a:ahLst/>
              <a:cxnLst/>
              <a:rect l="0" t="0" r="0" b="0"/>
              <a:pathLst>
                <a:path w="14566" h="9573" fill="none" extrusionOk="0">
                  <a:moveTo>
                    <a:pt x="8769" y="9572"/>
                  </a:moveTo>
                  <a:lnTo>
                    <a:pt x="14565" y="9572"/>
                  </a:lnTo>
                  <a:lnTo>
                    <a:pt x="14565" y="6114"/>
                  </a:lnTo>
                  <a:lnTo>
                    <a:pt x="14565" y="6114"/>
                  </a:lnTo>
                  <a:lnTo>
                    <a:pt x="14541" y="6016"/>
                  </a:lnTo>
                  <a:lnTo>
                    <a:pt x="14516" y="5919"/>
                  </a:lnTo>
                  <a:lnTo>
                    <a:pt x="14468" y="5822"/>
                  </a:lnTo>
                  <a:lnTo>
                    <a:pt x="14419" y="5773"/>
                  </a:lnTo>
                  <a:lnTo>
                    <a:pt x="14346" y="5700"/>
                  </a:lnTo>
                  <a:lnTo>
                    <a:pt x="14249" y="5651"/>
                  </a:lnTo>
                  <a:lnTo>
                    <a:pt x="14175" y="5627"/>
                  </a:lnTo>
                  <a:lnTo>
                    <a:pt x="14078" y="5627"/>
                  </a:lnTo>
                  <a:lnTo>
                    <a:pt x="10814" y="5627"/>
                  </a:lnTo>
                  <a:lnTo>
                    <a:pt x="10814" y="5627"/>
                  </a:lnTo>
                  <a:lnTo>
                    <a:pt x="11228" y="5456"/>
                  </a:lnTo>
                  <a:lnTo>
                    <a:pt x="11643" y="5237"/>
                  </a:lnTo>
                  <a:lnTo>
                    <a:pt x="12008" y="4993"/>
                  </a:lnTo>
                  <a:lnTo>
                    <a:pt x="12178" y="4872"/>
                  </a:lnTo>
                  <a:lnTo>
                    <a:pt x="12349" y="4726"/>
                  </a:lnTo>
                  <a:lnTo>
                    <a:pt x="12349" y="4726"/>
                  </a:lnTo>
                  <a:lnTo>
                    <a:pt x="12617" y="4433"/>
                  </a:lnTo>
                  <a:lnTo>
                    <a:pt x="12836" y="4141"/>
                  </a:lnTo>
                  <a:lnTo>
                    <a:pt x="13031" y="3849"/>
                  </a:lnTo>
                  <a:lnTo>
                    <a:pt x="13177" y="3557"/>
                  </a:lnTo>
                  <a:lnTo>
                    <a:pt x="13274" y="3289"/>
                  </a:lnTo>
                  <a:lnTo>
                    <a:pt x="13372" y="3021"/>
                  </a:lnTo>
                  <a:lnTo>
                    <a:pt x="13396" y="2753"/>
                  </a:lnTo>
                  <a:lnTo>
                    <a:pt x="13420" y="2485"/>
                  </a:lnTo>
                  <a:lnTo>
                    <a:pt x="13396" y="2241"/>
                  </a:lnTo>
                  <a:lnTo>
                    <a:pt x="13347" y="1998"/>
                  </a:lnTo>
                  <a:lnTo>
                    <a:pt x="13274" y="1754"/>
                  </a:lnTo>
                  <a:lnTo>
                    <a:pt x="13201" y="1535"/>
                  </a:lnTo>
                  <a:lnTo>
                    <a:pt x="13079" y="1340"/>
                  </a:lnTo>
                  <a:lnTo>
                    <a:pt x="12958" y="1121"/>
                  </a:lnTo>
                  <a:lnTo>
                    <a:pt x="12812" y="951"/>
                  </a:lnTo>
                  <a:lnTo>
                    <a:pt x="12641" y="780"/>
                  </a:lnTo>
                  <a:lnTo>
                    <a:pt x="12641" y="780"/>
                  </a:lnTo>
                  <a:lnTo>
                    <a:pt x="12471" y="610"/>
                  </a:lnTo>
                  <a:lnTo>
                    <a:pt x="12300" y="463"/>
                  </a:lnTo>
                  <a:lnTo>
                    <a:pt x="12105" y="342"/>
                  </a:lnTo>
                  <a:lnTo>
                    <a:pt x="11886" y="220"/>
                  </a:lnTo>
                  <a:lnTo>
                    <a:pt x="11667" y="147"/>
                  </a:lnTo>
                  <a:lnTo>
                    <a:pt x="11423" y="74"/>
                  </a:lnTo>
                  <a:lnTo>
                    <a:pt x="11180" y="25"/>
                  </a:lnTo>
                  <a:lnTo>
                    <a:pt x="10936" y="1"/>
                  </a:lnTo>
                  <a:lnTo>
                    <a:pt x="10668" y="25"/>
                  </a:lnTo>
                  <a:lnTo>
                    <a:pt x="10400" y="49"/>
                  </a:lnTo>
                  <a:lnTo>
                    <a:pt x="10133" y="147"/>
                  </a:lnTo>
                  <a:lnTo>
                    <a:pt x="9865" y="244"/>
                  </a:lnTo>
                  <a:lnTo>
                    <a:pt x="9572" y="390"/>
                  </a:lnTo>
                  <a:lnTo>
                    <a:pt x="9280" y="585"/>
                  </a:lnTo>
                  <a:lnTo>
                    <a:pt x="8988" y="804"/>
                  </a:lnTo>
                  <a:lnTo>
                    <a:pt x="8696" y="1072"/>
                  </a:lnTo>
                  <a:lnTo>
                    <a:pt x="8696" y="1072"/>
                  </a:lnTo>
                  <a:lnTo>
                    <a:pt x="8452" y="1365"/>
                  </a:lnTo>
                  <a:lnTo>
                    <a:pt x="8257" y="1657"/>
                  </a:lnTo>
                  <a:lnTo>
                    <a:pt x="8062" y="1973"/>
                  </a:lnTo>
                  <a:lnTo>
                    <a:pt x="7892" y="2314"/>
                  </a:lnTo>
                  <a:lnTo>
                    <a:pt x="7770" y="2680"/>
                  </a:lnTo>
                  <a:lnTo>
                    <a:pt x="7648" y="3045"/>
                  </a:lnTo>
                  <a:lnTo>
                    <a:pt x="7551" y="3386"/>
                  </a:lnTo>
                  <a:lnTo>
                    <a:pt x="7478" y="3727"/>
                  </a:lnTo>
                  <a:lnTo>
                    <a:pt x="7380" y="4385"/>
                  </a:lnTo>
                  <a:lnTo>
                    <a:pt x="7307" y="4896"/>
                  </a:lnTo>
                  <a:lnTo>
                    <a:pt x="7283" y="5456"/>
                  </a:lnTo>
                  <a:lnTo>
                    <a:pt x="7283" y="5456"/>
                  </a:lnTo>
                  <a:lnTo>
                    <a:pt x="7283" y="5456"/>
                  </a:lnTo>
                  <a:lnTo>
                    <a:pt x="7283" y="5456"/>
                  </a:lnTo>
                  <a:lnTo>
                    <a:pt x="7283" y="5456"/>
                  </a:lnTo>
                  <a:lnTo>
                    <a:pt x="7259" y="4896"/>
                  </a:lnTo>
                  <a:lnTo>
                    <a:pt x="7186" y="4385"/>
                  </a:lnTo>
                  <a:lnTo>
                    <a:pt x="7088" y="3727"/>
                  </a:lnTo>
                  <a:lnTo>
                    <a:pt x="7015" y="3386"/>
                  </a:lnTo>
                  <a:lnTo>
                    <a:pt x="6918" y="3045"/>
                  </a:lnTo>
                  <a:lnTo>
                    <a:pt x="6796" y="2680"/>
                  </a:lnTo>
                  <a:lnTo>
                    <a:pt x="6674" y="2314"/>
                  </a:lnTo>
                  <a:lnTo>
                    <a:pt x="6504" y="1973"/>
                  </a:lnTo>
                  <a:lnTo>
                    <a:pt x="6309" y="1657"/>
                  </a:lnTo>
                  <a:lnTo>
                    <a:pt x="6114" y="1365"/>
                  </a:lnTo>
                  <a:lnTo>
                    <a:pt x="5870" y="1072"/>
                  </a:lnTo>
                  <a:lnTo>
                    <a:pt x="5870" y="1072"/>
                  </a:lnTo>
                  <a:lnTo>
                    <a:pt x="5578" y="804"/>
                  </a:lnTo>
                  <a:lnTo>
                    <a:pt x="5286" y="585"/>
                  </a:lnTo>
                  <a:lnTo>
                    <a:pt x="4994" y="390"/>
                  </a:lnTo>
                  <a:lnTo>
                    <a:pt x="4701" y="244"/>
                  </a:lnTo>
                  <a:lnTo>
                    <a:pt x="4433" y="147"/>
                  </a:lnTo>
                  <a:lnTo>
                    <a:pt x="4166" y="49"/>
                  </a:lnTo>
                  <a:lnTo>
                    <a:pt x="3898" y="25"/>
                  </a:lnTo>
                  <a:lnTo>
                    <a:pt x="3630" y="1"/>
                  </a:lnTo>
                  <a:lnTo>
                    <a:pt x="3386" y="25"/>
                  </a:lnTo>
                  <a:lnTo>
                    <a:pt x="3143" y="74"/>
                  </a:lnTo>
                  <a:lnTo>
                    <a:pt x="2899" y="147"/>
                  </a:lnTo>
                  <a:lnTo>
                    <a:pt x="2680" y="220"/>
                  </a:lnTo>
                  <a:lnTo>
                    <a:pt x="2461" y="342"/>
                  </a:lnTo>
                  <a:lnTo>
                    <a:pt x="2266" y="463"/>
                  </a:lnTo>
                  <a:lnTo>
                    <a:pt x="2095" y="610"/>
                  </a:lnTo>
                  <a:lnTo>
                    <a:pt x="1925" y="780"/>
                  </a:lnTo>
                  <a:lnTo>
                    <a:pt x="1925" y="780"/>
                  </a:lnTo>
                  <a:lnTo>
                    <a:pt x="1754" y="951"/>
                  </a:lnTo>
                  <a:lnTo>
                    <a:pt x="1608" y="1121"/>
                  </a:lnTo>
                  <a:lnTo>
                    <a:pt x="1487" y="1340"/>
                  </a:lnTo>
                  <a:lnTo>
                    <a:pt x="1365" y="1535"/>
                  </a:lnTo>
                  <a:lnTo>
                    <a:pt x="1292" y="1754"/>
                  </a:lnTo>
                  <a:lnTo>
                    <a:pt x="1219" y="1998"/>
                  </a:lnTo>
                  <a:lnTo>
                    <a:pt x="1170" y="2241"/>
                  </a:lnTo>
                  <a:lnTo>
                    <a:pt x="1146" y="2485"/>
                  </a:lnTo>
                  <a:lnTo>
                    <a:pt x="1170" y="2753"/>
                  </a:lnTo>
                  <a:lnTo>
                    <a:pt x="1194" y="3021"/>
                  </a:lnTo>
                  <a:lnTo>
                    <a:pt x="1292" y="3289"/>
                  </a:lnTo>
                  <a:lnTo>
                    <a:pt x="1389" y="3557"/>
                  </a:lnTo>
                  <a:lnTo>
                    <a:pt x="1535" y="3849"/>
                  </a:lnTo>
                  <a:lnTo>
                    <a:pt x="1730" y="4141"/>
                  </a:lnTo>
                  <a:lnTo>
                    <a:pt x="1949" y="4433"/>
                  </a:lnTo>
                  <a:lnTo>
                    <a:pt x="2217" y="4726"/>
                  </a:lnTo>
                  <a:lnTo>
                    <a:pt x="2217" y="4726"/>
                  </a:lnTo>
                  <a:lnTo>
                    <a:pt x="2388" y="4872"/>
                  </a:lnTo>
                  <a:lnTo>
                    <a:pt x="2558" y="4993"/>
                  </a:lnTo>
                  <a:lnTo>
                    <a:pt x="2923" y="5237"/>
                  </a:lnTo>
                  <a:lnTo>
                    <a:pt x="3337" y="5456"/>
                  </a:lnTo>
                  <a:lnTo>
                    <a:pt x="3752" y="5627"/>
                  </a:lnTo>
                  <a:lnTo>
                    <a:pt x="488" y="5627"/>
                  </a:lnTo>
                  <a:lnTo>
                    <a:pt x="488" y="5627"/>
                  </a:lnTo>
                  <a:lnTo>
                    <a:pt x="391" y="5627"/>
                  </a:lnTo>
                  <a:lnTo>
                    <a:pt x="317" y="5651"/>
                  </a:lnTo>
                  <a:lnTo>
                    <a:pt x="220" y="5700"/>
                  </a:lnTo>
                  <a:lnTo>
                    <a:pt x="147" y="5773"/>
                  </a:lnTo>
                  <a:lnTo>
                    <a:pt x="98" y="5822"/>
                  </a:lnTo>
                  <a:lnTo>
                    <a:pt x="50" y="5919"/>
                  </a:lnTo>
                  <a:lnTo>
                    <a:pt x="25" y="6016"/>
                  </a:lnTo>
                  <a:lnTo>
                    <a:pt x="1" y="6114"/>
                  </a:lnTo>
                  <a:lnTo>
                    <a:pt x="1" y="9572"/>
                  </a:lnTo>
                  <a:lnTo>
                    <a:pt x="5797" y="9572"/>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2" name="Shape 582"/>
            <p:cNvSpPr/>
            <p:nvPr/>
          </p:nvSpPr>
          <p:spPr>
            <a:xfrm>
              <a:off x="2053375" y="5121275"/>
              <a:ext cx="176600" cy="25"/>
            </a:xfrm>
            <a:custGeom>
              <a:avLst/>
              <a:gdLst/>
              <a:ahLst/>
              <a:cxnLst/>
              <a:rect l="0" t="0" r="0" b="0"/>
              <a:pathLst>
                <a:path w="7064" h="1" fill="none" extrusionOk="0">
                  <a:moveTo>
                    <a:pt x="1" y="1"/>
                  </a:moveTo>
                  <a:lnTo>
                    <a:pt x="7063" y="1"/>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3" name="Shape 583"/>
            <p:cNvSpPr/>
            <p:nvPr/>
          </p:nvSpPr>
          <p:spPr>
            <a:xfrm>
              <a:off x="2104525" y="5121275"/>
              <a:ext cx="74300" cy="323350"/>
            </a:xfrm>
            <a:custGeom>
              <a:avLst/>
              <a:gdLst/>
              <a:ahLst/>
              <a:cxnLst/>
              <a:rect l="0" t="0" r="0" b="0"/>
              <a:pathLst>
                <a:path w="2972" h="12934" fill="none" extrusionOk="0">
                  <a:moveTo>
                    <a:pt x="0" y="1"/>
                  </a:moveTo>
                  <a:lnTo>
                    <a:pt x="0" y="12933"/>
                  </a:lnTo>
                  <a:lnTo>
                    <a:pt x="2972" y="12933"/>
                  </a:lnTo>
                  <a:lnTo>
                    <a:pt x="2972" y="1"/>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4" name="Shape 584"/>
            <p:cNvSpPr/>
            <p:nvPr/>
          </p:nvSpPr>
          <p:spPr>
            <a:xfrm>
              <a:off x="2166625" y="5023850"/>
              <a:ext cx="85275" cy="85275"/>
            </a:xfrm>
            <a:custGeom>
              <a:avLst/>
              <a:gdLst/>
              <a:ahLst/>
              <a:cxnLst/>
              <a:rect l="0" t="0" r="0" b="0"/>
              <a:pathLst>
                <a:path w="3411" h="3411" fill="none" extrusionOk="0">
                  <a:moveTo>
                    <a:pt x="902" y="659"/>
                  </a:moveTo>
                  <a:lnTo>
                    <a:pt x="902" y="659"/>
                  </a:lnTo>
                  <a:lnTo>
                    <a:pt x="1194" y="391"/>
                  </a:lnTo>
                  <a:lnTo>
                    <a:pt x="1486" y="196"/>
                  </a:lnTo>
                  <a:lnTo>
                    <a:pt x="1754" y="74"/>
                  </a:lnTo>
                  <a:lnTo>
                    <a:pt x="1900" y="50"/>
                  </a:lnTo>
                  <a:lnTo>
                    <a:pt x="2022" y="25"/>
                  </a:lnTo>
                  <a:lnTo>
                    <a:pt x="2144" y="1"/>
                  </a:lnTo>
                  <a:lnTo>
                    <a:pt x="2290" y="25"/>
                  </a:lnTo>
                  <a:lnTo>
                    <a:pt x="2412" y="50"/>
                  </a:lnTo>
                  <a:lnTo>
                    <a:pt x="2533" y="74"/>
                  </a:lnTo>
                  <a:lnTo>
                    <a:pt x="2655" y="123"/>
                  </a:lnTo>
                  <a:lnTo>
                    <a:pt x="2777" y="196"/>
                  </a:lnTo>
                  <a:lnTo>
                    <a:pt x="3021" y="391"/>
                  </a:lnTo>
                  <a:lnTo>
                    <a:pt x="3021" y="391"/>
                  </a:lnTo>
                  <a:lnTo>
                    <a:pt x="3215" y="634"/>
                  </a:lnTo>
                  <a:lnTo>
                    <a:pt x="3288" y="756"/>
                  </a:lnTo>
                  <a:lnTo>
                    <a:pt x="3337" y="878"/>
                  </a:lnTo>
                  <a:lnTo>
                    <a:pt x="3362" y="999"/>
                  </a:lnTo>
                  <a:lnTo>
                    <a:pt x="3386" y="1121"/>
                  </a:lnTo>
                  <a:lnTo>
                    <a:pt x="3410" y="1267"/>
                  </a:lnTo>
                  <a:lnTo>
                    <a:pt x="3386" y="1389"/>
                  </a:lnTo>
                  <a:lnTo>
                    <a:pt x="3362" y="1535"/>
                  </a:lnTo>
                  <a:lnTo>
                    <a:pt x="3337" y="1657"/>
                  </a:lnTo>
                  <a:lnTo>
                    <a:pt x="3215" y="1925"/>
                  </a:lnTo>
                  <a:lnTo>
                    <a:pt x="3021" y="2217"/>
                  </a:lnTo>
                  <a:lnTo>
                    <a:pt x="2753" y="2509"/>
                  </a:lnTo>
                  <a:lnTo>
                    <a:pt x="2753" y="2509"/>
                  </a:lnTo>
                  <a:lnTo>
                    <a:pt x="2631" y="2607"/>
                  </a:lnTo>
                  <a:lnTo>
                    <a:pt x="2509" y="2704"/>
                  </a:lnTo>
                  <a:lnTo>
                    <a:pt x="2192" y="2899"/>
                  </a:lnTo>
                  <a:lnTo>
                    <a:pt x="1827" y="3045"/>
                  </a:lnTo>
                  <a:lnTo>
                    <a:pt x="1462" y="3167"/>
                  </a:lnTo>
                  <a:lnTo>
                    <a:pt x="1072" y="3264"/>
                  </a:lnTo>
                  <a:lnTo>
                    <a:pt x="682" y="3338"/>
                  </a:lnTo>
                  <a:lnTo>
                    <a:pt x="317" y="3386"/>
                  </a:lnTo>
                  <a:lnTo>
                    <a:pt x="1" y="3411"/>
                  </a:lnTo>
                  <a:lnTo>
                    <a:pt x="1" y="3411"/>
                  </a:lnTo>
                  <a:lnTo>
                    <a:pt x="25" y="3094"/>
                  </a:lnTo>
                  <a:lnTo>
                    <a:pt x="98" y="2729"/>
                  </a:lnTo>
                  <a:lnTo>
                    <a:pt x="147" y="2339"/>
                  </a:lnTo>
                  <a:lnTo>
                    <a:pt x="244" y="1949"/>
                  </a:lnTo>
                  <a:lnTo>
                    <a:pt x="366" y="1584"/>
                  </a:lnTo>
                  <a:lnTo>
                    <a:pt x="512" y="1219"/>
                  </a:lnTo>
                  <a:lnTo>
                    <a:pt x="707" y="902"/>
                  </a:lnTo>
                  <a:lnTo>
                    <a:pt x="804" y="780"/>
                  </a:lnTo>
                  <a:lnTo>
                    <a:pt x="902" y="659"/>
                  </a:lnTo>
                  <a:lnTo>
                    <a:pt x="902" y="659"/>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5" name="Shape 585"/>
            <p:cNvSpPr/>
            <p:nvPr/>
          </p:nvSpPr>
          <p:spPr>
            <a:xfrm>
              <a:off x="2031450" y="5023850"/>
              <a:ext cx="85275" cy="85275"/>
            </a:xfrm>
            <a:custGeom>
              <a:avLst/>
              <a:gdLst/>
              <a:ahLst/>
              <a:cxnLst/>
              <a:rect l="0" t="0" r="0" b="0"/>
              <a:pathLst>
                <a:path w="3411" h="3411" fill="none" extrusionOk="0">
                  <a:moveTo>
                    <a:pt x="390" y="391"/>
                  </a:moveTo>
                  <a:lnTo>
                    <a:pt x="390" y="391"/>
                  </a:lnTo>
                  <a:lnTo>
                    <a:pt x="634" y="196"/>
                  </a:lnTo>
                  <a:lnTo>
                    <a:pt x="756" y="123"/>
                  </a:lnTo>
                  <a:lnTo>
                    <a:pt x="878" y="74"/>
                  </a:lnTo>
                  <a:lnTo>
                    <a:pt x="999" y="50"/>
                  </a:lnTo>
                  <a:lnTo>
                    <a:pt x="1121" y="25"/>
                  </a:lnTo>
                  <a:lnTo>
                    <a:pt x="1267" y="1"/>
                  </a:lnTo>
                  <a:lnTo>
                    <a:pt x="1389" y="25"/>
                  </a:lnTo>
                  <a:lnTo>
                    <a:pt x="1511" y="50"/>
                  </a:lnTo>
                  <a:lnTo>
                    <a:pt x="1657" y="74"/>
                  </a:lnTo>
                  <a:lnTo>
                    <a:pt x="1925" y="196"/>
                  </a:lnTo>
                  <a:lnTo>
                    <a:pt x="2217" y="391"/>
                  </a:lnTo>
                  <a:lnTo>
                    <a:pt x="2509" y="659"/>
                  </a:lnTo>
                  <a:lnTo>
                    <a:pt x="2509" y="659"/>
                  </a:lnTo>
                  <a:lnTo>
                    <a:pt x="2607" y="780"/>
                  </a:lnTo>
                  <a:lnTo>
                    <a:pt x="2704" y="902"/>
                  </a:lnTo>
                  <a:lnTo>
                    <a:pt x="2899" y="1219"/>
                  </a:lnTo>
                  <a:lnTo>
                    <a:pt x="3045" y="1584"/>
                  </a:lnTo>
                  <a:lnTo>
                    <a:pt x="3167" y="1949"/>
                  </a:lnTo>
                  <a:lnTo>
                    <a:pt x="3264" y="2339"/>
                  </a:lnTo>
                  <a:lnTo>
                    <a:pt x="3313" y="2729"/>
                  </a:lnTo>
                  <a:lnTo>
                    <a:pt x="3386" y="3094"/>
                  </a:lnTo>
                  <a:lnTo>
                    <a:pt x="3410" y="3411"/>
                  </a:lnTo>
                  <a:lnTo>
                    <a:pt x="3410" y="3411"/>
                  </a:lnTo>
                  <a:lnTo>
                    <a:pt x="3094" y="3386"/>
                  </a:lnTo>
                  <a:lnTo>
                    <a:pt x="2729" y="3338"/>
                  </a:lnTo>
                  <a:lnTo>
                    <a:pt x="2339" y="3264"/>
                  </a:lnTo>
                  <a:lnTo>
                    <a:pt x="1949" y="3167"/>
                  </a:lnTo>
                  <a:lnTo>
                    <a:pt x="1584" y="3045"/>
                  </a:lnTo>
                  <a:lnTo>
                    <a:pt x="1218" y="2899"/>
                  </a:lnTo>
                  <a:lnTo>
                    <a:pt x="902" y="2704"/>
                  </a:lnTo>
                  <a:lnTo>
                    <a:pt x="780" y="2607"/>
                  </a:lnTo>
                  <a:lnTo>
                    <a:pt x="658" y="2509"/>
                  </a:lnTo>
                  <a:lnTo>
                    <a:pt x="658" y="2509"/>
                  </a:lnTo>
                  <a:lnTo>
                    <a:pt x="390" y="2217"/>
                  </a:lnTo>
                  <a:lnTo>
                    <a:pt x="196" y="1925"/>
                  </a:lnTo>
                  <a:lnTo>
                    <a:pt x="74" y="1657"/>
                  </a:lnTo>
                  <a:lnTo>
                    <a:pt x="49" y="1535"/>
                  </a:lnTo>
                  <a:lnTo>
                    <a:pt x="25" y="1389"/>
                  </a:lnTo>
                  <a:lnTo>
                    <a:pt x="1" y="1267"/>
                  </a:lnTo>
                  <a:lnTo>
                    <a:pt x="25" y="1121"/>
                  </a:lnTo>
                  <a:lnTo>
                    <a:pt x="49" y="999"/>
                  </a:lnTo>
                  <a:lnTo>
                    <a:pt x="74" y="878"/>
                  </a:lnTo>
                  <a:lnTo>
                    <a:pt x="123" y="756"/>
                  </a:lnTo>
                  <a:lnTo>
                    <a:pt x="196" y="634"/>
                  </a:lnTo>
                  <a:lnTo>
                    <a:pt x="390" y="391"/>
                  </a:lnTo>
                  <a:lnTo>
                    <a:pt x="390" y="391"/>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6" name="Shape 586"/>
            <p:cNvSpPr/>
            <p:nvPr/>
          </p:nvSpPr>
          <p:spPr>
            <a:xfrm>
              <a:off x="1979100" y="5219925"/>
              <a:ext cx="125450" cy="224700"/>
            </a:xfrm>
            <a:custGeom>
              <a:avLst/>
              <a:gdLst/>
              <a:ahLst/>
              <a:cxnLst/>
              <a:rect l="0" t="0" r="0" b="0"/>
              <a:pathLst>
                <a:path w="5018" h="8988" fill="none" extrusionOk="0">
                  <a:moveTo>
                    <a:pt x="0" y="0"/>
                  </a:moveTo>
                  <a:lnTo>
                    <a:pt x="0" y="8500"/>
                  </a:lnTo>
                  <a:lnTo>
                    <a:pt x="0" y="8500"/>
                  </a:lnTo>
                  <a:lnTo>
                    <a:pt x="25" y="8598"/>
                  </a:lnTo>
                  <a:lnTo>
                    <a:pt x="49" y="8695"/>
                  </a:lnTo>
                  <a:lnTo>
                    <a:pt x="98" y="8768"/>
                  </a:lnTo>
                  <a:lnTo>
                    <a:pt x="146" y="8841"/>
                  </a:lnTo>
                  <a:lnTo>
                    <a:pt x="219" y="8890"/>
                  </a:lnTo>
                  <a:lnTo>
                    <a:pt x="317" y="8938"/>
                  </a:lnTo>
                  <a:lnTo>
                    <a:pt x="390" y="8963"/>
                  </a:lnTo>
                  <a:lnTo>
                    <a:pt x="487" y="8987"/>
                  </a:lnTo>
                  <a:lnTo>
                    <a:pt x="5017" y="8987"/>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7" name="Shape 587"/>
            <p:cNvSpPr/>
            <p:nvPr/>
          </p:nvSpPr>
          <p:spPr>
            <a:xfrm>
              <a:off x="2178800" y="5219925"/>
              <a:ext cx="125450" cy="224700"/>
            </a:xfrm>
            <a:custGeom>
              <a:avLst/>
              <a:gdLst/>
              <a:ahLst/>
              <a:cxnLst/>
              <a:rect l="0" t="0" r="0" b="0"/>
              <a:pathLst>
                <a:path w="5018" h="8988" fill="none" extrusionOk="0">
                  <a:moveTo>
                    <a:pt x="1" y="8987"/>
                  </a:moveTo>
                  <a:lnTo>
                    <a:pt x="4531" y="8987"/>
                  </a:lnTo>
                  <a:lnTo>
                    <a:pt x="4531" y="8987"/>
                  </a:lnTo>
                  <a:lnTo>
                    <a:pt x="4628" y="8963"/>
                  </a:lnTo>
                  <a:lnTo>
                    <a:pt x="4701" y="8938"/>
                  </a:lnTo>
                  <a:lnTo>
                    <a:pt x="4799" y="8890"/>
                  </a:lnTo>
                  <a:lnTo>
                    <a:pt x="4872" y="8841"/>
                  </a:lnTo>
                  <a:lnTo>
                    <a:pt x="4920" y="8768"/>
                  </a:lnTo>
                  <a:lnTo>
                    <a:pt x="4969" y="8695"/>
                  </a:lnTo>
                  <a:lnTo>
                    <a:pt x="4993" y="8598"/>
                  </a:lnTo>
                  <a:lnTo>
                    <a:pt x="5018" y="8500"/>
                  </a:lnTo>
                  <a:lnTo>
                    <a:pt x="5018" y="0"/>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88" name="Shape 588"/>
          <p:cNvGrpSpPr/>
          <p:nvPr/>
        </p:nvGrpSpPr>
        <p:grpSpPr>
          <a:xfrm>
            <a:off x="4997190" y="4271440"/>
            <a:ext cx="351077" cy="360806"/>
            <a:chOff x="2605025" y="4998300"/>
            <a:chExt cx="417700" cy="429275"/>
          </a:xfrm>
        </p:grpSpPr>
        <p:sp>
          <p:nvSpPr>
            <p:cNvPr id="589" name="Shape 589"/>
            <p:cNvSpPr/>
            <p:nvPr/>
          </p:nvSpPr>
          <p:spPr>
            <a:xfrm>
              <a:off x="2819350" y="5216875"/>
              <a:ext cx="202150" cy="210700"/>
            </a:xfrm>
            <a:custGeom>
              <a:avLst/>
              <a:gdLst/>
              <a:ahLst/>
              <a:cxnLst/>
              <a:rect l="0" t="0" r="0" b="0"/>
              <a:pathLst>
                <a:path w="8086" h="8428" fill="none" extrusionOk="0">
                  <a:moveTo>
                    <a:pt x="0" y="1851"/>
                  </a:moveTo>
                  <a:lnTo>
                    <a:pt x="5797" y="8135"/>
                  </a:lnTo>
                  <a:lnTo>
                    <a:pt x="5797" y="8135"/>
                  </a:lnTo>
                  <a:lnTo>
                    <a:pt x="5943" y="8257"/>
                  </a:lnTo>
                  <a:lnTo>
                    <a:pt x="6113" y="8354"/>
                  </a:lnTo>
                  <a:lnTo>
                    <a:pt x="6284" y="8403"/>
                  </a:lnTo>
                  <a:lnTo>
                    <a:pt x="6478" y="8427"/>
                  </a:lnTo>
                  <a:lnTo>
                    <a:pt x="6649" y="8403"/>
                  </a:lnTo>
                  <a:lnTo>
                    <a:pt x="6819" y="8354"/>
                  </a:lnTo>
                  <a:lnTo>
                    <a:pt x="6990" y="8257"/>
                  </a:lnTo>
                  <a:lnTo>
                    <a:pt x="7136" y="8135"/>
                  </a:lnTo>
                  <a:lnTo>
                    <a:pt x="7818" y="7453"/>
                  </a:lnTo>
                  <a:lnTo>
                    <a:pt x="7818" y="7453"/>
                  </a:lnTo>
                  <a:lnTo>
                    <a:pt x="7940" y="7307"/>
                  </a:lnTo>
                  <a:lnTo>
                    <a:pt x="8037" y="7136"/>
                  </a:lnTo>
                  <a:lnTo>
                    <a:pt x="8086" y="6966"/>
                  </a:lnTo>
                  <a:lnTo>
                    <a:pt x="8086" y="6795"/>
                  </a:lnTo>
                  <a:lnTo>
                    <a:pt x="8086" y="6601"/>
                  </a:lnTo>
                  <a:lnTo>
                    <a:pt x="8037" y="6430"/>
                  </a:lnTo>
                  <a:lnTo>
                    <a:pt x="7940" y="6260"/>
                  </a:lnTo>
                  <a:lnTo>
                    <a:pt x="7818" y="6114"/>
                  </a:lnTo>
                  <a:lnTo>
                    <a:pt x="1705" y="0"/>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0" name="Shape 590"/>
            <p:cNvSpPr/>
            <p:nvPr/>
          </p:nvSpPr>
          <p:spPr>
            <a:xfrm>
              <a:off x="2606225" y="4998300"/>
              <a:ext cx="203400" cy="207650"/>
            </a:xfrm>
            <a:custGeom>
              <a:avLst/>
              <a:gdLst/>
              <a:ahLst/>
              <a:cxnLst/>
              <a:rect l="0" t="0" r="0" b="0"/>
              <a:pathLst>
                <a:path w="8136" h="8306" fill="none" extrusionOk="0">
                  <a:moveTo>
                    <a:pt x="8135" y="6649"/>
                  </a:moveTo>
                  <a:lnTo>
                    <a:pt x="4433" y="2947"/>
                  </a:lnTo>
                  <a:lnTo>
                    <a:pt x="1730" y="244"/>
                  </a:lnTo>
                  <a:lnTo>
                    <a:pt x="1730" y="244"/>
                  </a:lnTo>
                  <a:lnTo>
                    <a:pt x="1584" y="122"/>
                  </a:lnTo>
                  <a:lnTo>
                    <a:pt x="1413" y="49"/>
                  </a:lnTo>
                  <a:lnTo>
                    <a:pt x="1243" y="0"/>
                  </a:lnTo>
                  <a:lnTo>
                    <a:pt x="1048" y="0"/>
                  </a:lnTo>
                  <a:lnTo>
                    <a:pt x="878" y="0"/>
                  </a:lnTo>
                  <a:lnTo>
                    <a:pt x="683" y="49"/>
                  </a:lnTo>
                  <a:lnTo>
                    <a:pt x="512" y="122"/>
                  </a:lnTo>
                  <a:lnTo>
                    <a:pt x="390" y="244"/>
                  </a:lnTo>
                  <a:lnTo>
                    <a:pt x="390" y="244"/>
                  </a:lnTo>
                  <a:lnTo>
                    <a:pt x="269" y="365"/>
                  </a:lnTo>
                  <a:lnTo>
                    <a:pt x="171" y="511"/>
                  </a:lnTo>
                  <a:lnTo>
                    <a:pt x="98" y="682"/>
                  </a:lnTo>
                  <a:lnTo>
                    <a:pt x="50" y="852"/>
                  </a:lnTo>
                  <a:lnTo>
                    <a:pt x="1" y="1023"/>
                  </a:lnTo>
                  <a:lnTo>
                    <a:pt x="1" y="1218"/>
                  </a:lnTo>
                  <a:lnTo>
                    <a:pt x="1" y="1413"/>
                  </a:lnTo>
                  <a:lnTo>
                    <a:pt x="1" y="1607"/>
                  </a:lnTo>
                  <a:lnTo>
                    <a:pt x="74" y="2021"/>
                  </a:lnTo>
                  <a:lnTo>
                    <a:pt x="220" y="2484"/>
                  </a:lnTo>
                  <a:lnTo>
                    <a:pt x="390" y="2923"/>
                  </a:lnTo>
                  <a:lnTo>
                    <a:pt x="610" y="3385"/>
                  </a:lnTo>
                  <a:lnTo>
                    <a:pt x="853" y="3872"/>
                  </a:lnTo>
                  <a:lnTo>
                    <a:pt x="1121" y="4311"/>
                  </a:lnTo>
                  <a:lnTo>
                    <a:pt x="1413" y="4774"/>
                  </a:lnTo>
                  <a:lnTo>
                    <a:pt x="1706" y="5188"/>
                  </a:lnTo>
                  <a:lnTo>
                    <a:pt x="1998" y="5577"/>
                  </a:lnTo>
                  <a:lnTo>
                    <a:pt x="2290" y="5943"/>
                  </a:lnTo>
                  <a:lnTo>
                    <a:pt x="2582" y="6284"/>
                  </a:lnTo>
                  <a:lnTo>
                    <a:pt x="2850" y="6551"/>
                  </a:lnTo>
                  <a:lnTo>
                    <a:pt x="2850" y="6551"/>
                  </a:lnTo>
                  <a:lnTo>
                    <a:pt x="3070" y="6771"/>
                  </a:lnTo>
                  <a:lnTo>
                    <a:pt x="3313" y="6966"/>
                  </a:lnTo>
                  <a:lnTo>
                    <a:pt x="3557" y="7136"/>
                  </a:lnTo>
                  <a:lnTo>
                    <a:pt x="3800" y="7307"/>
                  </a:lnTo>
                  <a:lnTo>
                    <a:pt x="4312" y="7599"/>
                  </a:lnTo>
                  <a:lnTo>
                    <a:pt x="4823" y="7818"/>
                  </a:lnTo>
                  <a:lnTo>
                    <a:pt x="5310" y="8013"/>
                  </a:lnTo>
                  <a:lnTo>
                    <a:pt x="5724" y="8159"/>
                  </a:lnTo>
                  <a:lnTo>
                    <a:pt x="6333" y="8305"/>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1" name="Shape 591"/>
            <p:cNvSpPr/>
            <p:nvPr/>
          </p:nvSpPr>
          <p:spPr>
            <a:xfrm>
              <a:off x="2605025" y="5003775"/>
              <a:ext cx="417700" cy="417700"/>
            </a:xfrm>
            <a:custGeom>
              <a:avLst/>
              <a:gdLst/>
              <a:ahLst/>
              <a:cxnLst/>
              <a:rect l="0" t="0" r="0" b="0"/>
              <a:pathLst>
                <a:path w="16708" h="16708" fill="none" extrusionOk="0">
                  <a:moveTo>
                    <a:pt x="13931" y="6820"/>
                  </a:moveTo>
                  <a:lnTo>
                    <a:pt x="13931" y="6820"/>
                  </a:lnTo>
                  <a:lnTo>
                    <a:pt x="14126" y="6625"/>
                  </a:lnTo>
                  <a:lnTo>
                    <a:pt x="14345" y="6357"/>
                  </a:lnTo>
                  <a:lnTo>
                    <a:pt x="14784" y="5797"/>
                  </a:lnTo>
                  <a:lnTo>
                    <a:pt x="15246" y="5139"/>
                  </a:lnTo>
                  <a:lnTo>
                    <a:pt x="15685" y="4482"/>
                  </a:lnTo>
                  <a:lnTo>
                    <a:pt x="16367" y="3386"/>
                  </a:lnTo>
                  <a:lnTo>
                    <a:pt x="16659" y="2923"/>
                  </a:lnTo>
                  <a:lnTo>
                    <a:pt x="16659" y="2923"/>
                  </a:lnTo>
                  <a:lnTo>
                    <a:pt x="16708" y="2825"/>
                  </a:lnTo>
                  <a:lnTo>
                    <a:pt x="16708" y="2728"/>
                  </a:lnTo>
                  <a:lnTo>
                    <a:pt x="16708" y="2655"/>
                  </a:lnTo>
                  <a:lnTo>
                    <a:pt x="16659" y="2582"/>
                  </a:lnTo>
                  <a:lnTo>
                    <a:pt x="16659" y="2582"/>
                  </a:lnTo>
                  <a:lnTo>
                    <a:pt x="16586" y="2533"/>
                  </a:lnTo>
                  <a:lnTo>
                    <a:pt x="16488" y="2533"/>
                  </a:lnTo>
                  <a:lnTo>
                    <a:pt x="16415" y="2533"/>
                  </a:lnTo>
                  <a:lnTo>
                    <a:pt x="16318" y="2582"/>
                  </a:lnTo>
                  <a:lnTo>
                    <a:pt x="13615" y="4944"/>
                  </a:lnTo>
                  <a:lnTo>
                    <a:pt x="13615" y="4944"/>
                  </a:lnTo>
                  <a:lnTo>
                    <a:pt x="13541" y="4993"/>
                  </a:lnTo>
                  <a:lnTo>
                    <a:pt x="13420" y="4993"/>
                  </a:lnTo>
                  <a:lnTo>
                    <a:pt x="13322" y="4969"/>
                  </a:lnTo>
                  <a:lnTo>
                    <a:pt x="13200" y="4871"/>
                  </a:lnTo>
                  <a:lnTo>
                    <a:pt x="13200" y="4871"/>
                  </a:lnTo>
                  <a:lnTo>
                    <a:pt x="13103" y="4749"/>
                  </a:lnTo>
                  <a:lnTo>
                    <a:pt x="13054" y="4628"/>
                  </a:lnTo>
                  <a:lnTo>
                    <a:pt x="13054" y="4530"/>
                  </a:lnTo>
                  <a:lnTo>
                    <a:pt x="13103" y="4433"/>
                  </a:lnTo>
                  <a:lnTo>
                    <a:pt x="13103" y="4433"/>
                  </a:lnTo>
                  <a:lnTo>
                    <a:pt x="15563" y="1486"/>
                  </a:lnTo>
                  <a:lnTo>
                    <a:pt x="15563" y="1486"/>
                  </a:lnTo>
                  <a:lnTo>
                    <a:pt x="15612" y="1388"/>
                  </a:lnTo>
                  <a:lnTo>
                    <a:pt x="15612" y="1315"/>
                  </a:lnTo>
                  <a:lnTo>
                    <a:pt x="15612" y="1218"/>
                  </a:lnTo>
                  <a:lnTo>
                    <a:pt x="15563" y="1145"/>
                  </a:lnTo>
                  <a:lnTo>
                    <a:pt x="15563" y="1145"/>
                  </a:lnTo>
                  <a:lnTo>
                    <a:pt x="15490" y="1096"/>
                  </a:lnTo>
                  <a:lnTo>
                    <a:pt x="15392" y="1096"/>
                  </a:lnTo>
                  <a:lnTo>
                    <a:pt x="15319" y="1096"/>
                  </a:lnTo>
                  <a:lnTo>
                    <a:pt x="15222" y="1145"/>
                  </a:lnTo>
                  <a:lnTo>
                    <a:pt x="15222" y="1145"/>
                  </a:lnTo>
                  <a:lnTo>
                    <a:pt x="12275" y="3605"/>
                  </a:lnTo>
                  <a:lnTo>
                    <a:pt x="12275" y="3605"/>
                  </a:lnTo>
                  <a:lnTo>
                    <a:pt x="12178" y="3653"/>
                  </a:lnTo>
                  <a:lnTo>
                    <a:pt x="12080" y="3653"/>
                  </a:lnTo>
                  <a:lnTo>
                    <a:pt x="11958" y="3605"/>
                  </a:lnTo>
                  <a:lnTo>
                    <a:pt x="11861" y="3507"/>
                  </a:lnTo>
                  <a:lnTo>
                    <a:pt x="11861" y="3507"/>
                  </a:lnTo>
                  <a:lnTo>
                    <a:pt x="11764" y="3386"/>
                  </a:lnTo>
                  <a:lnTo>
                    <a:pt x="11715" y="3288"/>
                  </a:lnTo>
                  <a:lnTo>
                    <a:pt x="11715" y="3166"/>
                  </a:lnTo>
                  <a:lnTo>
                    <a:pt x="11764" y="3093"/>
                  </a:lnTo>
                  <a:lnTo>
                    <a:pt x="14126" y="390"/>
                  </a:lnTo>
                  <a:lnTo>
                    <a:pt x="14126" y="390"/>
                  </a:lnTo>
                  <a:lnTo>
                    <a:pt x="14175" y="292"/>
                  </a:lnTo>
                  <a:lnTo>
                    <a:pt x="14175" y="219"/>
                  </a:lnTo>
                  <a:lnTo>
                    <a:pt x="14175" y="122"/>
                  </a:lnTo>
                  <a:lnTo>
                    <a:pt x="14126" y="49"/>
                  </a:lnTo>
                  <a:lnTo>
                    <a:pt x="14126" y="49"/>
                  </a:lnTo>
                  <a:lnTo>
                    <a:pt x="14053" y="0"/>
                  </a:lnTo>
                  <a:lnTo>
                    <a:pt x="13980" y="0"/>
                  </a:lnTo>
                  <a:lnTo>
                    <a:pt x="13882" y="0"/>
                  </a:lnTo>
                  <a:lnTo>
                    <a:pt x="13785" y="49"/>
                  </a:lnTo>
                  <a:lnTo>
                    <a:pt x="13785" y="49"/>
                  </a:lnTo>
                  <a:lnTo>
                    <a:pt x="13322" y="341"/>
                  </a:lnTo>
                  <a:lnTo>
                    <a:pt x="12226" y="1023"/>
                  </a:lnTo>
                  <a:lnTo>
                    <a:pt x="11569" y="1462"/>
                  </a:lnTo>
                  <a:lnTo>
                    <a:pt x="10911" y="1924"/>
                  </a:lnTo>
                  <a:lnTo>
                    <a:pt x="10351" y="2363"/>
                  </a:lnTo>
                  <a:lnTo>
                    <a:pt x="10083" y="2582"/>
                  </a:lnTo>
                  <a:lnTo>
                    <a:pt x="9888" y="2777"/>
                  </a:lnTo>
                  <a:lnTo>
                    <a:pt x="9888" y="2777"/>
                  </a:lnTo>
                  <a:lnTo>
                    <a:pt x="9766" y="2898"/>
                  </a:lnTo>
                  <a:lnTo>
                    <a:pt x="9669" y="3045"/>
                  </a:lnTo>
                  <a:lnTo>
                    <a:pt x="9572" y="3215"/>
                  </a:lnTo>
                  <a:lnTo>
                    <a:pt x="9499" y="3410"/>
                  </a:lnTo>
                  <a:lnTo>
                    <a:pt x="9377" y="3824"/>
                  </a:lnTo>
                  <a:lnTo>
                    <a:pt x="9304" y="4262"/>
                  </a:lnTo>
                  <a:lnTo>
                    <a:pt x="9255" y="4701"/>
                  </a:lnTo>
                  <a:lnTo>
                    <a:pt x="9279" y="5163"/>
                  </a:lnTo>
                  <a:lnTo>
                    <a:pt x="9328" y="5577"/>
                  </a:lnTo>
                  <a:lnTo>
                    <a:pt x="9352" y="5772"/>
                  </a:lnTo>
                  <a:lnTo>
                    <a:pt x="9425" y="5943"/>
                  </a:lnTo>
                  <a:lnTo>
                    <a:pt x="268" y="14418"/>
                  </a:lnTo>
                  <a:lnTo>
                    <a:pt x="268" y="14418"/>
                  </a:lnTo>
                  <a:lnTo>
                    <a:pt x="146" y="14564"/>
                  </a:lnTo>
                  <a:lnTo>
                    <a:pt x="73" y="14735"/>
                  </a:lnTo>
                  <a:lnTo>
                    <a:pt x="0" y="14905"/>
                  </a:lnTo>
                  <a:lnTo>
                    <a:pt x="0" y="15076"/>
                  </a:lnTo>
                  <a:lnTo>
                    <a:pt x="0" y="15271"/>
                  </a:lnTo>
                  <a:lnTo>
                    <a:pt x="73" y="15441"/>
                  </a:lnTo>
                  <a:lnTo>
                    <a:pt x="146" y="15612"/>
                  </a:lnTo>
                  <a:lnTo>
                    <a:pt x="268" y="15758"/>
                  </a:lnTo>
                  <a:lnTo>
                    <a:pt x="950" y="16440"/>
                  </a:lnTo>
                  <a:lnTo>
                    <a:pt x="950" y="16440"/>
                  </a:lnTo>
                  <a:lnTo>
                    <a:pt x="1096" y="16562"/>
                  </a:lnTo>
                  <a:lnTo>
                    <a:pt x="1267" y="16635"/>
                  </a:lnTo>
                  <a:lnTo>
                    <a:pt x="1437" y="16708"/>
                  </a:lnTo>
                  <a:lnTo>
                    <a:pt x="1632" y="16708"/>
                  </a:lnTo>
                  <a:lnTo>
                    <a:pt x="1802" y="16708"/>
                  </a:lnTo>
                  <a:lnTo>
                    <a:pt x="1973" y="16635"/>
                  </a:lnTo>
                  <a:lnTo>
                    <a:pt x="2143" y="16562"/>
                  </a:lnTo>
                  <a:lnTo>
                    <a:pt x="2289" y="16440"/>
                  </a:lnTo>
                  <a:lnTo>
                    <a:pt x="10765" y="7282"/>
                  </a:lnTo>
                  <a:lnTo>
                    <a:pt x="10765" y="7282"/>
                  </a:lnTo>
                  <a:lnTo>
                    <a:pt x="11130" y="7380"/>
                  </a:lnTo>
                  <a:lnTo>
                    <a:pt x="11544" y="7428"/>
                  </a:lnTo>
                  <a:lnTo>
                    <a:pt x="12007" y="7453"/>
                  </a:lnTo>
                  <a:lnTo>
                    <a:pt x="12445" y="7404"/>
                  </a:lnTo>
                  <a:lnTo>
                    <a:pt x="12884" y="7331"/>
                  </a:lnTo>
                  <a:lnTo>
                    <a:pt x="13298" y="7209"/>
                  </a:lnTo>
                  <a:lnTo>
                    <a:pt x="13493" y="7136"/>
                  </a:lnTo>
                  <a:lnTo>
                    <a:pt x="13663" y="7039"/>
                  </a:lnTo>
                  <a:lnTo>
                    <a:pt x="13809" y="6941"/>
                  </a:lnTo>
                  <a:lnTo>
                    <a:pt x="13931" y="6820"/>
                  </a:lnTo>
                  <a:lnTo>
                    <a:pt x="13931" y="6820"/>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92" name="Shape 592"/>
          <p:cNvGrpSpPr/>
          <p:nvPr/>
        </p:nvGrpSpPr>
        <p:grpSpPr>
          <a:xfrm>
            <a:off x="5527882" y="4274508"/>
            <a:ext cx="419662" cy="349543"/>
            <a:chOff x="3236425" y="5001950"/>
            <a:chExt cx="499300" cy="415875"/>
          </a:xfrm>
        </p:grpSpPr>
        <p:sp>
          <p:nvSpPr>
            <p:cNvPr id="593" name="Shape 593"/>
            <p:cNvSpPr/>
            <p:nvPr/>
          </p:nvSpPr>
          <p:spPr>
            <a:xfrm>
              <a:off x="3236425" y="5309425"/>
              <a:ext cx="499300" cy="108400"/>
            </a:xfrm>
            <a:custGeom>
              <a:avLst/>
              <a:gdLst/>
              <a:ahLst/>
              <a:cxnLst/>
              <a:rect l="0" t="0" r="0" b="0"/>
              <a:pathLst>
                <a:path w="19972" h="4336" fill="none" extrusionOk="0">
                  <a:moveTo>
                    <a:pt x="19533" y="0"/>
                  </a:moveTo>
                  <a:lnTo>
                    <a:pt x="439" y="0"/>
                  </a:lnTo>
                  <a:lnTo>
                    <a:pt x="439" y="0"/>
                  </a:lnTo>
                  <a:lnTo>
                    <a:pt x="365" y="0"/>
                  </a:lnTo>
                  <a:lnTo>
                    <a:pt x="268" y="25"/>
                  </a:lnTo>
                  <a:lnTo>
                    <a:pt x="195" y="73"/>
                  </a:lnTo>
                  <a:lnTo>
                    <a:pt x="122" y="122"/>
                  </a:lnTo>
                  <a:lnTo>
                    <a:pt x="73" y="195"/>
                  </a:lnTo>
                  <a:lnTo>
                    <a:pt x="49" y="268"/>
                  </a:lnTo>
                  <a:lnTo>
                    <a:pt x="25" y="341"/>
                  </a:lnTo>
                  <a:lnTo>
                    <a:pt x="0" y="439"/>
                  </a:lnTo>
                  <a:lnTo>
                    <a:pt x="0" y="439"/>
                  </a:lnTo>
                  <a:lnTo>
                    <a:pt x="25" y="512"/>
                  </a:lnTo>
                  <a:lnTo>
                    <a:pt x="49" y="585"/>
                  </a:lnTo>
                  <a:lnTo>
                    <a:pt x="73" y="658"/>
                  </a:lnTo>
                  <a:lnTo>
                    <a:pt x="122" y="731"/>
                  </a:lnTo>
                  <a:lnTo>
                    <a:pt x="195" y="780"/>
                  </a:lnTo>
                  <a:lnTo>
                    <a:pt x="268" y="828"/>
                  </a:lnTo>
                  <a:lnTo>
                    <a:pt x="365" y="853"/>
                  </a:lnTo>
                  <a:lnTo>
                    <a:pt x="439" y="853"/>
                  </a:lnTo>
                  <a:lnTo>
                    <a:pt x="439" y="853"/>
                  </a:lnTo>
                  <a:lnTo>
                    <a:pt x="487" y="877"/>
                  </a:lnTo>
                  <a:lnTo>
                    <a:pt x="560" y="902"/>
                  </a:lnTo>
                  <a:lnTo>
                    <a:pt x="706" y="1048"/>
                  </a:lnTo>
                  <a:lnTo>
                    <a:pt x="853" y="1242"/>
                  </a:lnTo>
                  <a:lnTo>
                    <a:pt x="1023" y="1486"/>
                  </a:lnTo>
                  <a:lnTo>
                    <a:pt x="1340" y="2022"/>
                  </a:lnTo>
                  <a:lnTo>
                    <a:pt x="1632" y="2509"/>
                  </a:lnTo>
                  <a:lnTo>
                    <a:pt x="1632" y="2509"/>
                  </a:lnTo>
                  <a:lnTo>
                    <a:pt x="1900" y="2996"/>
                  </a:lnTo>
                  <a:lnTo>
                    <a:pt x="2168" y="3459"/>
                  </a:lnTo>
                  <a:lnTo>
                    <a:pt x="2460" y="3873"/>
                  </a:lnTo>
                  <a:lnTo>
                    <a:pt x="2582" y="4043"/>
                  </a:lnTo>
                  <a:lnTo>
                    <a:pt x="2728" y="4214"/>
                  </a:lnTo>
                  <a:lnTo>
                    <a:pt x="2728" y="4214"/>
                  </a:lnTo>
                  <a:lnTo>
                    <a:pt x="2801" y="4263"/>
                  </a:lnTo>
                  <a:lnTo>
                    <a:pt x="2874" y="4287"/>
                  </a:lnTo>
                  <a:lnTo>
                    <a:pt x="2971" y="4311"/>
                  </a:lnTo>
                  <a:lnTo>
                    <a:pt x="3045" y="4336"/>
                  </a:lnTo>
                  <a:lnTo>
                    <a:pt x="16927" y="4336"/>
                  </a:lnTo>
                  <a:lnTo>
                    <a:pt x="16927" y="4336"/>
                  </a:lnTo>
                  <a:lnTo>
                    <a:pt x="17000" y="4311"/>
                  </a:lnTo>
                  <a:lnTo>
                    <a:pt x="17097" y="4287"/>
                  </a:lnTo>
                  <a:lnTo>
                    <a:pt x="17170" y="4263"/>
                  </a:lnTo>
                  <a:lnTo>
                    <a:pt x="17243" y="4214"/>
                  </a:lnTo>
                  <a:lnTo>
                    <a:pt x="17243" y="4214"/>
                  </a:lnTo>
                  <a:lnTo>
                    <a:pt x="17390" y="4043"/>
                  </a:lnTo>
                  <a:lnTo>
                    <a:pt x="17511" y="3873"/>
                  </a:lnTo>
                  <a:lnTo>
                    <a:pt x="17804" y="3459"/>
                  </a:lnTo>
                  <a:lnTo>
                    <a:pt x="18072" y="2996"/>
                  </a:lnTo>
                  <a:lnTo>
                    <a:pt x="18339" y="2509"/>
                  </a:lnTo>
                  <a:lnTo>
                    <a:pt x="18339" y="2509"/>
                  </a:lnTo>
                  <a:lnTo>
                    <a:pt x="18632" y="2022"/>
                  </a:lnTo>
                  <a:lnTo>
                    <a:pt x="18948" y="1486"/>
                  </a:lnTo>
                  <a:lnTo>
                    <a:pt x="19119" y="1242"/>
                  </a:lnTo>
                  <a:lnTo>
                    <a:pt x="19265" y="1048"/>
                  </a:lnTo>
                  <a:lnTo>
                    <a:pt x="19411" y="902"/>
                  </a:lnTo>
                  <a:lnTo>
                    <a:pt x="19484" y="877"/>
                  </a:lnTo>
                  <a:lnTo>
                    <a:pt x="19533" y="853"/>
                  </a:lnTo>
                  <a:lnTo>
                    <a:pt x="19533" y="853"/>
                  </a:lnTo>
                  <a:lnTo>
                    <a:pt x="19606" y="853"/>
                  </a:lnTo>
                  <a:lnTo>
                    <a:pt x="19703" y="828"/>
                  </a:lnTo>
                  <a:lnTo>
                    <a:pt x="19776" y="780"/>
                  </a:lnTo>
                  <a:lnTo>
                    <a:pt x="19849" y="731"/>
                  </a:lnTo>
                  <a:lnTo>
                    <a:pt x="19898" y="658"/>
                  </a:lnTo>
                  <a:lnTo>
                    <a:pt x="19922" y="585"/>
                  </a:lnTo>
                  <a:lnTo>
                    <a:pt x="19947" y="512"/>
                  </a:lnTo>
                  <a:lnTo>
                    <a:pt x="19971" y="439"/>
                  </a:lnTo>
                  <a:lnTo>
                    <a:pt x="19971" y="439"/>
                  </a:lnTo>
                  <a:lnTo>
                    <a:pt x="19947" y="341"/>
                  </a:lnTo>
                  <a:lnTo>
                    <a:pt x="19922" y="268"/>
                  </a:lnTo>
                  <a:lnTo>
                    <a:pt x="19898" y="195"/>
                  </a:lnTo>
                  <a:lnTo>
                    <a:pt x="19825" y="122"/>
                  </a:lnTo>
                  <a:lnTo>
                    <a:pt x="19776" y="73"/>
                  </a:lnTo>
                  <a:lnTo>
                    <a:pt x="19703" y="25"/>
                  </a:lnTo>
                  <a:lnTo>
                    <a:pt x="19606" y="0"/>
                  </a:lnTo>
                  <a:lnTo>
                    <a:pt x="19533" y="0"/>
                  </a:lnTo>
                  <a:lnTo>
                    <a:pt x="19533" y="0"/>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4" name="Shape 594"/>
            <p:cNvSpPr/>
            <p:nvPr/>
          </p:nvSpPr>
          <p:spPr>
            <a:xfrm>
              <a:off x="3294875" y="5330725"/>
              <a:ext cx="382400" cy="25"/>
            </a:xfrm>
            <a:custGeom>
              <a:avLst/>
              <a:gdLst/>
              <a:ahLst/>
              <a:cxnLst/>
              <a:rect l="0" t="0" r="0" b="0"/>
              <a:pathLst>
                <a:path w="15296" h="1" fill="none" extrusionOk="0">
                  <a:moveTo>
                    <a:pt x="0" y="1"/>
                  </a:moveTo>
                  <a:lnTo>
                    <a:pt x="15295" y="1"/>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5" name="Shape 595"/>
            <p:cNvSpPr/>
            <p:nvPr/>
          </p:nvSpPr>
          <p:spPr>
            <a:xfrm>
              <a:off x="3280250" y="5162675"/>
              <a:ext cx="411625" cy="140075"/>
            </a:xfrm>
            <a:custGeom>
              <a:avLst/>
              <a:gdLst/>
              <a:ahLst/>
              <a:cxnLst/>
              <a:rect l="0" t="0" r="0" b="0"/>
              <a:pathLst>
                <a:path w="16465" h="5603" fill="none" extrusionOk="0">
                  <a:moveTo>
                    <a:pt x="16465" y="5602"/>
                  </a:moveTo>
                  <a:lnTo>
                    <a:pt x="16465" y="5602"/>
                  </a:lnTo>
                  <a:lnTo>
                    <a:pt x="16392" y="5408"/>
                  </a:lnTo>
                  <a:lnTo>
                    <a:pt x="16294" y="5237"/>
                  </a:lnTo>
                  <a:lnTo>
                    <a:pt x="16075" y="4921"/>
                  </a:lnTo>
                  <a:lnTo>
                    <a:pt x="15807" y="4628"/>
                  </a:lnTo>
                  <a:lnTo>
                    <a:pt x="15490" y="4385"/>
                  </a:lnTo>
                  <a:lnTo>
                    <a:pt x="15320" y="4287"/>
                  </a:lnTo>
                  <a:lnTo>
                    <a:pt x="15149" y="4190"/>
                  </a:lnTo>
                  <a:lnTo>
                    <a:pt x="14979" y="4092"/>
                  </a:lnTo>
                  <a:lnTo>
                    <a:pt x="14784" y="4044"/>
                  </a:lnTo>
                  <a:lnTo>
                    <a:pt x="14589" y="3971"/>
                  </a:lnTo>
                  <a:lnTo>
                    <a:pt x="14394" y="3946"/>
                  </a:lnTo>
                  <a:lnTo>
                    <a:pt x="14175" y="3922"/>
                  </a:lnTo>
                  <a:lnTo>
                    <a:pt x="13980" y="3898"/>
                  </a:lnTo>
                  <a:lnTo>
                    <a:pt x="13980" y="3898"/>
                  </a:lnTo>
                  <a:lnTo>
                    <a:pt x="13737" y="3922"/>
                  </a:lnTo>
                  <a:lnTo>
                    <a:pt x="13518" y="3946"/>
                  </a:lnTo>
                  <a:lnTo>
                    <a:pt x="13518" y="3946"/>
                  </a:lnTo>
                  <a:lnTo>
                    <a:pt x="13420" y="3532"/>
                  </a:lnTo>
                  <a:lnTo>
                    <a:pt x="13299" y="3143"/>
                  </a:lnTo>
                  <a:lnTo>
                    <a:pt x="13128" y="2753"/>
                  </a:lnTo>
                  <a:lnTo>
                    <a:pt x="12933" y="2388"/>
                  </a:lnTo>
                  <a:lnTo>
                    <a:pt x="12714" y="2047"/>
                  </a:lnTo>
                  <a:lnTo>
                    <a:pt x="12470" y="1706"/>
                  </a:lnTo>
                  <a:lnTo>
                    <a:pt x="12178" y="1413"/>
                  </a:lnTo>
                  <a:lnTo>
                    <a:pt x="11886" y="1121"/>
                  </a:lnTo>
                  <a:lnTo>
                    <a:pt x="11545" y="878"/>
                  </a:lnTo>
                  <a:lnTo>
                    <a:pt x="11204" y="658"/>
                  </a:lnTo>
                  <a:lnTo>
                    <a:pt x="10839" y="464"/>
                  </a:lnTo>
                  <a:lnTo>
                    <a:pt x="10449" y="293"/>
                  </a:lnTo>
                  <a:lnTo>
                    <a:pt x="10059" y="171"/>
                  </a:lnTo>
                  <a:lnTo>
                    <a:pt x="9645" y="74"/>
                  </a:lnTo>
                  <a:lnTo>
                    <a:pt x="9207" y="25"/>
                  </a:lnTo>
                  <a:lnTo>
                    <a:pt x="8768" y="1"/>
                  </a:lnTo>
                  <a:lnTo>
                    <a:pt x="8768" y="1"/>
                  </a:lnTo>
                  <a:lnTo>
                    <a:pt x="8452" y="1"/>
                  </a:lnTo>
                  <a:lnTo>
                    <a:pt x="8135" y="50"/>
                  </a:lnTo>
                  <a:lnTo>
                    <a:pt x="7819" y="98"/>
                  </a:lnTo>
                  <a:lnTo>
                    <a:pt x="7502" y="171"/>
                  </a:lnTo>
                  <a:lnTo>
                    <a:pt x="7210" y="269"/>
                  </a:lnTo>
                  <a:lnTo>
                    <a:pt x="6918" y="366"/>
                  </a:lnTo>
                  <a:lnTo>
                    <a:pt x="6625" y="512"/>
                  </a:lnTo>
                  <a:lnTo>
                    <a:pt x="6357" y="658"/>
                  </a:lnTo>
                  <a:lnTo>
                    <a:pt x="6089" y="805"/>
                  </a:lnTo>
                  <a:lnTo>
                    <a:pt x="5846" y="999"/>
                  </a:lnTo>
                  <a:lnTo>
                    <a:pt x="5602" y="1170"/>
                  </a:lnTo>
                  <a:lnTo>
                    <a:pt x="5383" y="1389"/>
                  </a:lnTo>
                  <a:lnTo>
                    <a:pt x="5188" y="1608"/>
                  </a:lnTo>
                  <a:lnTo>
                    <a:pt x="4993" y="1852"/>
                  </a:lnTo>
                  <a:lnTo>
                    <a:pt x="4799" y="2095"/>
                  </a:lnTo>
                  <a:lnTo>
                    <a:pt x="4628" y="2363"/>
                  </a:lnTo>
                  <a:lnTo>
                    <a:pt x="4628" y="2363"/>
                  </a:lnTo>
                  <a:lnTo>
                    <a:pt x="4360" y="2266"/>
                  </a:lnTo>
                  <a:lnTo>
                    <a:pt x="4092" y="2217"/>
                  </a:lnTo>
                  <a:lnTo>
                    <a:pt x="3824" y="2193"/>
                  </a:lnTo>
                  <a:lnTo>
                    <a:pt x="3532" y="2168"/>
                  </a:lnTo>
                  <a:lnTo>
                    <a:pt x="3532" y="2168"/>
                  </a:lnTo>
                  <a:lnTo>
                    <a:pt x="3191" y="2193"/>
                  </a:lnTo>
                  <a:lnTo>
                    <a:pt x="2850" y="2242"/>
                  </a:lnTo>
                  <a:lnTo>
                    <a:pt x="2509" y="2339"/>
                  </a:lnTo>
                  <a:lnTo>
                    <a:pt x="2193" y="2436"/>
                  </a:lnTo>
                  <a:lnTo>
                    <a:pt x="1876" y="2582"/>
                  </a:lnTo>
                  <a:lnTo>
                    <a:pt x="1584" y="2753"/>
                  </a:lnTo>
                  <a:lnTo>
                    <a:pt x="1316" y="2948"/>
                  </a:lnTo>
                  <a:lnTo>
                    <a:pt x="1072" y="3167"/>
                  </a:lnTo>
                  <a:lnTo>
                    <a:pt x="853" y="3411"/>
                  </a:lnTo>
                  <a:lnTo>
                    <a:pt x="634" y="3678"/>
                  </a:lnTo>
                  <a:lnTo>
                    <a:pt x="463" y="3971"/>
                  </a:lnTo>
                  <a:lnTo>
                    <a:pt x="317" y="4263"/>
                  </a:lnTo>
                  <a:lnTo>
                    <a:pt x="196" y="4580"/>
                  </a:lnTo>
                  <a:lnTo>
                    <a:pt x="98" y="4896"/>
                  </a:lnTo>
                  <a:lnTo>
                    <a:pt x="25" y="5237"/>
                  </a:lnTo>
                  <a:lnTo>
                    <a:pt x="1" y="5602"/>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6" name="Shape 596"/>
            <p:cNvSpPr/>
            <p:nvPr/>
          </p:nvSpPr>
          <p:spPr>
            <a:xfrm>
              <a:off x="3471450" y="5001950"/>
              <a:ext cx="17075" cy="114475"/>
            </a:xfrm>
            <a:custGeom>
              <a:avLst/>
              <a:gdLst/>
              <a:ahLst/>
              <a:cxnLst/>
              <a:rect l="0" t="0" r="0" b="0"/>
              <a:pathLst>
                <a:path w="683" h="4579" fill="none" extrusionOk="0">
                  <a:moveTo>
                    <a:pt x="682" y="0"/>
                  </a:moveTo>
                  <a:lnTo>
                    <a:pt x="682" y="0"/>
                  </a:lnTo>
                  <a:lnTo>
                    <a:pt x="658" y="171"/>
                  </a:lnTo>
                  <a:lnTo>
                    <a:pt x="609" y="317"/>
                  </a:lnTo>
                  <a:lnTo>
                    <a:pt x="512" y="439"/>
                  </a:lnTo>
                  <a:lnTo>
                    <a:pt x="414" y="585"/>
                  </a:lnTo>
                  <a:lnTo>
                    <a:pt x="414" y="585"/>
                  </a:lnTo>
                  <a:lnTo>
                    <a:pt x="268" y="731"/>
                  </a:lnTo>
                  <a:lnTo>
                    <a:pt x="146" y="950"/>
                  </a:lnTo>
                  <a:lnTo>
                    <a:pt x="73" y="1072"/>
                  </a:lnTo>
                  <a:lnTo>
                    <a:pt x="49" y="1194"/>
                  </a:lnTo>
                  <a:lnTo>
                    <a:pt x="0" y="1364"/>
                  </a:lnTo>
                  <a:lnTo>
                    <a:pt x="0" y="1535"/>
                  </a:lnTo>
                  <a:lnTo>
                    <a:pt x="0" y="1535"/>
                  </a:lnTo>
                  <a:lnTo>
                    <a:pt x="0" y="1705"/>
                  </a:lnTo>
                  <a:lnTo>
                    <a:pt x="49" y="1851"/>
                  </a:lnTo>
                  <a:lnTo>
                    <a:pt x="73" y="1997"/>
                  </a:lnTo>
                  <a:lnTo>
                    <a:pt x="146" y="2095"/>
                  </a:lnTo>
                  <a:lnTo>
                    <a:pt x="268" y="2314"/>
                  </a:lnTo>
                  <a:lnTo>
                    <a:pt x="414" y="2484"/>
                  </a:lnTo>
                  <a:lnTo>
                    <a:pt x="414" y="2484"/>
                  </a:lnTo>
                  <a:lnTo>
                    <a:pt x="512" y="2606"/>
                  </a:lnTo>
                  <a:lnTo>
                    <a:pt x="609" y="2728"/>
                  </a:lnTo>
                  <a:lnTo>
                    <a:pt x="658" y="2874"/>
                  </a:lnTo>
                  <a:lnTo>
                    <a:pt x="682" y="3045"/>
                  </a:lnTo>
                  <a:lnTo>
                    <a:pt x="682" y="3045"/>
                  </a:lnTo>
                  <a:lnTo>
                    <a:pt x="658" y="3239"/>
                  </a:lnTo>
                  <a:lnTo>
                    <a:pt x="609" y="3385"/>
                  </a:lnTo>
                  <a:lnTo>
                    <a:pt x="512" y="3507"/>
                  </a:lnTo>
                  <a:lnTo>
                    <a:pt x="414" y="3629"/>
                  </a:lnTo>
                  <a:lnTo>
                    <a:pt x="414" y="3629"/>
                  </a:lnTo>
                  <a:lnTo>
                    <a:pt x="268" y="3800"/>
                  </a:lnTo>
                  <a:lnTo>
                    <a:pt x="146" y="3994"/>
                  </a:lnTo>
                  <a:lnTo>
                    <a:pt x="73" y="4116"/>
                  </a:lnTo>
                  <a:lnTo>
                    <a:pt x="49" y="4262"/>
                  </a:lnTo>
                  <a:lnTo>
                    <a:pt x="0" y="4408"/>
                  </a:lnTo>
                  <a:lnTo>
                    <a:pt x="0" y="4579"/>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7" name="Shape 597"/>
            <p:cNvSpPr/>
            <p:nvPr/>
          </p:nvSpPr>
          <p:spPr>
            <a:xfrm>
              <a:off x="3427600" y="5001950"/>
              <a:ext cx="17075" cy="114475"/>
            </a:xfrm>
            <a:custGeom>
              <a:avLst/>
              <a:gdLst/>
              <a:ahLst/>
              <a:cxnLst/>
              <a:rect l="0" t="0" r="0" b="0"/>
              <a:pathLst>
                <a:path w="683" h="4579" fill="none" extrusionOk="0">
                  <a:moveTo>
                    <a:pt x="683" y="0"/>
                  </a:moveTo>
                  <a:lnTo>
                    <a:pt x="683" y="0"/>
                  </a:lnTo>
                  <a:lnTo>
                    <a:pt x="658" y="171"/>
                  </a:lnTo>
                  <a:lnTo>
                    <a:pt x="609" y="317"/>
                  </a:lnTo>
                  <a:lnTo>
                    <a:pt x="536" y="439"/>
                  </a:lnTo>
                  <a:lnTo>
                    <a:pt x="415" y="585"/>
                  </a:lnTo>
                  <a:lnTo>
                    <a:pt x="415" y="585"/>
                  </a:lnTo>
                  <a:lnTo>
                    <a:pt x="269" y="731"/>
                  </a:lnTo>
                  <a:lnTo>
                    <a:pt x="147" y="950"/>
                  </a:lnTo>
                  <a:lnTo>
                    <a:pt x="98" y="1072"/>
                  </a:lnTo>
                  <a:lnTo>
                    <a:pt x="49" y="1194"/>
                  </a:lnTo>
                  <a:lnTo>
                    <a:pt x="25" y="1364"/>
                  </a:lnTo>
                  <a:lnTo>
                    <a:pt x="1" y="1535"/>
                  </a:lnTo>
                  <a:lnTo>
                    <a:pt x="1" y="1535"/>
                  </a:lnTo>
                  <a:lnTo>
                    <a:pt x="25" y="1705"/>
                  </a:lnTo>
                  <a:lnTo>
                    <a:pt x="49" y="1851"/>
                  </a:lnTo>
                  <a:lnTo>
                    <a:pt x="98" y="1997"/>
                  </a:lnTo>
                  <a:lnTo>
                    <a:pt x="147" y="2095"/>
                  </a:lnTo>
                  <a:lnTo>
                    <a:pt x="269" y="2314"/>
                  </a:lnTo>
                  <a:lnTo>
                    <a:pt x="415" y="2484"/>
                  </a:lnTo>
                  <a:lnTo>
                    <a:pt x="415" y="2484"/>
                  </a:lnTo>
                  <a:lnTo>
                    <a:pt x="536" y="2606"/>
                  </a:lnTo>
                  <a:lnTo>
                    <a:pt x="609" y="2728"/>
                  </a:lnTo>
                  <a:lnTo>
                    <a:pt x="658" y="2874"/>
                  </a:lnTo>
                  <a:lnTo>
                    <a:pt x="683" y="3045"/>
                  </a:lnTo>
                  <a:lnTo>
                    <a:pt x="683" y="3045"/>
                  </a:lnTo>
                  <a:lnTo>
                    <a:pt x="658" y="3239"/>
                  </a:lnTo>
                  <a:lnTo>
                    <a:pt x="609" y="3385"/>
                  </a:lnTo>
                  <a:lnTo>
                    <a:pt x="536" y="3507"/>
                  </a:lnTo>
                  <a:lnTo>
                    <a:pt x="415" y="3629"/>
                  </a:lnTo>
                  <a:lnTo>
                    <a:pt x="415" y="3629"/>
                  </a:lnTo>
                  <a:lnTo>
                    <a:pt x="269" y="3800"/>
                  </a:lnTo>
                  <a:lnTo>
                    <a:pt x="147" y="3994"/>
                  </a:lnTo>
                  <a:lnTo>
                    <a:pt x="98" y="4116"/>
                  </a:lnTo>
                  <a:lnTo>
                    <a:pt x="49" y="4262"/>
                  </a:lnTo>
                  <a:lnTo>
                    <a:pt x="25" y="4408"/>
                  </a:lnTo>
                  <a:lnTo>
                    <a:pt x="1" y="4579"/>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8" name="Shape 598"/>
            <p:cNvSpPr/>
            <p:nvPr/>
          </p:nvSpPr>
          <p:spPr>
            <a:xfrm>
              <a:off x="3515275" y="5001950"/>
              <a:ext cx="16475" cy="114475"/>
            </a:xfrm>
            <a:custGeom>
              <a:avLst/>
              <a:gdLst/>
              <a:ahLst/>
              <a:cxnLst/>
              <a:rect l="0" t="0" r="0" b="0"/>
              <a:pathLst>
                <a:path w="659" h="4579" fill="none" extrusionOk="0">
                  <a:moveTo>
                    <a:pt x="658" y="0"/>
                  </a:moveTo>
                  <a:lnTo>
                    <a:pt x="658" y="0"/>
                  </a:lnTo>
                  <a:lnTo>
                    <a:pt x="658" y="171"/>
                  </a:lnTo>
                  <a:lnTo>
                    <a:pt x="585" y="317"/>
                  </a:lnTo>
                  <a:lnTo>
                    <a:pt x="512" y="439"/>
                  </a:lnTo>
                  <a:lnTo>
                    <a:pt x="390" y="585"/>
                  </a:lnTo>
                  <a:lnTo>
                    <a:pt x="390" y="585"/>
                  </a:lnTo>
                  <a:lnTo>
                    <a:pt x="269" y="731"/>
                  </a:lnTo>
                  <a:lnTo>
                    <a:pt x="122" y="950"/>
                  </a:lnTo>
                  <a:lnTo>
                    <a:pt x="74" y="1072"/>
                  </a:lnTo>
                  <a:lnTo>
                    <a:pt x="25" y="1194"/>
                  </a:lnTo>
                  <a:lnTo>
                    <a:pt x="1" y="1364"/>
                  </a:lnTo>
                  <a:lnTo>
                    <a:pt x="1" y="1535"/>
                  </a:lnTo>
                  <a:lnTo>
                    <a:pt x="1" y="1535"/>
                  </a:lnTo>
                  <a:lnTo>
                    <a:pt x="1" y="1705"/>
                  </a:lnTo>
                  <a:lnTo>
                    <a:pt x="25" y="1851"/>
                  </a:lnTo>
                  <a:lnTo>
                    <a:pt x="74" y="1997"/>
                  </a:lnTo>
                  <a:lnTo>
                    <a:pt x="122" y="2095"/>
                  </a:lnTo>
                  <a:lnTo>
                    <a:pt x="269"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9" y="3800"/>
                  </a:lnTo>
                  <a:lnTo>
                    <a:pt x="122" y="3994"/>
                  </a:lnTo>
                  <a:lnTo>
                    <a:pt x="74" y="4116"/>
                  </a:lnTo>
                  <a:lnTo>
                    <a:pt x="25" y="4262"/>
                  </a:lnTo>
                  <a:lnTo>
                    <a:pt x="1" y="4408"/>
                  </a:lnTo>
                  <a:lnTo>
                    <a:pt x="1" y="4579"/>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99" name="Shape 599"/>
          <p:cNvGrpSpPr/>
          <p:nvPr/>
        </p:nvGrpSpPr>
        <p:grpSpPr>
          <a:xfrm>
            <a:off x="6143002" y="4256585"/>
            <a:ext cx="319369" cy="380263"/>
            <a:chOff x="3968275" y="4980625"/>
            <a:chExt cx="379975" cy="452425"/>
          </a:xfrm>
        </p:grpSpPr>
        <p:sp>
          <p:nvSpPr>
            <p:cNvPr id="600" name="Shape 600"/>
            <p:cNvSpPr/>
            <p:nvPr/>
          </p:nvSpPr>
          <p:spPr>
            <a:xfrm>
              <a:off x="4168000" y="4980625"/>
              <a:ext cx="85875" cy="102325"/>
            </a:xfrm>
            <a:custGeom>
              <a:avLst/>
              <a:gdLst/>
              <a:ahLst/>
              <a:cxnLst/>
              <a:rect l="0" t="0" r="0" b="0"/>
              <a:pathLst>
                <a:path w="3435" h="4093" fill="none" extrusionOk="0">
                  <a:moveTo>
                    <a:pt x="317" y="1486"/>
                  </a:moveTo>
                  <a:lnTo>
                    <a:pt x="317" y="1486"/>
                  </a:lnTo>
                  <a:lnTo>
                    <a:pt x="487" y="1292"/>
                  </a:lnTo>
                  <a:lnTo>
                    <a:pt x="682" y="1097"/>
                  </a:lnTo>
                  <a:lnTo>
                    <a:pt x="901" y="951"/>
                  </a:lnTo>
                  <a:lnTo>
                    <a:pt x="1145" y="780"/>
                  </a:lnTo>
                  <a:lnTo>
                    <a:pt x="1388" y="658"/>
                  </a:lnTo>
                  <a:lnTo>
                    <a:pt x="1632" y="537"/>
                  </a:lnTo>
                  <a:lnTo>
                    <a:pt x="2143" y="317"/>
                  </a:lnTo>
                  <a:lnTo>
                    <a:pt x="2631" y="171"/>
                  </a:lnTo>
                  <a:lnTo>
                    <a:pt x="3020" y="74"/>
                  </a:lnTo>
                  <a:lnTo>
                    <a:pt x="3386" y="1"/>
                  </a:lnTo>
                  <a:lnTo>
                    <a:pt x="3386" y="1"/>
                  </a:lnTo>
                  <a:lnTo>
                    <a:pt x="3410" y="366"/>
                  </a:lnTo>
                  <a:lnTo>
                    <a:pt x="3434" y="780"/>
                  </a:lnTo>
                  <a:lnTo>
                    <a:pt x="3434" y="1267"/>
                  </a:lnTo>
                  <a:lnTo>
                    <a:pt x="3410" y="1827"/>
                  </a:lnTo>
                  <a:lnTo>
                    <a:pt x="3386" y="2095"/>
                  </a:lnTo>
                  <a:lnTo>
                    <a:pt x="3312" y="2363"/>
                  </a:lnTo>
                  <a:lnTo>
                    <a:pt x="3264" y="2655"/>
                  </a:lnTo>
                  <a:lnTo>
                    <a:pt x="3166" y="2899"/>
                  </a:lnTo>
                  <a:lnTo>
                    <a:pt x="3045" y="3143"/>
                  </a:lnTo>
                  <a:lnTo>
                    <a:pt x="2923" y="3362"/>
                  </a:lnTo>
                  <a:lnTo>
                    <a:pt x="2923" y="3362"/>
                  </a:lnTo>
                  <a:lnTo>
                    <a:pt x="2752" y="3557"/>
                  </a:lnTo>
                  <a:lnTo>
                    <a:pt x="2582" y="3703"/>
                  </a:lnTo>
                  <a:lnTo>
                    <a:pt x="2387" y="3824"/>
                  </a:lnTo>
                  <a:lnTo>
                    <a:pt x="2192" y="3922"/>
                  </a:lnTo>
                  <a:lnTo>
                    <a:pt x="1997" y="3995"/>
                  </a:lnTo>
                  <a:lnTo>
                    <a:pt x="1778" y="4044"/>
                  </a:lnTo>
                  <a:lnTo>
                    <a:pt x="1583" y="4092"/>
                  </a:lnTo>
                  <a:lnTo>
                    <a:pt x="1388" y="4092"/>
                  </a:lnTo>
                  <a:lnTo>
                    <a:pt x="1047" y="4092"/>
                  </a:lnTo>
                  <a:lnTo>
                    <a:pt x="755" y="4044"/>
                  </a:lnTo>
                  <a:lnTo>
                    <a:pt x="487" y="3995"/>
                  </a:lnTo>
                  <a:lnTo>
                    <a:pt x="487" y="3995"/>
                  </a:lnTo>
                  <a:lnTo>
                    <a:pt x="341" y="3751"/>
                  </a:lnTo>
                  <a:lnTo>
                    <a:pt x="219" y="3483"/>
                  </a:lnTo>
                  <a:lnTo>
                    <a:pt x="98" y="3143"/>
                  </a:lnTo>
                  <a:lnTo>
                    <a:pt x="49" y="2972"/>
                  </a:lnTo>
                  <a:lnTo>
                    <a:pt x="25" y="2753"/>
                  </a:lnTo>
                  <a:lnTo>
                    <a:pt x="0" y="2558"/>
                  </a:lnTo>
                  <a:lnTo>
                    <a:pt x="0" y="2339"/>
                  </a:lnTo>
                  <a:lnTo>
                    <a:pt x="25" y="2120"/>
                  </a:lnTo>
                  <a:lnTo>
                    <a:pt x="98" y="1900"/>
                  </a:lnTo>
                  <a:lnTo>
                    <a:pt x="195" y="1706"/>
                  </a:lnTo>
                  <a:lnTo>
                    <a:pt x="317" y="1486"/>
                  </a:lnTo>
                  <a:lnTo>
                    <a:pt x="317" y="1486"/>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1" name="Shape 601"/>
            <p:cNvSpPr/>
            <p:nvPr/>
          </p:nvSpPr>
          <p:spPr>
            <a:xfrm>
              <a:off x="3968275" y="5043350"/>
              <a:ext cx="379975" cy="389700"/>
            </a:xfrm>
            <a:custGeom>
              <a:avLst/>
              <a:gdLst/>
              <a:ahLst/>
              <a:cxnLst/>
              <a:rect l="0" t="0" r="0" b="0"/>
              <a:pathLst>
                <a:path w="15199" h="15588" fill="none" extrusionOk="0">
                  <a:moveTo>
                    <a:pt x="7965" y="2679"/>
                  </a:moveTo>
                  <a:lnTo>
                    <a:pt x="7965" y="2679"/>
                  </a:lnTo>
                  <a:lnTo>
                    <a:pt x="7478" y="2655"/>
                  </a:lnTo>
                  <a:lnTo>
                    <a:pt x="6942" y="2606"/>
                  </a:lnTo>
                  <a:lnTo>
                    <a:pt x="5822" y="2509"/>
                  </a:lnTo>
                  <a:lnTo>
                    <a:pt x="5261" y="2484"/>
                  </a:lnTo>
                  <a:lnTo>
                    <a:pt x="4726" y="2509"/>
                  </a:lnTo>
                  <a:lnTo>
                    <a:pt x="4482" y="2533"/>
                  </a:lnTo>
                  <a:lnTo>
                    <a:pt x="4239" y="2582"/>
                  </a:lnTo>
                  <a:lnTo>
                    <a:pt x="4019" y="2655"/>
                  </a:lnTo>
                  <a:lnTo>
                    <a:pt x="3825" y="2728"/>
                  </a:lnTo>
                  <a:lnTo>
                    <a:pt x="3825" y="2728"/>
                  </a:lnTo>
                  <a:lnTo>
                    <a:pt x="3410" y="2947"/>
                  </a:lnTo>
                  <a:lnTo>
                    <a:pt x="2996" y="3166"/>
                  </a:lnTo>
                  <a:lnTo>
                    <a:pt x="2631" y="3434"/>
                  </a:lnTo>
                  <a:lnTo>
                    <a:pt x="2266" y="3702"/>
                  </a:lnTo>
                  <a:lnTo>
                    <a:pt x="1925" y="4019"/>
                  </a:lnTo>
                  <a:lnTo>
                    <a:pt x="1608" y="4335"/>
                  </a:lnTo>
                  <a:lnTo>
                    <a:pt x="1316" y="4676"/>
                  </a:lnTo>
                  <a:lnTo>
                    <a:pt x="1072" y="5042"/>
                  </a:lnTo>
                  <a:lnTo>
                    <a:pt x="829" y="5431"/>
                  </a:lnTo>
                  <a:lnTo>
                    <a:pt x="610" y="5845"/>
                  </a:lnTo>
                  <a:lnTo>
                    <a:pt x="439" y="6284"/>
                  </a:lnTo>
                  <a:lnTo>
                    <a:pt x="293" y="6722"/>
                  </a:lnTo>
                  <a:lnTo>
                    <a:pt x="171" y="7185"/>
                  </a:lnTo>
                  <a:lnTo>
                    <a:pt x="74" y="7672"/>
                  </a:lnTo>
                  <a:lnTo>
                    <a:pt x="25" y="8184"/>
                  </a:lnTo>
                  <a:lnTo>
                    <a:pt x="1" y="8695"/>
                  </a:lnTo>
                  <a:lnTo>
                    <a:pt x="1" y="8695"/>
                  </a:lnTo>
                  <a:lnTo>
                    <a:pt x="25" y="9231"/>
                  </a:lnTo>
                  <a:lnTo>
                    <a:pt x="74" y="9767"/>
                  </a:lnTo>
                  <a:lnTo>
                    <a:pt x="171" y="10278"/>
                  </a:lnTo>
                  <a:lnTo>
                    <a:pt x="293" y="10765"/>
                  </a:lnTo>
                  <a:lnTo>
                    <a:pt x="464" y="11277"/>
                  </a:lnTo>
                  <a:lnTo>
                    <a:pt x="658" y="11739"/>
                  </a:lnTo>
                  <a:lnTo>
                    <a:pt x="878" y="12202"/>
                  </a:lnTo>
                  <a:lnTo>
                    <a:pt x="1121" y="12641"/>
                  </a:lnTo>
                  <a:lnTo>
                    <a:pt x="1389" y="13055"/>
                  </a:lnTo>
                  <a:lnTo>
                    <a:pt x="1706" y="13469"/>
                  </a:lnTo>
                  <a:lnTo>
                    <a:pt x="2022" y="13834"/>
                  </a:lnTo>
                  <a:lnTo>
                    <a:pt x="2388" y="14199"/>
                  </a:lnTo>
                  <a:lnTo>
                    <a:pt x="2753" y="14540"/>
                  </a:lnTo>
                  <a:lnTo>
                    <a:pt x="3143" y="14832"/>
                  </a:lnTo>
                  <a:lnTo>
                    <a:pt x="3581" y="15125"/>
                  </a:lnTo>
                  <a:lnTo>
                    <a:pt x="4019" y="15368"/>
                  </a:lnTo>
                  <a:lnTo>
                    <a:pt x="4019" y="15368"/>
                  </a:lnTo>
                  <a:lnTo>
                    <a:pt x="4214" y="15466"/>
                  </a:lnTo>
                  <a:lnTo>
                    <a:pt x="4409" y="15539"/>
                  </a:lnTo>
                  <a:lnTo>
                    <a:pt x="4628" y="15587"/>
                  </a:lnTo>
                  <a:lnTo>
                    <a:pt x="4847" y="15587"/>
                  </a:lnTo>
                  <a:lnTo>
                    <a:pt x="5042" y="15587"/>
                  </a:lnTo>
                  <a:lnTo>
                    <a:pt x="5261" y="15587"/>
                  </a:lnTo>
                  <a:lnTo>
                    <a:pt x="5724" y="15514"/>
                  </a:lnTo>
                  <a:lnTo>
                    <a:pt x="6650" y="15320"/>
                  </a:lnTo>
                  <a:lnTo>
                    <a:pt x="7112" y="15246"/>
                  </a:lnTo>
                  <a:lnTo>
                    <a:pt x="7356" y="15222"/>
                  </a:lnTo>
                  <a:lnTo>
                    <a:pt x="7600" y="15222"/>
                  </a:lnTo>
                  <a:lnTo>
                    <a:pt x="7600" y="15222"/>
                  </a:lnTo>
                  <a:lnTo>
                    <a:pt x="7843" y="15222"/>
                  </a:lnTo>
                  <a:lnTo>
                    <a:pt x="8087" y="15246"/>
                  </a:lnTo>
                  <a:lnTo>
                    <a:pt x="8574" y="15320"/>
                  </a:lnTo>
                  <a:lnTo>
                    <a:pt x="9524" y="15514"/>
                  </a:lnTo>
                  <a:lnTo>
                    <a:pt x="9962" y="15563"/>
                  </a:lnTo>
                  <a:lnTo>
                    <a:pt x="10181" y="15587"/>
                  </a:lnTo>
                  <a:lnTo>
                    <a:pt x="10400" y="15587"/>
                  </a:lnTo>
                  <a:lnTo>
                    <a:pt x="10620" y="15563"/>
                  </a:lnTo>
                  <a:lnTo>
                    <a:pt x="10839" y="15514"/>
                  </a:lnTo>
                  <a:lnTo>
                    <a:pt x="11034" y="15441"/>
                  </a:lnTo>
                  <a:lnTo>
                    <a:pt x="11253" y="15344"/>
                  </a:lnTo>
                  <a:lnTo>
                    <a:pt x="11253" y="15344"/>
                  </a:lnTo>
                  <a:lnTo>
                    <a:pt x="11691" y="15100"/>
                  </a:lnTo>
                  <a:lnTo>
                    <a:pt x="12081" y="14808"/>
                  </a:lnTo>
                  <a:lnTo>
                    <a:pt x="12495" y="14491"/>
                  </a:lnTo>
                  <a:lnTo>
                    <a:pt x="12860" y="14175"/>
                  </a:lnTo>
                  <a:lnTo>
                    <a:pt x="13201" y="13810"/>
                  </a:lnTo>
                  <a:lnTo>
                    <a:pt x="13518" y="13420"/>
                  </a:lnTo>
                  <a:lnTo>
                    <a:pt x="13834" y="13030"/>
                  </a:lnTo>
                  <a:lnTo>
                    <a:pt x="14102" y="12616"/>
                  </a:lnTo>
                  <a:lnTo>
                    <a:pt x="14346" y="12178"/>
                  </a:lnTo>
                  <a:lnTo>
                    <a:pt x="14565" y="11715"/>
                  </a:lnTo>
                  <a:lnTo>
                    <a:pt x="14760" y="11252"/>
                  </a:lnTo>
                  <a:lnTo>
                    <a:pt x="14906" y="10765"/>
                  </a:lnTo>
                  <a:lnTo>
                    <a:pt x="15028" y="10254"/>
                  </a:lnTo>
                  <a:lnTo>
                    <a:pt x="15125" y="9742"/>
                  </a:lnTo>
                  <a:lnTo>
                    <a:pt x="15174" y="9231"/>
                  </a:lnTo>
                  <a:lnTo>
                    <a:pt x="15198" y="8695"/>
                  </a:lnTo>
                  <a:lnTo>
                    <a:pt x="15198" y="8695"/>
                  </a:lnTo>
                  <a:lnTo>
                    <a:pt x="15174" y="8159"/>
                  </a:lnTo>
                  <a:lnTo>
                    <a:pt x="15125" y="7648"/>
                  </a:lnTo>
                  <a:lnTo>
                    <a:pt x="15028" y="7161"/>
                  </a:lnTo>
                  <a:lnTo>
                    <a:pt x="14906" y="6674"/>
                  </a:lnTo>
                  <a:lnTo>
                    <a:pt x="14736" y="6235"/>
                  </a:lnTo>
                  <a:lnTo>
                    <a:pt x="14565" y="5797"/>
                  </a:lnTo>
                  <a:lnTo>
                    <a:pt x="14346" y="5383"/>
                  </a:lnTo>
                  <a:lnTo>
                    <a:pt x="14102" y="4993"/>
                  </a:lnTo>
                  <a:lnTo>
                    <a:pt x="13810" y="4603"/>
                  </a:lnTo>
                  <a:lnTo>
                    <a:pt x="13518" y="4262"/>
                  </a:lnTo>
                  <a:lnTo>
                    <a:pt x="13177" y="3946"/>
                  </a:lnTo>
                  <a:lnTo>
                    <a:pt x="12836" y="3629"/>
                  </a:lnTo>
                  <a:lnTo>
                    <a:pt x="12471" y="3361"/>
                  </a:lnTo>
                  <a:lnTo>
                    <a:pt x="12056" y="3093"/>
                  </a:lnTo>
                  <a:lnTo>
                    <a:pt x="11642" y="2850"/>
                  </a:lnTo>
                  <a:lnTo>
                    <a:pt x="11228" y="2655"/>
                  </a:lnTo>
                  <a:lnTo>
                    <a:pt x="11228" y="2655"/>
                  </a:lnTo>
                  <a:lnTo>
                    <a:pt x="11034" y="2582"/>
                  </a:lnTo>
                  <a:lnTo>
                    <a:pt x="10863" y="2533"/>
                  </a:lnTo>
                  <a:lnTo>
                    <a:pt x="10668" y="2509"/>
                  </a:lnTo>
                  <a:lnTo>
                    <a:pt x="10498" y="2484"/>
                  </a:lnTo>
                  <a:lnTo>
                    <a:pt x="10084" y="2484"/>
                  </a:lnTo>
                  <a:lnTo>
                    <a:pt x="9670" y="2509"/>
                  </a:lnTo>
                  <a:lnTo>
                    <a:pt x="8817" y="2606"/>
                  </a:lnTo>
                  <a:lnTo>
                    <a:pt x="8403" y="2655"/>
                  </a:lnTo>
                  <a:lnTo>
                    <a:pt x="7965" y="2679"/>
                  </a:lnTo>
                  <a:lnTo>
                    <a:pt x="7965" y="2679"/>
                  </a:lnTo>
                  <a:lnTo>
                    <a:pt x="6357" y="0"/>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2" name="Shape 602"/>
            <p:cNvSpPr/>
            <p:nvPr/>
          </p:nvSpPr>
          <p:spPr>
            <a:xfrm>
              <a:off x="4031000" y="5150500"/>
              <a:ext cx="54200" cy="61525"/>
            </a:xfrm>
            <a:custGeom>
              <a:avLst/>
              <a:gdLst/>
              <a:ahLst/>
              <a:cxnLst/>
              <a:rect l="0" t="0" r="0" b="0"/>
              <a:pathLst>
                <a:path w="2168" h="2461" fill="none" extrusionOk="0">
                  <a:moveTo>
                    <a:pt x="2168" y="1"/>
                  </a:moveTo>
                  <a:lnTo>
                    <a:pt x="2168" y="1"/>
                  </a:lnTo>
                  <a:lnTo>
                    <a:pt x="1900" y="49"/>
                  </a:lnTo>
                  <a:lnTo>
                    <a:pt x="1656" y="123"/>
                  </a:lnTo>
                  <a:lnTo>
                    <a:pt x="1437" y="220"/>
                  </a:lnTo>
                  <a:lnTo>
                    <a:pt x="1218" y="342"/>
                  </a:lnTo>
                  <a:lnTo>
                    <a:pt x="1048" y="488"/>
                  </a:lnTo>
                  <a:lnTo>
                    <a:pt x="877" y="634"/>
                  </a:lnTo>
                  <a:lnTo>
                    <a:pt x="731" y="780"/>
                  </a:lnTo>
                  <a:lnTo>
                    <a:pt x="585" y="951"/>
                  </a:lnTo>
                  <a:lnTo>
                    <a:pt x="487" y="1121"/>
                  </a:lnTo>
                  <a:lnTo>
                    <a:pt x="366" y="1316"/>
                  </a:lnTo>
                  <a:lnTo>
                    <a:pt x="220" y="1681"/>
                  </a:lnTo>
                  <a:lnTo>
                    <a:pt x="98" y="2071"/>
                  </a:lnTo>
                  <a:lnTo>
                    <a:pt x="0" y="2461"/>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603" name="Shape 603"/>
          <p:cNvGrpSpPr/>
          <p:nvPr/>
        </p:nvGrpSpPr>
        <p:grpSpPr>
          <a:xfrm>
            <a:off x="7798535" y="4341538"/>
            <a:ext cx="404323" cy="220085"/>
            <a:chOff x="5937975" y="5081700"/>
            <a:chExt cx="481050" cy="261850"/>
          </a:xfrm>
        </p:grpSpPr>
        <p:sp>
          <p:nvSpPr>
            <p:cNvPr id="604" name="Shape 604"/>
            <p:cNvSpPr/>
            <p:nvPr/>
          </p:nvSpPr>
          <p:spPr>
            <a:xfrm>
              <a:off x="6104200" y="5081700"/>
              <a:ext cx="314825" cy="215575"/>
            </a:xfrm>
            <a:custGeom>
              <a:avLst/>
              <a:gdLst/>
              <a:ahLst/>
              <a:cxnLst/>
              <a:rect l="0" t="0" r="0" b="0"/>
              <a:pathLst>
                <a:path w="12593" h="8623" fill="none" extrusionOk="0">
                  <a:moveTo>
                    <a:pt x="5481" y="8622"/>
                  </a:moveTo>
                  <a:lnTo>
                    <a:pt x="5481" y="8622"/>
                  </a:lnTo>
                  <a:lnTo>
                    <a:pt x="6017" y="8574"/>
                  </a:lnTo>
                  <a:lnTo>
                    <a:pt x="6382" y="8525"/>
                  </a:lnTo>
                  <a:lnTo>
                    <a:pt x="6796" y="8452"/>
                  </a:lnTo>
                  <a:lnTo>
                    <a:pt x="7234" y="8354"/>
                  </a:lnTo>
                  <a:lnTo>
                    <a:pt x="7697" y="8257"/>
                  </a:lnTo>
                  <a:lnTo>
                    <a:pt x="8184" y="8086"/>
                  </a:lnTo>
                  <a:lnTo>
                    <a:pt x="8671" y="7892"/>
                  </a:lnTo>
                  <a:lnTo>
                    <a:pt x="9134" y="7648"/>
                  </a:lnTo>
                  <a:lnTo>
                    <a:pt x="9353" y="7526"/>
                  </a:lnTo>
                  <a:lnTo>
                    <a:pt x="9597" y="7356"/>
                  </a:lnTo>
                  <a:lnTo>
                    <a:pt x="9792" y="7185"/>
                  </a:lnTo>
                  <a:lnTo>
                    <a:pt x="9986" y="7015"/>
                  </a:lnTo>
                  <a:lnTo>
                    <a:pt x="10181" y="6820"/>
                  </a:lnTo>
                  <a:lnTo>
                    <a:pt x="10376" y="6601"/>
                  </a:lnTo>
                  <a:lnTo>
                    <a:pt x="10522" y="6357"/>
                  </a:lnTo>
                  <a:lnTo>
                    <a:pt x="10668" y="6114"/>
                  </a:lnTo>
                  <a:lnTo>
                    <a:pt x="10814" y="5846"/>
                  </a:lnTo>
                  <a:lnTo>
                    <a:pt x="10912" y="5554"/>
                  </a:lnTo>
                  <a:lnTo>
                    <a:pt x="11009" y="5261"/>
                  </a:lnTo>
                  <a:lnTo>
                    <a:pt x="11082" y="4945"/>
                  </a:lnTo>
                  <a:lnTo>
                    <a:pt x="11131" y="4579"/>
                  </a:lnTo>
                  <a:lnTo>
                    <a:pt x="11155" y="4214"/>
                  </a:lnTo>
                  <a:lnTo>
                    <a:pt x="11155" y="4214"/>
                  </a:lnTo>
                  <a:lnTo>
                    <a:pt x="11155" y="3873"/>
                  </a:lnTo>
                  <a:lnTo>
                    <a:pt x="11131" y="3435"/>
                  </a:lnTo>
                  <a:lnTo>
                    <a:pt x="11131" y="2972"/>
                  </a:lnTo>
                  <a:lnTo>
                    <a:pt x="11131" y="2753"/>
                  </a:lnTo>
                  <a:lnTo>
                    <a:pt x="11180" y="2582"/>
                  </a:lnTo>
                  <a:lnTo>
                    <a:pt x="12032" y="2607"/>
                  </a:lnTo>
                  <a:lnTo>
                    <a:pt x="11594" y="2120"/>
                  </a:lnTo>
                  <a:lnTo>
                    <a:pt x="11594" y="2120"/>
                  </a:lnTo>
                  <a:lnTo>
                    <a:pt x="11764" y="2046"/>
                  </a:lnTo>
                  <a:lnTo>
                    <a:pt x="11935" y="1973"/>
                  </a:lnTo>
                  <a:lnTo>
                    <a:pt x="12300" y="1827"/>
                  </a:lnTo>
                  <a:lnTo>
                    <a:pt x="12568" y="1730"/>
                  </a:lnTo>
                  <a:lnTo>
                    <a:pt x="12592" y="1681"/>
                  </a:lnTo>
                  <a:lnTo>
                    <a:pt x="12592" y="1657"/>
                  </a:lnTo>
                  <a:lnTo>
                    <a:pt x="12568" y="1632"/>
                  </a:lnTo>
                  <a:lnTo>
                    <a:pt x="12568" y="1632"/>
                  </a:lnTo>
                  <a:lnTo>
                    <a:pt x="12203" y="1511"/>
                  </a:lnTo>
                  <a:lnTo>
                    <a:pt x="11789" y="1389"/>
                  </a:lnTo>
                  <a:lnTo>
                    <a:pt x="11302" y="1267"/>
                  </a:lnTo>
                  <a:lnTo>
                    <a:pt x="11302" y="1267"/>
                  </a:lnTo>
                  <a:lnTo>
                    <a:pt x="11082" y="1024"/>
                  </a:lnTo>
                  <a:lnTo>
                    <a:pt x="10863" y="780"/>
                  </a:lnTo>
                  <a:lnTo>
                    <a:pt x="10547" y="512"/>
                  </a:lnTo>
                  <a:lnTo>
                    <a:pt x="10352" y="390"/>
                  </a:lnTo>
                  <a:lnTo>
                    <a:pt x="10157" y="269"/>
                  </a:lnTo>
                  <a:lnTo>
                    <a:pt x="9938" y="171"/>
                  </a:lnTo>
                  <a:lnTo>
                    <a:pt x="9719" y="98"/>
                  </a:lnTo>
                  <a:lnTo>
                    <a:pt x="9475" y="25"/>
                  </a:lnTo>
                  <a:lnTo>
                    <a:pt x="9231" y="1"/>
                  </a:lnTo>
                  <a:lnTo>
                    <a:pt x="8964" y="25"/>
                  </a:lnTo>
                  <a:lnTo>
                    <a:pt x="8696" y="74"/>
                  </a:lnTo>
                  <a:lnTo>
                    <a:pt x="8696" y="74"/>
                  </a:lnTo>
                  <a:lnTo>
                    <a:pt x="8501" y="122"/>
                  </a:lnTo>
                  <a:lnTo>
                    <a:pt x="8306" y="171"/>
                  </a:lnTo>
                  <a:lnTo>
                    <a:pt x="8111" y="269"/>
                  </a:lnTo>
                  <a:lnTo>
                    <a:pt x="7916" y="366"/>
                  </a:lnTo>
                  <a:lnTo>
                    <a:pt x="7746" y="488"/>
                  </a:lnTo>
                  <a:lnTo>
                    <a:pt x="7575" y="610"/>
                  </a:lnTo>
                  <a:lnTo>
                    <a:pt x="7405" y="756"/>
                  </a:lnTo>
                  <a:lnTo>
                    <a:pt x="7283" y="926"/>
                  </a:lnTo>
                  <a:lnTo>
                    <a:pt x="7137" y="1097"/>
                  </a:lnTo>
                  <a:lnTo>
                    <a:pt x="7039" y="1267"/>
                  </a:lnTo>
                  <a:lnTo>
                    <a:pt x="6942" y="1462"/>
                  </a:lnTo>
                  <a:lnTo>
                    <a:pt x="6845" y="1657"/>
                  </a:lnTo>
                  <a:lnTo>
                    <a:pt x="6796" y="1876"/>
                  </a:lnTo>
                  <a:lnTo>
                    <a:pt x="6747" y="2095"/>
                  </a:lnTo>
                  <a:lnTo>
                    <a:pt x="6723" y="2339"/>
                  </a:lnTo>
                  <a:lnTo>
                    <a:pt x="6723" y="2558"/>
                  </a:lnTo>
                  <a:lnTo>
                    <a:pt x="1" y="4360"/>
                  </a:lnTo>
                  <a:lnTo>
                    <a:pt x="1" y="4360"/>
                  </a:lnTo>
                  <a:lnTo>
                    <a:pt x="318" y="4579"/>
                  </a:lnTo>
                  <a:lnTo>
                    <a:pt x="634" y="4799"/>
                  </a:lnTo>
                  <a:lnTo>
                    <a:pt x="951" y="5018"/>
                  </a:lnTo>
                  <a:lnTo>
                    <a:pt x="1267" y="5188"/>
                  </a:lnTo>
                  <a:lnTo>
                    <a:pt x="1608" y="5359"/>
                  </a:lnTo>
                  <a:lnTo>
                    <a:pt x="1925" y="5481"/>
                  </a:lnTo>
                  <a:lnTo>
                    <a:pt x="2266" y="5602"/>
                  </a:lnTo>
                  <a:lnTo>
                    <a:pt x="2583" y="5724"/>
                  </a:lnTo>
                  <a:lnTo>
                    <a:pt x="2923" y="5797"/>
                  </a:lnTo>
                  <a:lnTo>
                    <a:pt x="3264" y="5846"/>
                  </a:lnTo>
                  <a:lnTo>
                    <a:pt x="3581" y="5895"/>
                  </a:lnTo>
                  <a:lnTo>
                    <a:pt x="3922" y="5919"/>
                  </a:lnTo>
                  <a:lnTo>
                    <a:pt x="4263" y="5919"/>
                  </a:lnTo>
                  <a:lnTo>
                    <a:pt x="4604" y="5895"/>
                  </a:lnTo>
                  <a:lnTo>
                    <a:pt x="4945" y="5846"/>
                  </a:lnTo>
                  <a:lnTo>
                    <a:pt x="5286" y="5797"/>
                  </a:lnTo>
                  <a:lnTo>
                    <a:pt x="5286" y="5797"/>
                  </a:lnTo>
                  <a:lnTo>
                    <a:pt x="5603" y="5700"/>
                  </a:lnTo>
                  <a:lnTo>
                    <a:pt x="5919" y="5627"/>
                  </a:lnTo>
                  <a:lnTo>
                    <a:pt x="6455" y="5407"/>
                  </a:lnTo>
                  <a:lnTo>
                    <a:pt x="6942" y="5188"/>
                  </a:lnTo>
                  <a:lnTo>
                    <a:pt x="7356" y="4969"/>
                  </a:lnTo>
                  <a:lnTo>
                    <a:pt x="7697" y="4750"/>
                  </a:lnTo>
                  <a:lnTo>
                    <a:pt x="7941" y="4579"/>
                  </a:lnTo>
                  <a:lnTo>
                    <a:pt x="8160" y="4409"/>
                  </a:lnTo>
                  <a:lnTo>
                    <a:pt x="8160" y="4409"/>
                  </a:lnTo>
                  <a:lnTo>
                    <a:pt x="8233" y="4360"/>
                  </a:lnTo>
                  <a:lnTo>
                    <a:pt x="8330" y="4336"/>
                  </a:lnTo>
                  <a:lnTo>
                    <a:pt x="8428" y="4360"/>
                  </a:lnTo>
                  <a:lnTo>
                    <a:pt x="8501" y="4409"/>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5" name="Shape 605"/>
            <p:cNvSpPr/>
            <p:nvPr/>
          </p:nvSpPr>
          <p:spPr>
            <a:xfrm>
              <a:off x="5937975" y="5210175"/>
              <a:ext cx="333700" cy="133375"/>
            </a:xfrm>
            <a:custGeom>
              <a:avLst/>
              <a:gdLst/>
              <a:ahLst/>
              <a:cxnLst/>
              <a:rect l="0" t="0" r="0" b="0"/>
              <a:pathLst>
                <a:path w="13348" h="5335" fill="none" extrusionOk="0">
                  <a:moveTo>
                    <a:pt x="7819" y="1"/>
                  </a:moveTo>
                  <a:lnTo>
                    <a:pt x="318" y="2533"/>
                  </a:lnTo>
                  <a:lnTo>
                    <a:pt x="318" y="2533"/>
                  </a:lnTo>
                  <a:lnTo>
                    <a:pt x="245" y="2582"/>
                  </a:lnTo>
                  <a:lnTo>
                    <a:pt x="147" y="2631"/>
                  </a:lnTo>
                  <a:lnTo>
                    <a:pt x="98" y="2704"/>
                  </a:lnTo>
                  <a:lnTo>
                    <a:pt x="50" y="2777"/>
                  </a:lnTo>
                  <a:lnTo>
                    <a:pt x="1" y="2874"/>
                  </a:lnTo>
                  <a:lnTo>
                    <a:pt x="1" y="2972"/>
                  </a:lnTo>
                  <a:lnTo>
                    <a:pt x="1" y="3045"/>
                  </a:lnTo>
                  <a:lnTo>
                    <a:pt x="25" y="3142"/>
                  </a:lnTo>
                  <a:lnTo>
                    <a:pt x="25" y="3142"/>
                  </a:lnTo>
                  <a:lnTo>
                    <a:pt x="98" y="3288"/>
                  </a:lnTo>
                  <a:lnTo>
                    <a:pt x="196" y="3386"/>
                  </a:lnTo>
                  <a:lnTo>
                    <a:pt x="318" y="3459"/>
                  </a:lnTo>
                  <a:lnTo>
                    <a:pt x="488" y="3483"/>
                  </a:lnTo>
                  <a:lnTo>
                    <a:pt x="488" y="3483"/>
                  </a:lnTo>
                  <a:lnTo>
                    <a:pt x="610" y="3459"/>
                  </a:lnTo>
                  <a:lnTo>
                    <a:pt x="269" y="3629"/>
                  </a:lnTo>
                  <a:lnTo>
                    <a:pt x="269" y="3629"/>
                  </a:lnTo>
                  <a:lnTo>
                    <a:pt x="171" y="3678"/>
                  </a:lnTo>
                  <a:lnTo>
                    <a:pt x="123" y="3751"/>
                  </a:lnTo>
                  <a:lnTo>
                    <a:pt x="50" y="3824"/>
                  </a:lnTo>
                  <a:lnTo>
                    <a:pt x="25" y="3922"/>
                  </a:lnTo>
                  <a:lnTo>
                    <a:pt x="1" y="3995"/>
                  </a:lnTo>
                  <a:lnTo>
                    <a:pt x="1" y="4092"/>
                  </a:lnTo>
                  <a:lnTo>
                    <a:pt x="1" y="4190"/>
                  </a:lnTo>
                  <a:lnTo>
                    <a:pt x="50" y="4287"/>
                  </a:lnTo>
                  <a:lnTo>
                    <a:pt x="50" y="4287"/>
                  </a:lnTo>
                  <a:lnTo>
                    <a:pt x="123" y="4409"/>
                  </a:lnTo>
                  <a:lnTo>
                    <a:pt x="220" y="4482"/>
                  </a:lnTo>
                  <a:lnTo>
                    <a:pt x="342" y="4531"/>
                  </a:lnTo>
                  <a:lnTo>
                    <a:pt x="488" y="4555"/>
                  </a:lnTo>
                  <a:lnTo>
                    <a:pt x="488" y="4555"/>
                  </a:lnTo>
                  <a:lnTo>
                    <a:pt x="586" y="4555"/>
                  </a:lnTo>
                  <a:lnTo>
                    <a:pt x="683" y="4506"/>
                  </a:lnTo>
                  <a:lnTo>
                    <a:pt x="853" y="4433"/>
                  </a:lnTo>
                  <a:lnTo>
                    <a:pt x="853" y="4433"/>
                  </a:lnTo>
                  <a:lnTo>
                    <a:pt x="780" y="4555"/>
                  </a:lnTo>
                  <a:lnTo>
                    <a:pt x="756" y="4701"/>
                  </a:lnTo>
                  <a:lnTo>
                    <a:pt x="780" y="4847"/>
                  </a:lnTo>
                  <a:lnTo>
                    <a:pt x="829" y="4993"/>
                  </a:lnTo>
                  <a:lnTo>
                    <a:pt x="829" y="4993"/>
                  </a:lnTo>
                  <a:lnTo>
                    <a:pt x="926" y="5091"/>
                  </a:lnTo>
                  <a:lnTo>
                    <a:pt x="1024" y="5139"/>
                  </a:lnTo>
                  <a:lnTo>
                    <a:pt x="1121" y="5188"/>
                  </a:lnTo>
                  <a:lnTo>
                    <a:pt x="1243" y="5212"/>
                  </a:lnTo>
                  <a:lnTo>
                    <a:pt x="1243" y="5212"/>
                  </a:lnTo>
                  <a:lnTo>
                    <a:pt x="1389" y="5188"/>
                  </a:lnTo>
                  <a:lnTo>
                    <a:pt x="1511" y="5115"/>
                  </a:lnTo>
                  <a:lnTo>
                    <a:pt x="6065" y="2144"/>
                  </a:lnTo>
                  <a:lnTo>
                    <a:pt x="6065" y="2144"/>
                  </a:lnTo>
                  <a:lnTo>
                    <a:pt x="6528" y="2363"/>
                  </a:lnTo>
                  <a:lnTo>
                    <a:pt x="7088" y="2582"/>
                  </a:lnTo>
                  <a:lnTo>
                    <a:pt x="7770" y="2826"/>
                  </a:lnTo>
                  <a:lnTo>
                    <a:pt x="8501" y="3045"/>
                  </a:lnTo>
                  <a:lnTo>
                    <a:pt x="9280" y="3240"/>
                  </a:lnTo>
                  <a:lnTo>
                    <a:pt x="10060" y="3386"/>
                  </a:lnTo>
                  <a:lnTo>
                    <a:pt x="10425" y="3435"/>
                  </a:lnTo>
                  <a:lnTo>
                    <a:pt x="10790" y="3483"/>
                  </a:lnTo>
                  <a:lnTo>
                    <a:pt x="11156" y="3483"/>
                  </a:lnTo>
                  <a:lnTo>
                    <a:pt x="11497" y="3483"/>
                  </a:lnTo>
                  <a:lnTo>
                    <a:pt x="12178" y="5188"/>
                  </a:lnTo>
                  <a:lnTo>
                    <a:pt x="12178" y="5188"/>
                  </a:lnTo>
                  <a:lnTo>
                    <a:pt x="12227" y="5237"/>
                  </a:lnTo>
                  <a:lnTo>
                    <a:pt x="12276" y="5286"/>
                  </a:lnTo>
                  <a:lnTo>
                    <a:pt x="12349" y="5310"/>
                  </a:lnTo>
                  <a:lnTo>
                    <a:pt x="12422" y="5334"/>
                  </a:lnTo>
                  <a:lnTo>
                    <a:pt x="13347" y="5334"/>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6" name="Shape 606"/>
            <p:cNvSpPr/>
            <p:nvPr/>
          </p:nvSpPr>
          <p:spPr>
            <a:xfrm>
              <a:off x="6352025" y="5109100"/>
              <a:ext cx="19500" cy="18900"/>
            </a:xfrm>
            <a:custGeom>
              <a:avLst/>
              <a:gdLst/>
              <a:ahLst/>
              <a:cxnLst/>
              <a:rect l="0" t="0" r="0" b="0"/>
              <a:pathLst>
                <a:path w="780" h="756" extrusionOk="0">
                  <a:moveTo>
                    <a:pt x="317" y="1"/>
                  </a:moveTo>
                  <a:lnTo>
                    <a:pt x="244" y="25"/>
                  </a:lnTo>
                  <a:lnTo>
                    <a:pt x="122" y="98"/>
                  </a:lnTo>
                  <a:lnTo>
                    <a:pt x="49" y="220"/>
                  </a:lnTo>
                  <a:lnTo>
                    <a:pt x="25" y="293"/>
                  </a:lnTo>
                  <a:lnTo>
                    <a:pt x="0" y="390"/>
                  </a:lnTo>
                  <a:lnTo>
                    <a:pt x="25" y="463"/>
                  </a:lnTo>
                  <a:lnTo>
                    <a:pt x="49" y="536"/>
                  </a:lnTo>
                  <a:lnTo>
                    <a:pt x="122" y="658"/>
                  </a:lnTo>
                  <a:lnTo>
                    <a:pt x="244" y="731"/>
                  </a:lnTo>
                  <a:lnTo>
                    <a:pt x="317" y="756"/>
                  </a:lnTo>
                  <a:lnTo>
                    <a:pt x="463" y="756"/>
                  </a:lnTo>
                  <a:lnTo>
                    <a:pt x="536" y="731"/>
                  </a:lnTo>
                  <a:lnTo>
                    <a:pt x="658" y="658"/>
                  </a:lnTo>
                  <a:lnTo>
                    <a:pt x="755" y="536"/>
                  </a:lnTo>
                  <a:lnTo>
                    <a:pt x="780" y="463"/>
                  </a:lnTo>
                  <a:lnTo>
                    <a:pt x="780" y="390"/>
                  </a:lnTo>
                  <a:lnTo>
                    <a:pt x="780" y="293"/>
                  </a:lnTo>
                  <a:lnTo>
                    <a:pt x="755" y="220"/>
                  </a:lnTo>
                  <a:lnTo>
                    <a:pt x="658" y="98"/>
                  </a:lnTo>
                  <a:lnTo>
                    <a:pt x="536" y="25"/>
                  </a:lnTo>
                  <a:lnTo>
                    <a:pt x="463" y="1"/>
                  </a:lnTo>
                  <a:close/>
                </a:path>
              </a:pathLst>
            </a:custGeom>
            <a:noFill/>
            <a:ln w="9525" cap="flat"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607" name="Shape 607"/>
          <p:cNvGrpSpPr/>
          <p:nvPr/>
        </p:nvGrpSpPr>
        <p:grpSpPr>
          <a:xfrm>
            <a:off x="8416743" y="4299072"/>
            <a:ext cx="290183" cy="333679"/>
            <a:chOff x="6673500" y="5031175"/>
            <a:chExt cx="345250" cy="397000"/>
          </a:xfrm>
        </p:grpSpPr>
        <p:sp>
          <p:nvSpPr>
            <p:cNvPr id="608" name="Shape 608"/>
            <p:cNvSpPr/>
            <p:nvPr/>
          </p:nvSpPr>
          <p:spPr>
            <a:xfrm>
              <a:off x="6731950" y="5031175"/>
              <a:ext cx="105375" cy="147375"/>
            </a:xfrm>
            <a:custGeom>
              <a:avLst/>
              <a:gdLst/>
              <a:ahLst/>
              <a:cxnLst/>
              <a:rect l="0" t="0" r="0" b="0"/>
              <a:pathLst>
                <a:path w="4215" h="5895" fill="none" extrusionOk="0">
                  <a:moveTo>
                    <a:pt x="2436" y="5894"/>
                  </a:moveTo>
                  <a:lnTo>
                    <a:pt x="2436" y="5894"/>
                  </a:lnTo>
                  <a:lnTo>
                    <a:pt x="2656" y="5845"/>
                  </a:lnTo>
                  <a:lnTo>
                    <a:pt x="2850" y="5772"/>
                  </a:lnTo>
                  <a:lnTo>
                    <a:pt x="3045" y="5699"/>
                  </a:lnTo>
                  <a:lnTo>
                    <a:pt x="3216" y="5577"/>
                  </a:lnTo>
                  <a:lnTo>
                    <a:pt x="3386" y="5456"/>
                  </a:lnTo>
                  <a:lnTo>
                    <a:pt x="3532" y="5285"/>
                  </a:lnTo>
                  <a:lnTo>
                    <a:pt x="3678" y="5115"/>
                  </a:lnTo>
                  <a:lnTo>
                    <a:pt x="3800" y="4920"/>
                  </a:lnTo>
                  <a:lnTo>
                    <a:pt x="3922" y="4725"/>
                  </a:lnTo>
                  <a:lnTo>
                    <a:pt x="4019" y="4506"/>
                  </a:lnTo>
                  <a:lnTo>
                    <a:pt x="4092" y="4262"/>
                  </a:lnTo>
                  <a:lnTo>
                    <a:pt x="4141" y="4019"/>
                  </a:lnTo>
                  <a:lnTo>
                    <a:pt x="4190" y="3775"/>
                  </a:lnTo>
                  <a:lnTo>
                    <a:pt x="4214" y="3507"/>
                  </a:lnTo>
                  <a:lnTo>
                    <a:pt x="4190" y="3239"/>
                  </a:lnTo>
                  <a:lnTo>
                    <a:pt x="4166" y="2971"/>
                  </a:lnTo>
                  <a:lnTo>
                    <a:pt x="4166" y="2971"/>
                  </a:lnTo>
                  <a:lnTo>
                    <a:pt x="4044" y="1876"/>
                  </a:lnTo>
                  <a:lnTo>
                    <a:pt x="3946" y="1364"/>
                  </a:lnTo>
                  <a:lnTo>
                    <a:pt x="3825" y="901"/>
                  </a:lnTo>
                  <a:lnTo>
                    <a:pt x="3727" y="682"/>
                  </a:lnTo>
                  <a:lnTo>
                    <a:pt x="3654" y="512"/>
                  </a:lnTo>
                  <a:lnTo>
                    <a:pt x="3532" y="341"/>
                  </a:lnTo>
                  <a:lnTo>
                    <a:pt x="3411" y="219"/>
                  </a:lnTo>
                  <a:lnTo>
                    <a:pt x="3264" y="122"/>
                  </a:lnTo>
                  <a:lnTo>
                    <a:pt x="3118" y="49"/>
                  </a:lnTo>
                  <a:lnTo>
                    <a:pt x="2923" y="0"/>
                  </a:lnTo>
                  <a:lnTo>
                    <a:pt x="2729" y="25"/>
                  </a:lnTo>
                  <a:lnTo>
                    <a:pt x="2729" y="25"/>
                  </a:lnTo>
                  <a:lnTo>
                    <a:pt x="2509" y="73"/>
                  </a:lnTo>
                  <a:lnTo>
                    <a:pt x="2266" y="146"/>
                  </a:lnTo>
                  <a:lnTo>
                    <a:pt x="2022" y="268"/>
                  </a:lnTo>
                  <a:lnTo>
                    <a:pt x="1779" y="414"/>
                  </a:lnTo>
                  <a:lnTo>
                    <a:pt x="1535" y="609"/>
                  </a:lnTo>
                  <a:lnTo>
                    <a:pt x="1316" y="804"/>
                  </a:lnTo>
                  <a:lnTo>
                    <a:pt x="1072" y="1023"/>
                  </a:lnTo>
                  <a:lnTo>
                    <a:pt x="853" y="1267"/>
                  </a:lnTo>
                  <a:lnTo>
                    <a:pt x="658" y="1535"/>
                  </a:lnTo>
                  <a:lnTo>
                    <a:pt x="488" y="1802"/>
                  </a:lnTo>
                  <a:lnTo>
                    <a:pt x="317" y="2095"/>
                  </a:lnTo>
                  <a:lnTo>
                    <a:pt x="196" y="2363"/>
                  </a:lnTo>
                  <a:lnTo>
                    <a:pt x="98" y="2655"/>
                  </a:lnTo>
                  <a:lnTo>
                    <a:pt x="25" y="2947"/>
                  </a:lnTo>
                  <a:lnTo>
                    <a:pt x="1" y="3239"/>
                  </a:lnTo>
                  <a:lnTo>
                    <a:pt x="1" y="3507"/>
                  </a:lnTo>
                  <a:lnTo>
                    <a:pt x="1" y="3507"/>
                  </a:lnTo>
                  <a:lnTo>
                    <a:pt x="50" y="3775"/>
                  </a:lnTo>
                  <a:lnTo>
                    <a:pt x="123" y="4043"/>
                  </a:lnTo>
                  <a:lnTo>
                    <a:pt x="196" y="4287"/>
                  </a:lnTo>
                  <a:lnTo>
                    <a:pt x="293" y="4530"/>
                  </a:lnTo>
                  <a:lnTo>
                    <a:pt x="415" y="4749"/>
                  </a:lnTo>
                  <a:lnTo>
                    <a:pt x="561" y="4944"/>
                  </a:lnTo>
                  <a:lnTo>
                    <a:pt x="707" y="5139"/>
                  </a:lnTo>
                  <a:lnTo>
                    <a:pt x="853" y="5310"/>
                  </a:lnTo>
                  <a:lnTo>
                    <a:pt x="1024" y="5456"/>
                  </a:lnTo>
                  <a:lnTo>
                    <a:pt x="1219" y="5602"/>
                  </a:lnTo>
                  <a:lnTo>
                    <a:pt x="1389" y="5699"/>
                  </a:lnTo>
                  <a:lnTo>
                    <a:pt x="1584" y="5797"/>
                  </a:lnTo>
                  <a:lnTo>
                    <a:pt x="1803" y="5845"/>
                  </a:lnTo>
                  <a:lnTo>
                    <a:pt x="1998" y="5894"/>
                  </a:lnTo>
                  <a:lnTo>
                    <a:pt x="2217" y="5894"/>
                  </a:lnTo>
                  <a:lnTo>
                    <a:pt x="2436" y="5894"/>
                  </a:lnTo>
                  <a:lnTo>
                    <a:pt x="2436" y="5894"/>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9" name="Shape 609"/>
            <p:cNvSpPr/>
            <p:nvPr/>
          </p:nvSpPr>
          <p:spPr>
            <a:xfrm>
              <a:off x="6673500" y="5146850"/>
              <a:ext cx="84050" cy="116925"/>
            </a:xfrm>
            <a:custGeom>
              <a:avLst/>
              <a:gdLst/>
              <a:ahLst/>
              <a:cxnLst/>
              <a:rect l="0" t="0" r="0" b="0"/>
              <a:pathLst>
                <a:path w="3362" h="4677" fill="none" extrusionOk="0">
                  <a:moveTo>
                    <a:pt x="2875" y="4579"/>
                  </a:moveTo>
                  <a:lnTo>
                    <a:pt x="2875" y="4579"/>
                  </a:lnTo>
                  <a:lnTo>
                    <a:pt x="3021" y="4482"/>
                  </a:lnTo>
                  <a:lnTo>
                    <a:pt x="3143" y="4385"/>
                  </a:lnTo>
                  <a:lnTo>
                    <a:pt x="3240" y="4287"/>
                  </a:lnTo>
                  <a:lnTo>
                    <a:pt x="3313" y="4141"/>
                  </a:lnTo>
                  <a:lnTo>
                    <a:pt x="3362" y="3995"/>
                  </a:lnTo>
                  <a:lnTo>
                    <a:pt x="3362" y="3849"/>
                  </a:lnTo>
                  <a:lnTo>
                    <a:pt x="3362" y="3678"/>
                  </a:lnTo>
                  <a:lnTo>
                    <a:pt x="3337" y="3508"/>
                  </a:lnTo>
                  <a:lnTo>
                    <a:pt x="3240" y="3118"/>
                  </a:lnTo>
                  <a:lnTo>
                    <a:pt x="3069" y="2704"/>
                  </a:lnTo>
                  <a:lnTo>
                    <a:pt x="2704" y="1803"/>
                  </a:lnTo>
                  <a:lnTo>
                    <a:pt x="2704" y="1803"/>
                  </a:lnTo>
                  <a:lnTo>
                    <a:pt x="2363" y="950"/>
                  </a:lnTo>
                  <a:lnTo>
                    <a:pt x="2193" y="609"/>
                  </a:lnTo>
                  <a:lnTo>
                    <a:pt x="2022" y="342"/>
                  </a:lnTo>
                  <a:lnTo>
                    <a:pt x="1949" y="220"/>
                  </a:lnTo>
                  <a:lnTo>
                    <a:pt x="1852" y="122"/>
                  </a:lnTo>
                  <a:lnTo>
                    <a:pt x="1730" y="74"/>
                  </a:lnTo>
                  <a:lnTo>
                    <a:pt x="1633" y="25"/>
                  </a:lnTo>
                  <a:lnTo>
                    <a:pt x="1486" y="1"/>
                  </a:lnTo>
                  <a:lnTo>
                    <a:pt x="1365" y="1"/>
                  </a:lnTo>
                  <a:lnTo>
                    <a:pt x="1194" y="25"/>
                  </a:lnTo>
                  <a:lnTo>
                    <a:pt x="1024" y="98"/>
                  </a:lnTo>
                  <a:lnTo>
                    <a:pt x="1024" y="98"/>
                  </a:lnTo>
                  <a:lnTo>
                    <a:pt x="853" y="171"/>
                  </a:lnTo>
                  <a:lnTo>
                    <a:pt x="707" y="269"/>
                  </a:lnTo>
                  <a:lnTo>
                    <a:pt x="561" y="390"/>
                  </a:lnTo>
                  <a:lnTo>
                    <a:pt x="439" y="536"/>
                  </a:lnTo>
                  <a:lnTo>
                    <a:pt x="317" y="683"/>
                  </a:lnTo>
                  <a:lnTo>
                    <a:pt x="220" y="853"/>
                  </a:lnTo>
                  <a:lnTo>
                    <a:pt x="147" y="1048"/>
                  </a:lnTo>
                  <a:lnTo>
                    <a:pt x="74" y="1243"/>
                  </a:lnTo>
                  <a:lnTo>
                    <a:pt x="49" y="1438"/>
                  </a:lnTo>
                  <a:lnTo>
                    <a:pt x="1" y="1657"/>
                  </a:lnTo>
                  <a:lnTo>
                    <a:pt x="1" y="1876"/>
                  </a:lnTo>
                  <a:lnTo>
                    <a:pt x="1" y="2095"/>
                  </a:lnTo>
                  <a:lnTo>
                    <a:pt x="25" y="2339"/>
                  </a:lnTo>
                  <a:lnTo>
                    <a:pt x="74" y="2558"/>
                  </a:lnTo>
                  <a:lnTo>
                    <a:pt x="147" y="2801"/>
                  </a:lnTo>
                  <a:lnTo>
                    <a:pt x="220" y="3045"/>
                  </a:lnTo>
                  <a:lnTo>
                    <a:pt x="220" y="3045"/>
                  </a:lnTo>
                  <a:lnTo>
                    <a:pt x="342" y="3264"/>
                  </a:lnTo>
                  <a:lnTo>
                    <a:pt x="439" y="3483"/>
                  </a:lnTo>
                  <a:lnTo>
                    <a:pt x="585" y="3678"/>
                  </a:lnTo>
                  <a:lnTo>
                    <a:pt x="731" y="3849"/>
                  </a:lnTo>
                  <a:lnTo>
                    <a:pt x="878" y="4019"/>
                  </a:lnTo>
                  <a:lnTo>
                    <a:pt x="1048" y="4165"/>
                  </a:lnTo>
                  <a:lnTo>
                    <a:pt x="1219" y="4311"/>
                  </a:lnTo>
                  <a:lnTo>
                    <a:pt x="1389" y="4409"/>
                  </a:lnTo>
                  <a:lnTo>
                    <a:pt x="1559" y="4506"/>
                  </a:lnTo>
                  <a:lnTo>
                    <a:pt x="1754" y="4579"/>
                  </a:lnTo>
                  <a:lnTo>
                    <a:pt x="1949" y="4628"/>
                  </a:lnTo>
                  <a:lnTo>
                    <a:pt x="2120" y="4677"/>
                  </a:lnTo>
                  <a:lnTo>
                    <a:pt x="2314" y="4677"/>
                  </a:lnTo>
                  <a:lnTo>
                    <a:pt x="2509" y="4677"/>
                  </a:lnTo>
                  <a:lnTo>
                    <a:pt x="2680" y="4628"/>
                  </a:lnTo>
                  <a:lnTo>
                    <a:pt x="2875" y="4579"/>
                  </a:lnTo>
                  <a:lnTo>
                    <a:pt x="2875" y="4579"/>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0" name="Shape 610"/>
            <p:cNvSpPr/>
            <p:nvPr/>
          </p:nvSpPr>
          <p:spPr>
            <a:xfrm>
              <a:off x="6859225" y="5033600"/>
              <a:ext cx="105350" cy="144950"/>
            </a:xfrm>
            <a:custGeom>
              <a:avLst/>
              <a:gdLst/>
              <a:ahLst/>
              <a:cxnLst/>
              <a:rect l="0" t="0" r="0" b="0"/>
              <a:pathLst>
                <a:path w="4214" h="5798" fill="none" extrusionOk="0">
                  <a:moveTo>
                    <a:pt x="1778" y="5797"/>
                  </a:moveTo>
                  <a:lnTo>
                    <a:pt x="1778" y="5797"/>
                  </a:lnTo>
                  <a:lnTo>
                    <a:pt x="1997" y="5797"/>
                  </a:lnTo>
                  <a:lnTo>
                    <a:pt x="2216" y="5797"/>
                  </a:lnTo>
                  <a:lnTo>
                    <a:pt x="2411" y="5748"/>
                  </a:lnTo>
                  <a:lnTo>
                    <a:pt x="2630" y="5700"/>
                  </a:lnTo>
                  <a:lnTo>
                    <a:pt x="2825" y="5602"/>
                  </a:lnTo>
                  <a:lnTo>
                    <a:pt x="2996" y="5505"/>
                  </a:lnTo>
                  <a:lnTo>
                    <a:pt x="3191" y="5359"/>
                  </a:lnTo>
                  <a:lnTo>
                    <a:pt x="3361" y="5213"/>
                  </a:lnTo>
                  <a:lnTo>
                    <a:pt x="3507" y="5042"/>
                  </a:lnTo>
                  <a:lnTo>
                    <a:pt x="3653" y="4847"/>
                  </a:lnTo>
                  <a:lnTo>
                    <a:pt x="3799" y="4652"/>
                  </a:lnTo>
                  <a:lnTo>
                    <a:pt x="3921" y="4433"/>
                  </a:lnTo>
                  <a:lnTo>
                    <a:pt x="4019" y="4190"/>
                  </a:lnTo>
                  <a:lnTo>
                    <a:pt x="4092" y="3946"/>
                  </a:lnTo>
                  <a:lnTo>
                    <a:pt x="4165" y="3678"/>
                  </a:lnTo>
                  <a:lnTo>
                    <a:pt x="4213" y="3410"/>
                  </a:lnTo>
                  <a:lnTo>
                    <a:pt x="4213" y="3410"/>
                  </a:lnTo>
                  <a:lnTo>
                    <a:pt x="4213" y="3142"/>
                  </a:lnTo>
                  <a:lnTo>
                    <a:pt x="4189" y="2850"/>
                  </a:lnTo>
                  <a:lnTo>
                    <a:pt x="4116" y="2582"/>
                  </a:lnTo>
                  <a:lnTo>
                    <a:pt x="4019" y="2290"/>
                  </a:lnTo>
                  <a:lnTo>
                    <a:pt x="3897" y="2022"/>
                  </a:lnTo>
                  <a:lnTo>
                    <a:pt x="3726" y="1730"/>
                  </a:lnTo>
                  <a:lnTo>
                    <a:pt x="3556" y="1486"/>
                  </a:lnTo>
                  <a:lnTo>
                    <a:pt x="3361" y="1218"/>
                  </a:lnTo>
                  <a:lnTo>
                    <a:pt x="3142" y="999"/>
                  </a:lnTo>
                  <a:lnTo>
                    <a:pt x="2898" y="780"/>
                  </a:lnTo>
                  <a:lnTo>
                    <a:pt x="2679" y="585"/>
                  </a:lnTo>
                  <a:lnTo>
                    <a:pt x="2436" y="415"/>
                  </a:lnTo>
                  <a:lnTo>
                    <a:pt x="2192" y="269"/>
                  </a:lnTo>
                  <a:lnTo>
                    <a:pt x="1948" y="147"/>
                  </a:lnTo>
                  <a:lnTo>
                    <a:pt x="1705" y="74"/>
                  </a:lnTo>
                  <a:lnTo>
                    <a:pt x="1486" y="25"/>
                  </a:lnTo>
                  <a:lnTo>
                    <a:pt x="1486" y="25"/>
                  </a:lnTo>
                  <a:lnTo>
                    <a:pt x="1291" y="1"/>
                  </a:lnTo>
                  <a:lnTo>
                    <a:pt x="1096" y="49"/>
                  </a:lnTo>
                  <a:lnTo>
                    <a:pt x="950" y="98"/>
                  </a:lnTo>
                  <a:lnTo>
                    <a:pt x="804" y="195"/>
                  </a:lnTo>
                  <a:lnTo>
                    <a:pt x="682" y="317"/>
                  </a:lnTo>
                  <a:lnTo>
                    <a:pt x="585" y="463"/>
                  </a:lnTo>
                  <a:lnTo>
                    <a:pt x="487" y="658"/>
                  </a:lnTo>
                  <a:lnTo>
                    <a:pt x="390" y="853"/>
                  </a:lnTo>
                  <a:lnTo>
                    <a:pt x="268" y="1291"/>
                  </a:lnTo>
                  <a:lnTo>
                    <a:pt x="170" y="1803"/>
                  </a:lnTo>
                  <a:lnTo>
                    <a:pt x="49" y="2874"/>
                  </a:lnTo>
                  <a:lnTo>
                    <a:pt x="49" y="2874"/>
                  </a:lnTo>
                  <a:lnTo>
                    <a:pt x="0" y="3142"/>
                  </a:lnTo>
                  <a:lnTo>
                    <a:pt x="0" y="3410"/>
                  </a:lnTo>
                  <a:lnTo>
                    <a:pt x="24" y="3678"/>
                  </a:lnTo>
                  <a:lnTo>
                    <a:pt x="73" y="3922"/>
                  </a:lnTo>
                  <a:lnTo>
                    <a:pt x="122" y="4165"/>
                  </a:lnTo>
                  <a:lnTo>
                    <a:pt x="195" y="4409"/>
                  </a:lnTo>
                  <a:lnTo>
                    <a:pt x="292" y="4628"/>
                  </a:lnTo>
                  <a:lnTo>
                    <a:pt x="414" y="4823"/>
                  </a:lnTo>
                  <a:lnTo>
                    <a:pt x="536" y="5018"/>
                  </a:lnTo>
                  <a:lnTo>
                    <a:pt x="682" y="5188"/>
                  </a:lnTo>
                  <a:lnTo>
                    <a:pt x="828" y="5359"/>
                  </a:lnTo>
                  <a:lnTo>
                    <a:pt x="999" y="5480"/>
                  </a:lnTo>
                  <a:lnTo>
                    <a:pt x="1169" y="5602"/>
                  </a:lnTo>
                  <a:lnTo>
                    <a:pt x="1364" y="5675"/>
                  </a:lnTo>
                  <a:lnTo>
                    <a:pt x="1583" y="5748"/>
                  </a:lnTo>
                  <a:lnTo>
                    <a:pt x="1778" y="5797"/>
                  </a:lnTo>
                  <a:lnTo>
                    <a:pt x="1778" y="5797"/>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1" name="Shape 611"/>
            <p:cNvSpPr/>
            <p:nvPr/>
          </p:nvSpPr>
          <p:spPr>
            <a:xfrm>
              <a:off x="6931675" y="5150500"/>
              <a:ext cx="87075" cy="115725"/>
            </a:xfrm>
            <a:custGeom>
              <a:avLst/>
              <a:gdLst/>
              <a:ahLst/>
              <a:cxnLst/>
              <a:rect l="0" t="0" r="0" b="0"/>
              <a:pathLst>
                <a:path w="3483" h="4629" fill="none" extrusionOk="0">
                  <a:moveTo>
                    <a:pt x="2558" y="98"/>
                  </a:moveTo>
                  <a:lnTo>
                    <a:pt x="2558" y="98"/>
                  </a:lnTo>
                  <a:lnTo>
                    <a:pt x="2387" y="49"/>
                  </a:lnTo>
                  <a:lnTo>
                    <a:pt x="2241" y="1"/>
                  </a:lnTo>
                  <a:lnTo>
                    <a:pt x="2095" y="1"/>
                  </a:lnTo>
                  <a:lnTo>
                    <a:pt x="1973" y="1"/>
                  </a:lnTo>
                  <a:lnTo>
                    <a:pt x="1851" y="49"/>
                  </a:lnTo>
                  <a:lnTo>
                    <a:pt x="1729" y="98"/>
                  </a:lnTo>
                  <a:lnTo>
                    <a:pt x="1632" y="196"/>
                  </a:lnTo>
                  <a:lnTo>
                    <a:pt x="1535" y="293"/>
                  </a:lnTo>
                  <a:lnTo>
                    <a:pt x="1364" y="561"/>
                  </a:lnTo>
                  <a:lnTo>
                    <a:pt x="1169" y="902"/>
                  </a:lnTo>
                  <a:lnTo>
                    <a:pt x="780" y="1730"/>
                  </a:lnTo>
                  <a:lnTo>
                    <a:pt x="780" y="1730"/>
                  </a:lnTo>
                  <a:lnTo>
                    <a:pt x="366" y="2607"/>
                  </a:lnTo>
                  <a:lnTo>
                    <a:pt x="195" y="2996"/>
                  </a:lnTo>
                  <a:lnTo>
                    <a:pt x="73" y="3386"/>
                  </a:lnTo>
                  <a:lnTo>
                    <a:pt x="25" y="3557"/>
                  </a:lnTo>
                  <a:lnTo>
                    <a:pt x="0" y="3727"/>
                  </a:lnTo>
                  <a:lnTo>
                    <a:pt x="25" y="3898"/>
                  </a:lnTo>
                  <a:lnTo>
                    <a:pt x="49" y="4044"/>
                  </a:lnTo>
                  <a:lnTo>
                    <a:pt x="98" y="4165"/>
                  </a:lnTo>
                  <a:lnTo>
                    <a:pt x="195" y="4287"/>
                  </a:lnTo>
                  <a:lnTo>
                    <a:pt x="317" y="4385"/>
                  </a:lnTo>
                  <a:lnTo>
                    <a:pt x="463" y="4482"/>
                  </a:lnTo>
                  <a:lnTo>
                    <a:pt x="463" y="4482"/>
                  </a:lnTo>
                  <a:lnTo>
                    <a:pt x="633" y="4555"/>
                  </a:lnTo>
                  <a:lnTo>
                    <a:pt x="828" y="4604"/>
                  </a:lnTo>
                  <a:lnTo>
                    <a:pt x="1023" y="4628"/>
                  </a:lnTo>
                  <a:lnTo>
                    <a:pt x="1194" y="4628"/>
                  </a:lnTo>
                  <a:lnTo>
                    <a:pt x="1388" y="4604"/>
                  </a:lnTo>
                  <a:lnTo>
                    <a:pt x="1583" y="4555"/>
                  </a:lnTo>
                  <a:lnTo>
                    <a:pt x="1778" y="4482"/>
                  </a:lnTo>
                  <a:lnTo>
                    <a:pt x="1949" y="4409"/>
                  </a:lnTo>
                  <a:lnTo>
                    <a:pt x="2143" y="4312"/>
                  </a:lnTo>
                  <a:lnTo>
                    <a:pt x="2314" y="4190"/>
                  </a:lnTo>
                  <a:lnTo>
                    <a:pt x="2484" y="4044"/>
                  </a:lnTo>
                  <a:lnTo>
                    <a:pt x="2655" y="3873"/>
                  </a:lnTo>
                  <a:lnTo>
                    <a:pt x="2801" y="3703"/>
                  </a:lnTo>
                  <a:lnTo>
                    <a:pt x="2947" y="3508"/>
                  </a:lnTo>
                  <a:lnTo>
                    <a:pt x="3069" y="3313"/>
                  </a:lnTo>
                  <a:lnTo>
                    <a:pt x="3191" y="3094"/>
                  </a:lnTo>
                  <a:lnTo>
                    <a:pt x="3191" y="3094"/>
                  </a:lnTo>
                  <a:lnTo>
                    <a:pt x="3288" y="2875"/>
                  </a:lnTo>
                  <a:lnTo>
                    <a:pt x="3361" y="2631"/>
                  </a:lnTo>
                  <a:lnTo>
                    <a:pt x="3410" y="2412"/>
                  </a:lnTo>
                  <a:lnTo>
                    <a:pt x="3459" y="2168"/>
                  </a:lnTo>
                  <a:lnTo>
                    <a:pt x="3483" y="1949"/>
                  </a:lnTo>
                  <a:lnTo>
                    <a:pt x="3483" y="1730"/>
                  </a:lnTo>
                  <a:lnTo>
                    <a:pt x="3459" y="1511"/>
                  </a:lnTo>
                  <a:lnTo>
                    <a:pt x="3434" y="1316"/>
                  </a:lnTo>
                  <a:lnTo>
                    <a:pt x="3386" y="1121"/>
                  </a:lnTo>
                  <a:lnTo>
                    <a:pt x="3313" y="926"/>
                  </a:lnTo>
                  <a:lnTo>
                    <a:pt x="3239" y="756"/>
                  </a:lnTo>
                  <a:lnTo>
                    <a:pt x="3118" y="585"/>
                  </a:lnTo>
                  <a:lnTo>
                    <a:pt x="2996" y="439"/>
                  </a:lnTo>
                  <a:lnTo>
                    <a:pt x="2874" y="317"/>
                  </a:lnTo>
                  <a:lnTo>
                    <a:pt x="2728" y="196"/>
                  </a:lnTo>
                  <a:lnTo>
                    <a:pt x="2558" y="98"/>
                  </a:lnTo>
                  <a:lnTo>
                    <a:pt x="2558" y="98"/>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2" name="Shape 612"/>
            <p:cNvSpPr/>
            <p:nvPr/>
          </p:nvSpPr>
          <p:spPr>
            <a:xfrm>
              <a:off x="6715525" y="5180350"/>
              <a:ext cx="263050" cy="247825"/>
            </a:xfrm>
            <a:custGeom>
              <a:avLst/>
              <a:gdLst/>
              <a:ahLst/>
              <a:cxnLst/>
              <a:rect l="0" t="0" r="0" b="0"/>
              <a:pathLst>
                <a:path w="10522" h="9913" fill="none" extrusionOk="0">
                  <a:moveTo>
                    <a:pt x="8135" y="3191"/>
                  </a:moveTo>
                  <a:lnTo>
                    <a:pt x="8135" y="3191"/>
                  </a:lnTo>
                  <a:lnTo>
                    <a:pt x="8037" y="2923"/>
                  </a:lnTo>
                  <a:lnTo>
                    <a:pt x="7940" y="2655"/>
                  </a:lnTo>
                  <a:lnTo>
                    <a:pt x="7794" y="2119"/>
                  </a:lnTo>
                  <a:lnTo>
                    <a:pt x="7721" y="1851"/>
                  </a:lnTo>
                  <a:lnTo>
                    <a:pt x="7623" y="1608"/>
                  </a:lnTo>
                  <a:lnTo>
                    <a:pt x="7502" y="1340"/>
                  </a:lnTo>
                  <a:lnTo>
                    <a:pt x="7355" y="1120"/>
                  </a:lnTo>
                  <a:lnTo>
                    <a:pt x="7355" y="1120"/>
                  </a:lnTo>
                  <a:lnTo>
                    <a:pt x="7161" y="853"/>
                  </a:lnTo>
                  <a:lnTo>
                    <a:pt x="6941" y="633"/>
                  </a:lnTo>
                  <a:lnTo>
                    <a:pt x="6698" y="463"/>
                  </a:lnTo>
                  <a:lnTo>
                    <a:pt x="6430" y="292"/>
                  </a:lnTo>
                  <a:lnTo>
                    <a:pt x="6162" y="171"/>
                  </a:lnTo>
                  <a:lnTo>
                    <a:pt x="5870" y="73"/>
                  </a:lnTo>
                  <a:lnTo>
                    <a:pt x="5578" y="25"/>
                  </a:lnTo>
                  <a:lnTo>
                    <a:pt x="5285" y="0"/>
                  </a:lnTo>
                  <a:lnTo>
                    <a:pt x="5285" y="0"/>
                  </a:lnTo>
                  <a:lnTo>
                    <a:pt x="5261" y="0"/>
                  </a:lnTo>
                  <a:lnTo>
                    <a:pt x="5261" y="0"/>
                  </a:lnTo>
                  <a:lnTo>
                    <a:pt x="5237" y="0"/>
                  </a:lnTo>
                  <a:lnTo>
                    <a:pt x="5237" y="0"/>
                  </a:lnTo>
                  <a:lnTo>
                    <a:pt x="4944" y="25"/>
                  </a:lnTo>
                  <a:lnTo>
                    <a:pt x="4652" y="73"/>
                  </a:lnTo>
                  <a:lnTo>
                    <a:pt x="4360" y="171"/>
                  </a:lnTo>
                  <a:lnTo>
                    <a:pt x="4092" y="292"/>
                  </a:lnTo>
                  <a:lnTo>
                    <a:pt x="3824" y="463"/>
                  </a:lnTo>
                  <a:lnTo>
                    <a:pt x="3580" y="633"/>
                  </a:lnTo>
                  <a:lnTo>
                    <a:pt x="3361" y="853"/>
                  </a:lnTo>
                  <a:lnTo>
                    <a:pt x="3166" y="1120"/>
                  </a:lnTo>
                  <a:lnTo>
                    <a:pt x="3166" y="1120"/>
                  </a:lnTo>
                  <a:lnTo>
                    <a:pt x="3020" y="1340"/>
                  </a:lnTo>
                  <a:lnTo>
                    <a:pt x="2898" y="1608"/>
                  </a:lnTo>
                  <a:lnTo>
                    <a:pt x="2801" y="1851"/>
                  </a:lnTo>
                  <a:lnTo>
                    <a:pt x="2728" y="2119"/>
                  </a:lnTo>
                  <a:lnTo>
                    <a:pt x="2558" y="2655"/>
                  </a:lnTo>
                  <a:lnTo>
                    <a:pt x="2484" y="2923"/>
                  </a:lnTo>
                  <a:lnTo>
                    <a:pt x="2387" y="3191"/>
                  </a:lnTo>
                  <a:lnTo>
                    <a:pt x="2387" y="3191"/>
                  </a:lnTo>
                  <a:lnTo>
                    <a:pt x="2241" y="3434"/>
                  </a:lnTo>
                  <a:lnTo>
                    <a:pt x="2095" y="3678"/>
                  </a:lnTo>
                  <a:lnTo>
                    <a:pt x="1900" y="3897"/>
                  </a:lnTo>
                  <a:lnTo>
                    <a:pt x="1729" y="4092"/>
                  </a:lnTo>
                  <a:lnTo>
                    <a:pt x="1315" y="4457"/>
                  </a:lnTo>
                  <a:lnTo>
                    <a:pt x="901" y="4847"/>
                  </a:lnTo>
                  <a:lnTo>
                    <a:pt x="901" y="4847"/>
                  </a:lnTo>
                  <a:lnTo>
                    <a:pt x="707" y="5066"/>
                  </a:lnTo>
                  <a:lnTo>
                    <a:pt x="512" y="5310"/>
                  </a:lnTo>
                  <a:lnTo>
                    <a:pt x="366" y="5553"/>
                  </a:lnTo>
                  <a:lnTo>
                    <a:pt x="244" y="5821"/>
                  </a:lnTo>
                  <a:lnTo>
                    <a:pt x="146" y="6113"/>
                  </a:lnTo>
                  <a:lnTo>
                    <a:pt x="73" y="6405"/>
                  </a:lnTo>
                  <a:lnTo>
                    <a:pt x="25" y="6722"/>
                  </a:lnTo>
                  <a:lnTo>
                    <a:pt x="0" y="7014"/>
                  </a:lnTo>
                  <a:lnTo>
                    <a:pt x="0" y="7014"/>
                  </a:lnTo>
                  <a:lnTo>
                    <a:pt x="25" y="7307"/>
                  </a:lnTo>
                  <a:lnTo>
                    <a:pt x="49" y="7599"/>
                  </a:lnTo>
                  <a:lnTo>
                    <a:pt x="122" y="7867"/>
                  </a:lnTo>
                  <a:lnTo>
                    <a:pt x="219" y="8135"/>
                  </a:lnTo>
                  <a:lnTo>
                    <a:pt x="317" y="8403"/>
                  </a:lnTo>
                  <a:lnTo>
                    <a:pt x="439" y="8622"/>
                  </a:lnTo>
                  <a:lnTo>
                    <a:pt x="609" y="8865"/>
                  </a:lnTo>
                  <a:lnTo>
                    <a:pt x="780" y="9060"/>
                  </a:lnTo>
                  <a:lnTo>
                    <a:pt x="950" y="9255"/>
                  </a:lnTo>
                  <a:lnTo>
                    <a:pt x="1145" y="9401"/>
                  </a:lnTo>
                  <a:lnTo>
                    <a:pt x="1364" y="9547"/>
                  </a:lnTo>
                  <a:lnTo>
                    <a:pt x="1608" y="9669"/>
                  </a:lnTo>
                  <a:lnTo>
                    <a:pt x="1851" y="9766"/>
                  </a:lnTo>
                  <a:lnTo>
                    <a:pt x="2095" y="9840"/>
                  </a:lnTo>
                  <a:lnTo>
                    <a:pt x="2363" y="9888"/>
                  </a:lnTo>
                  <a:lnTo>
                    <a:pt x="2606" y="9913"/>
                  </a:lnTo>
                  <a:lnTo>
                    <a:pt x="2606" y="9913"/>
                  </a:lnTo>
                  <a:lnTo>
                    <a:pt x="2972" y="9888"/>
                  </a:lnTo>
                  <a:lnTo>
                    <a:pt x="3337" y="9791"/>
                  </a:lnTo>
                  <a:lnTo>
                    <a:pt x="3678" y="9669"/>
                  </a:lnTo>
                  <a:lnTo>
                    <a:pt x="3994" y="9474"/>
                  </a:lnTo>
                  <a:lnTo>
                    <a:pt x="3994" y="9474"/>
                  </a:lnTo>
                  <a:lnTo>
                    <a:pt x="4141" y="9377"/>
                  </a:lnTo>
                  <a:lnTo>
                    <a:pt x="4287" y="9304"/>
                  </a:lnTo>
                  <a:lnTo>
                    <a:pt x="4433" y="9279"/>
                  </a:lnTo>
                  <a:lnTo>
                    <a:pt x="4579" y="9231"/>
                  </a:lnTo>
                  <a:lnTo>
                    <a:pt x="4896" y="9206"/>
                  </a:lnTo>
                  <a:lnTo>
                    <a:pt x="5261" y="9206"/>
                  </a:lnTo>
                  <a:lnTo>
                    <a:pt x="5261" y="9206"/>
                  </a:lnTo>
                  <a:lnTo>
                    <a:pt x="5626" y="9206"/>
                  </a:lnTo>
                  <a:lnTo>
                    <a:pt x="5943" y="9231"/>
                  </a:lnTo>
                  <a:lnTo>
                    <a:pt x="6089" y="9279"/>
                  </a:lnTo>
                  <a:lnTo>
                    <a:pt x="6235" y="9304"/>
                  </a:lnTo>
                  <a:lnTo>
                    <a:pt x="6381" y="9377"/>
                  </a:lnTo>
                  <a:lnTo>
                    <a:pt x="6527" y="9474"/>
                  </a:lnTo>
                  <a:lnTo>
                    <a:pt x="6527" y="9474"/>
                  </a:lnTo>
                  <a:lnTo>
                    <a:pt x="6844" y="9669"/>
                  </a:lnTo>
                  <a:lnTo>
                    <a:pt x="7185" y="9791"/>
                  </a:lnTo>
                  <a:lnTo>
                    <a:pt x="7550" y="9888"/>
                  </a:lnTo>
                  <a:lnTo>
                    <a:pt x="7916" y="9913"/>
                  </a:lnTo>
                  <a:lnTo>
                    <a:pt x="7916" y="9913"/>
                  </a:lnTo>
                  <a:lnTo>
                    <a:pt x="8184" y="9888"/>
                  </a:lnTo>
                  <a:lnTo>
                    <a:pt x="8427" y="9840"/>
                  </a:lnTo>
                  <a:lnTo>
                    <a:pt x="8671" y="9766"/>
                  </a:lnTo>
                  <a:lnTo>
                    <a:pt x="8914" y="9669"/>
                  </a:lnTo>
                  <a:lnTo>
                    <a:pt x="9158" y="9547"/>
                  </a:lnTo>
                  <a:lnTo>
                    <a:pt x="9377" y="9401"/>
                  </a:lnTo>
                  <a:lnTo>
                    <a:pt x="9572" y="9255"/>
                  </a:lnTo>
                  <a:lnTo>
                    <a:pt x="9742" y="9060"/>
                  </a:lnTo>
                  <a:lnTo>
                    <a:pt x="9913" y="8865"/>
                  </a:lnTo>
                  <a:lnTo>
                    <a:pt x="10083" y="8622"/>
                  </a:lnTo>
                  <a:lnTo>
                    <a:pt x="10205" y="8403"/>
                  </a:lnTo>
                  <a:lnTo>
                    <a:pt x="10302" y="8135"/>
                  </a:lnTo>
                  <a:lnTo>
                    <a:pt x="10400" y="7867"/>
                  </a:lnTo>
                  <a:lnTo>
                    <a:pt x="10473" y="7599"/>
                  </a:lnTo>
                  <a:lnTo>
                    <a:pt x="10497" y="7307"/>
                  </a:lnTo>
                  <a:lnTo>
                    <a:pt x="10522" y="7014"/>
                  </a:lnTo>
                  <a:lnTo>
                    <a:pt x="10522" y="7014"/>
                  </a:lnTo>
                  <a:lnTo>
                    <a:pt x="10497" y="6722"/>
                  </a:lnTo>
                  <a:lnTo>
                    <a:pt x="10449" y="6405"/>
                  </a:lnTo>
                  <a:lnTo>
                    <a:pt x="10375" y="6113"/>
                  </a:lnTo>
                  <a:lnTo>
                    <a:pt x="10278" y="5821"/>
                  </a:lnTo>
                  <a:lnTo>
                    <a:pt x="10156" y="5553"/>
                  </a:lnTo>
                  <a:lnTo>
                    <a:pt x="10010" y="5310"/>
                  </a:lnTo>
                  <a:lnTo>
                    <a:pt x="9815" y="5066"/>
                  </a:lnTo>
                  <a:lnTo>
                    <a:pt x="9620" y="4847"/>
                  </a:lnTo>
                  <a:lnTo>
                    <a:pt x="9620" y="4847"/>
                  </a:lnTo>
                  <a:lnTo>
                    <a:pt x="9206" y="4457"/>
                  </a:lnTo>
                  <a:lnTo>
                    <a:pt x="8792" y="4092"/>
                  </a:lnTo>
                  <a:lnTo>
                    <a:pt x="8622" y="3897"/>
                  </a:lnTo>
                  <a:lnTo>
                    <a:pt x="8427" y="3678"/>
                  </a:lnTo>
                  <a:lnTo>
                    <a:pt x="8281" y="3434"/>
                  </a:lnTo>
                  <a:lnTo>
                    <a:pt x="8135" y="3191"/>
                  </a:lnTo>
                  <a:lnTo>
                    <a:pt x="8135" y="3191"/>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613" name="Shape 613"/>
          <p:cNvGrpSpPr/>
          <p:nvPr/>
        </p:nvGrpSpPr>
        <p:grpSpPr>
          <a:xfrm>
            <a:off x="6108730" y="323717"/>
            <a:ext cx="387933" cy="345971"/>
            <a:chOff x="3927500" y="301425"/>
            <a:chExt cx="461550" cy="411625"/>
          </a:xfrm>
        </p:grpSpPr>
        <p:sp>
          <p:nvSpPr>
            <p:cNvPr id="614" name="Shape 614"/>
            <p:cNvSpPr/>
            <p:nvPr/>
          </p:nvSpPr>
          <p:spPr>
            <a:xfrm>
              <a:off x="4080925" y="302050"/>
              <a:ext cx="154075" cy="411000"/>
            </a:xfrm>
            <a:custGeom>
              <a:avLst/>
              <a:gdLst/>
              <a:ahLst/>
              <a:cxnLst/>
              <a:rect l="0" t="0" r="0" b="0"/>
              <a:pathLst>
                <a:path w="6163" h="16440" fill="none" extrusionOk="0">
                  <a:moveTo>
                    <a:pt x="6162" y="3118"/>
                  </a:moveTo>
                  <a:lnTo>
                    <a:pt x="0" y="0"/>
                  </a:lnTo>
                  <a:lnTo>
                    <a:pt x="0" y="13322"/>
                  </a:lnTo>
                  <a:lnTo>
                    <a:pt x="6162" y="16440"/>
                  </a:lnTo>
                  <a:lnTo>
                    <a:pt x="6162" y="3118"/>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5" name="Shape 615"/>
            <p:cNvSpPr/>
            <p:nvPr/>
          </p:nvSpPr>
          <p:spPr>
            <a:xfrm>
              <a:off x="3927500" y="301425"/>
              <a:ext cx="153450" cy="406150"/>
            </a:xfrm>
            <a:custGeom>
              <a:avLst/>
              <a:gdLst/>
              <a:ahLst/>
              <a:cxnLst/>
              <a:rect l="0" t="0" r="0" b="0"/>
              <a:pathLst>
                <a:path w="6138" h="16246" fill="none" extrusionOk="0">
                  <a:moveTo>
                    <a:pt x="6137" y="1"/>
                  </a:moveTo>
                  <a:lnTo>
                    <a:pt x="536" y="2850"/>
                  </a:lnTo>
                  <a:lnTo>
                    <a:pt x="536" y="2850"/>
                  </a:lnTo>
                  <a:lnTo>
                    <a:pt x="414" y="2899"/>
                  </a:lnTo>
                  <a:lnTo>
                    <a:pt x="317" y="2997"/>
                  </a:lnTo>
                  <a:lnTo>
                    <a:pt x="219" y="3094"/>
                  </a:lnTo>
                  <a:lnTo>
                    <a:pt x="146" y="3216"/>
                  </a:lnTo>
                  <a:lnTo>
                    <a:pt x="73" y="3313"/>
                  </a:lnTo>
                  <a:lnTo>
                    <a:pt x="24" y="3435"/>
                  </a:lnTo>
                  <a:lnTo>
                    <a:pt x="0" y="3557"/>
                  </a:lnTo>
                  <a:lnTo>
                    <a:pt x="0" y="3679"/>
                  </a:lnTo>
                  <a:lnTo>
                    <a:pt x="0" y="15880"/>
                  </a:lnTo>
                  <a:lnTo>
                    <a:pt x="0" y="15880"/>
                  </a:lnTo>
                  <a:lnTo>
                    <a:pt x="0" y="16002"/>
                  </a:lnTo>
                  <a:lnTo>
                    <a:pt x="49" y="16075"/>
                  </a:lnTo>
                  <a:lnTo>
                    <a:pt x="97" y="16148"/>
                  </a:lnTo>
                  <a:lnTo>
                    <a:pt x="170" y="16197"/>
                  </a:lnTo>
                  <a:lnTo>
                    <a:pt x="244" y="16221"/>
                  </a:lnTo>
                  <a:lnTo>
                    <a:pt x="341" y="16246"/>
                  </a:lnTo>
                  <a:lnTo>
                    <a:pt x="463" y="16221"/>
                  </a:lnTo>
                  <a:lnTo>
                    <a:pt x="560" y="16173"/>
                  </a:lnTo>
                  <a:lnTo>
                    <a:pt x="6137" y="13323"/>
                  </a:lnTo>
                  <a:lnTo>
                    <a:pt x="6137" y="1"/>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6" name="Shape 616"/>
            <p:cNvSpPr/>
            <p:nvPr/>
          </p:nvSpPr>
          <p:spPr>
            <a:xfrm>
              <a:off x="4234975" y="306925"/>
              <a:ext cx="154075" cy="405525"/>
            </a:xfrm>
            <a:custGeom>
              <a:avLst/>
              <a:gdLst/>
              <a:ahLst/>
              <a:cxnLst/>
              <a:rect l="0" t="0" r="0" b="0"/>
              <a:pathLst>
                <a:path w="6163" h="16221" fill="none" extrusionOk="0">
                  <a:moveTo>
                    <a:pt x="5578" y="49"/>
                  </a:moveTo>
                  <a:lnTo>
                    <a:pt x="0" y="2898"/>
                  </a:lnTo>
                  <a:lnTo>
                    <a:pt x="0" y="16221"/>
                  </a:lnTo>
                  <a:lnTo>
                    <a:pt x="5626" y="13371"/>
                  </a:lnTo>
                  <a:lnTo>
                    <a:pt x="5626" y="13371"/>
                  </a:lnTo>
                  <a:lnTo>
                    <a:pt x="5724" y="13322"/>
                  </a:lnTo>
                  <a:lnTo>
                    <a:pt x="5845" y="13225"/>
                  </a:lnTo>
                  <a:lnTo>
                    <a:pt x="5918" y="13127"/>
                  </a:lnTo>
                  <a:lnTo>
                    <a:pt x="6016" y="13030"/>
                  </a:lnTo>
                  <a:lnTo>
                    <a:pt x="6065" y="12908"/>
                  </a:lnTo>
                  <a:lnTo>
                    <a:pt x="6113" y="12786"/>
                  </a:lnTo>
                  <a:lnTo>
                    <a:pt x="6138" y="12665"/>
                  </a:lnTo>
                  <a:lnTo>
                    <a:pt x="6162" y="12543"/>
                  </a:lnTo>
                  <a:lnTo>
                    <a:pt x="6162" y="341"/>
                  </a:lnTo>
                  <a:lnTo>
                    <a:pt x="6162" y="341"/>
                  </a:lnTo>
                  <a:lnTo>
                    <a:pt x="6138" y="219"/>
                  </a:lnTo>
                  <a:lnTo>
                    <a:pt x="6113" y="146"/>
                  </a:lnTo>
                  <a:lnTo>
                    <a:pt x="6065" y="73"/>
                  </a:lnTo>
                  <a:lnTo>
                    <a:pt x="5992" y="24"/>
                  </a:lnTo>
                  <a:lnTo>
                    <a:pt x="5894" y="0"/>
                  </a:lnTo>
                  <a:lnTo>
                    <a:pt x="5797" y="0"/>
                  </a:lnTo>
                  <a:lnTo>
                    <a:pt x="5699" y="0"/>
                  </a:lnTo>
                  <a:lnTo>
                    <a:pt x="5578" y="49"/>
                  </a:lnTo>
                  <a:lnTo>
                    <a:pt x="5578" y="49"/>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7" name="Shape 617"/>
            <p:cNvSpPr/>
            <p:nvPr/>
          </p:nvSpPr>
          <p:spPr>
            <a:xfrm>
              <a:off x="4295850" y="442075"/>
              <a:ext cx="46300" cy="26225"/>
            </a:xfrm>
            <a:custGeom>
              <a:avLst/>
              <a:gdLst/>
              <a:ahLst/>
              <a:cxnLst/>
              <a:rect l="0" t="0" r="0" b="0"/>
              <a:pathLst>
                <a:path w="1852" h="1049" fill="none" extrusionOk="0">
                  <a:moveTo>
                    <a:pt x="1" y="1"/>
                  </a:moveTo>
                  <a:lnTo>
                    <a:pt x="1852" y="1048"/>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8" name="Shape 618"/>
            <p:cNvSpPr/>
            <p:nvPr/>
          </p:nvSpPr>
          <p:spPr>
            <a:xfrm>
              <a:off x="4296475" y="415900"/>
              <a:ext cx="45075" cy="78575"/>
            </a:xfrm>
            <a:custGeom>
              <a:avLst/>
              <a:gdLst/>
              <a:ahLst/>
              <a:cxnLst/>
              <a:rect l="0" t="0" r="0" b="0"/>
              <a:pathLst>
                <a:path w="1803" h="3143" fill="none" extrusionOk="0">
                  <a:moveTo>
                    <a:pt x="1802" y="1"/>
                  </a:moveTo>
                  <a:lnTo>
                    <a:pt x="0" y="3142"/>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9" name="Shape 619"/>
            <p:cNvSpPr/>
            <p:nvPr/>
          </p:nvSpPr>
          <p:spPr>
            <a:xfrm>
              <a:off x="3968275" y="590050"/>
              <a:ext cx="25" cy="6100"/>
            </a:xfrm>
            <a:custGeom>
              <a:avLst/>
              <a:gdLst/>
              <a:ahLst/>
              <a:cxnLst/>
              <a:rect l="0" t="0" r="0" b="0"/>
              <a:pathLst>
                <a:path w="1" h="244" fill="none" extrusionOk="0">
                  <a:moveTo>
                    <a:pt x="1" y="244"/>
                  </a:moveTo>
                  <a:lnTo>
                    <a:pt x="1" y="244"/>
                  </a:lnTo>
                  <a:lnTo>
                    <a:pt x="1" y="0"/>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0" name="Shape 620"/>
            <p:cNvSpPr/>
            <p:nvPr/>
          </p:nvSpPr>
          <p:spPr>
            <a:xfrm>
              <a:off x="3970725" y="558375"/>
              <a:ext cx="1850" cy="12200"/>
            </a:xfrm>
            <a:custGeom>
              <a:avLst/>
              <a:gdLst/>
              <a:ahLst/>
              <a:cxnLst/>
              <a:rect l="0" t="0" r="0" b="0"/>
              <a:pathLst>
                <a:path w="74" h="488" fill="none" extrusionOk="0">
                  <a:moveTo>
                    <a:pt x="0" y="488"/>
                  </a:moveTo>
                  <a:lnTo>
                    <a:pt x="73" y="1"/>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1" name="Shape 621"/>
            <p:cNvSpPr/>
            <p:nvPr/>
          </p:nvSpPr>
          <p:spPr>
            <a:xfrm>
              <a:off x="3976200" y="527325"/>
              <a:ext cx="3675" cy="12200"/>
            </a:xfrm>
            <a:custGeom>
              <a:avLst/>
              <a:gdLst/>
              <a:ahLst/>
              <a:cxnLst/>
              <a:rect l="0" t="0" r="0" b="0"/>
              <a:pathLst>
                <a:path w="147" h="488" fill="none" extrusionOk="0">
                  <a:moveTo>
                    <a:pt x="0" y="488"/>
                  </a:moveTo>
                  <a:lnTo>
                    <a:pt x="98" y="147"/>
                  </a:lnTo>
                  <a:lnTo>
                    <a:pt x="147" y="1"/>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2" name="Shape 622"/>
            <p:cNvSpPr/>
            <p:nvPr/>
          </p:nvSpPr>
          <p:spPr>
            <a:xfrm>
              <a:off x="3985950" y="498100"/>
              <a:ext cx="4875" cy="10975"/>
            </a:xfrm>
            <a:custGeom>
              <a:avLst/>
              <a:gdLst/>
              <a:ahLst/>
              <a:cxnLst/>
              <a:rect l="0" t="0" r="0" b="0"/>
              <a:pathLst>
                <a:path w="195" h="439" fill="none" extrusionOk="0">
                  <a:moveTo>
                    <a:pt x="0" y="439"/>
                  </a:moveTo>
                  <a:lnTo>
                    <a:pt x="195" y="25"/>
                  </a:lnTo>
                  <a:lnTo>
                    <a:pt x="195" y="1"/>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3" name="Shape 623"/>
            <p:cNvSpPr/>
            <p:nvPr/>
          </p:nvSpPr>
          <p:spPr>
            <a:xfrm>
              <a:off x="4000550" y="471300"/>
              <a:ext cx="7325" cy="9775"/>
            </a:xfrm>
            <a:custGeom>
              <a:avLst/>
              <a:gdLst/>
              <a:ahLst/>
              <a:cxnLst/>
              <a:rect l="0" t="0" r="0" b="0"/>
              <a:pathLst>
                <a:path w="293" h="391" fill="none" extrusionOk="0">
                  <a:moveTo>
                    <a:pt x="1" y="391"/>
                  </a:moveTo>
                  <a:lnTo>
                    <a:pt x="74" y="269"/>
                  </a:lnTo>
                  <a:lnTo>
                    <a:pt x="293" y="1"/>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4" name="Shape 624"/>
            <p:cNvSpPr/>
            <p:nvPr/>
          </p:nvSpPr>
          <p:spPr>
            <a:xfrm>
              <a:off x="4021250" y="450600"/>
              <a:ext cx="10375" cy="6725"/>
            </a:xfrm>
            <a:custGeom>
              <a:avLst/>
              <a:gdLst/>
              <a:ahLst/>
              <a:cxnLst/>
              <a:rect l="0" t="0" r="0" b="0"/>
              <a:pathLst>
                <a:path w="415" h="269" fill="none" extrusionOk="0">
                  <a:moveTo>
                    <a:pt x="1" y="269"/>
                  </a:moveTo>
                  <a:lnTo>
                    <a:pt x="25" y="244"/>
                  </a:lnTo>
                  <a:lnTo>
                    <a:pt x="220" y="123"/>
                  </a:lnTo>
                  <a:lnTo>
                    <a:pt x="415" y="1"/>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5" name="Shape 625"/>
            <p:cNvSpPr/>
            <p:nvPr/>
          </p:nvSpPr>
          <p:spPr>
            <a:xfrm>
              <a:off x="4049250" y="440250"/>
              <a:ext cx="11600" cy="2475"/>
            </a:xfrm>
            <a:custGeom>
              <a:avLst/>
              <a:gdLst/>
              <a:ahLst/>
              <a:cxnLst/>
              <a:rect l="0" t="0" r="0" b="0"/>
              <a:pathLst>
                <a:path w="464" h="99" fill="none" extrusionOk="0">
                  <a:moveTo>
                    <a:pt x="1" y="98"/>
                  </a:moveTo>
                  <a:lnTo>
                    <a:pt x="220" y="50"/>
                  </a:lnTo>
                  <a:lnTo>
                    <a:pt x="464" y="1"/>
                  </a:lnTo>
                  <a:lnTo>
                    <a:pt x="464" y="1"/>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6" name="Shape 626"/>
            <p:cNvSpPr/>
            <p:nvPr/>
          </p:nvSpPr>
          <p:spPr>
            <a:xfrm>
              <a:off x="4080325" y="439650"/>
              <a:ext cx="12200" cy="1850"/>
            </a:xfrm>
            <a:custGeom>
              <a:avLst/>
              <a:gdLst/>
              <a:ahLst/>
              <a:cxnLst/>
              <a:rect l="0" t="0" r="0" b="0"/>
              <a:pathLst>
                <a:path w="488" h="74" fill="none" extrusionOk="0">
                  <a:moveTo>
                    <a:pt x="0" y="0"/>
                  </a:moveTo>
                  <a:lnTo>
                    <a:pt x="146" y="0"/>
                  </a:lnTo>
                  <a:lnTo>
                    <a:pt x="463" y="74"/>
                  </a:lnTo>
                  <a:lnTo>
                    <a:pt x="487" y="74"/>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7" name="Shape 627"/>
            <p:cNvSpPr/>
            <p:nvPr/>
          </p:nvSpPr>
          <p:spPr>
            <a:xfrm>
              <a:off x="4110150" y="450000"/>
              <a:ext cx="9150" cy="7950"/>
            </a:xfrm>
            <a:custGeom>
              <a:avLst/>
              <a:gdLst/>
              <a:ahLst/>
              <a:cxnLst/>
              <a:rect l="0" t="0" r="0" b="0"/>
              <a:pathLst>
                <a:path w="366" h="318" fill="none" extrusionOk="0">
                  <a:moveTo>
                    <a:pt x="0" y="1"/>
                  </a:moveTo>
                  <a:lnTo>
                    <a:pt x="98" y="74"/>
                  </a:lnTo>
                  <a:lnTo>
                    <a:pt x="317" y="268"/>
                  </a:lnTo>
                  <a:lnTo>
                    <a:pt x="366" y="317"/>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8" name="Shape 628"/>
            <p:cNvSpPr/>
            <p:nvPr/>
          </p:nvSpPr>
          <p:spPr>
            <a:xfrm>
              <a:off x="4130250" y="473750"/>
              <a:ext cx="4900" cy="10975"/>
            </a:xfrm>
            <a:custGeom>
              <a:avLst/>
              <a:gdLst/>
              <a:ahLst/>
              <a:cxnLst/>
              <a:rect l="0" t="0" r="0" b="0"/>
              <a:pathLst>
                <a:path w="196" h="439" fill="none" extrusionOk="0">
                  <a:moveTo>
                    <a:pt x="0" y="0"/>
                  </a:moveTo>
                  <a:lnTo>
                    <a:pt x="25" y="73"/>
                  </a:lnTo>
                  <a:lnTo>
                    <a:pt x="171" y="366"/>
                  </a:lnTo>
                  <a:lnTo>
                    <a:pt x="195" y="439"/>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9" name="Shape 629"/>
            <p:cNvSpPr/>
            <p:nvPr/>
          </p:nvSpPr>
          <p:spPr>
            <a:xfrm>
              <a:off x="4141800" y="502975"/>
              <a:ext cx="3700" cy="11600"/>
            </a:xfrm>
            <a:custGeom>
              <a:avLst/>
              <a:gdLst/>
              <a:ahLst/>
              <a:cxnLst/>
              <a:rect l="0" t="0" r="0" b="0"/>
              <a:pathLst>
                <a:path w="148" h="464" fill="none" extrusionOk="0">
                  <a:moveTo>
                    <a:pt x="1" y="0"/>
                  </a:moveTo>
                  <a:lnTo>
                    <a:pt x="147" y="463"/>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0" name="Shape 630"/>
            <p:cNvSpPr/>
            <p:nvPr/>
          </p:nvSpPr>
          <p:spPr>
            <a:xfrm>
              <a:off x="4150950" y="533425"/>
              <a:ext cx="3675" cy="11575"/>
            </a:xfrm>
            <a:custGeom>
              <a:avLst/>
              <a:gdLst/>
              <a:ahLst/>
              <a:cxnLst/>
              <a:rect l="0" t="0" r="0" b="0"/>
              <a:pathLst>
                <a:path w="147" h="463" fill="none" extrusionOk="0">
                  <a:moveTo>
                    <a:pt x="0" y="0"/>
                  </a:moveTo>
                  <a:lnTo>
                    <a:pt x="146" y="463"/>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1" name="Shape 631"/>
            <p:cNvSpPr/>
            <p:nvPr/>
          </p:nvSpPr>
          <p:spPr>
            <a:xfrm>
              <a:off x="4160675" y="563850"/>
              <a:ext cx="4900" cy="11000"/>
            </a:xfrm>
            <a:custGeom>
              <a:avLst/>
              <a:gdLst/>
              <a:ahLst/>
              <a:cxnLst/>
              <a:rect l="0" t="0" r="0" b="0"/>
              <a:pathLst>
                <a:path w="196" h="440" fill="none" extrusionOk="0">
                  <a:moveTo>
                    <a:pt x="1" y="1"/>
                  </a:moveTo>
                  <a:lnTo>
                    <a:pt x="50" y="123"/>
                  </a:lnTo>
                  <a:lnTo>
                    <a:pt x="196" y="415"/>
                  </a:lnTo>
                  <a:lnTo>
                    <a:pt x="196" y="439"/>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2" name="Shape 632"/>
            <p:cNvSpPr/>
            <p:nvPr/>
          </p:nvSpPr>
          <p:spPr>
            <a:xfrm>
              <a:off x="4175300" y="591875"/>
              <a:ext cx="7325" cy="9150"/>
            </a:xfrm>
            <a:custGeom>
              <a:avLst/>
              <a:gdLst/>
              <a:ahLst/>
              <a:cxnLst/>
              <a:rect l="0" t="0" r="0" b="0"/>
              <a:pathLst>
                <a:path w="293" h="366" fill="none" extrusionOk="0">
                  <a:moveTo>
                    <a:pt x="0" y="0"/>
                  </a:moveTo>
                  <a:lnTo>
                    <a:pt x="98" y="146"/>
                  </a:lnTo>
                  <a:lnTo>
                    <a:pt x="293" y="366"/>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3" name="Shape 633"/>
            <p:cNvSpPr/>
            <p:nvPr/>
          </p:nvSpPr>
          <p:spPr>
            <a:xfrm>
              <a:off x="4198425" y="613175"/>
              <a:ext cx="11000" cy="4900"/>
            </a:xfrm>
            <a:custGeom>
              <a:avLst/>
              <a:gdLst/>
              <a:ahLst/>
              <a:cxnLst/>
              <a:rect l="0" t="0" r="0" b="0"/>
              <a:pathLst>
                <a:path w="440" h="196" fill="none" extrusionOk="0">
                  <a:moveTo>
                    <a:pt x="1" y="1"/>
                  </a:moveTo>
                  <a:lnTo>
                    <a:pt x="171" y="98"/>
                  </a:lnTo>
                  <a:lnTo>
                    <a:pt x="439" y="195"/>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4" name="Shape 634"/>
            <p:cNvSpPr/>
            <p:nvPr/>
          </p:nvSpPr>
          <p:spPr>
            <a:xfrm>
              <a:off x="4228275" y="621100"/>
              <a:ext cx="12200" cy="625"/>
            </a:xfrm>
            <a:custGeom>
              <a:avLst/>
              <a:gdLst/>
              <a:ahLst/>
              <a:cxnLst/>
              <a:rect l="0" t="0" r="0" b="0"/>
              <a:pathLst>
                <a:path w="488" h="25" fill="none" extrusionOk="0">
                  <a:moveTo>
                    <a:pt x="0" y="0"/>
                  </a:moveTo>
                  <a:lnTo>
                    <a:pt x="49" y="25"/>
                  </a:lnTo>
                  <a:lnTo>
                    <a:pt x="487" y="0"/>
                  </a:lnTo>
                  <a:lnTo>
                    <a:pt x="487" y="0"/>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5" name="Shape 635"/>
            <p:cNvSpPr/>
            <p:nvPr/>
          </p:nvSpPr>
          <p:spPr>
            <a:xfrm>
              <a:off x="4259925" y="616225"/>
              <a:ext cx="11600" cy="3075"/>
            </a:xfrm>
            <a:custGeom>
              <a:avLst/>
              <a:gdLst/>
              <a:ahLst/>
              <a:cxnLst/>
              <a:rect l="0" t="0" r="0" b="0"/>
              <a:pathLst>
                <a:path w="464" h="123" fill="none" extrusionOk="0">
                  <a:moveTo>
                    <a:pt x="1" y="122"/>
                  </a:moveTo>
                  <a:lnTo>
                    <a:pt x="196" y="73"/>
                  </a:lnTo>
                  <a:lnTo>
                    <a:pt x="464" y="0"/>
                  </a:lnTo>
                  <a:lnTo>
                    <a:pt x="464" y="0"/>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6" name="Shape 636"/>
            <p:cNvSpPr/>
            <p:nvPr/>
          </p:nvSpPr>
          <p:spPr>
            <a:xfrm>
              <a:off x="4289775" y="602225"/>
              <a:ext cx="10375" cy="6725"/>
            </a:xfrm>
            <a:custGeom>
              <a:avLst/>
              <a:gdLst/>
              <a:ahLst/>
              <a:cxnLst/>
              <a:rect l="0" t="0" r="0" b="0"/>
              <a:pathLst>
                <a:path w="415" h="269" fill="none" extrusionOk="0">
                  <a:moveTo>
                    <a:pt x="0" y="268"/>
                  </a:moveTo>
                  <a:lnTo>
                    <a:pt x="195" y="146"/>
                  </a:lnTo>
                  <a:lnTo>
                    <a:pt x="390" y="0"/>
                  </a:lnTo>
                  <a:lnTo>
                    <a:pt x="414" y="0"/>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7" name="Shape 637"/>
            <p:cNvSpPr/>
            <p:nvPr/>
          </p:nvSpPr>
          <p:spPr>
            <a:xfrm>
              <a:off x="4313525" y="577875"/>
              <a:ext cx="6100" cy="10375"/>
            </a:xfrm>
            <a:custGeom>
              <a:avLst/>
              <a:gdLst/>
              <a:ahLst/>
              <a:cxnLst/>
              <a:rect l="0" t="0" r="0" b="0"/>
              <a:pathLst>
                <a:path w="244" h="415" fill="none" extrusionOk="0">
                  <a:moveTo>
                    <a:pt x="0" y="414"/>
                  </a:moveTo>
                  <a:lnTo>
                    <a:pt x="24" y="365"/>
                  </a:lnTo>
                  <a:lnTo>
                    <a:pt x="146" y="195"/>
                  </a:lnTo>
                  <a:lnTo>
                    <a:pt x="244" y="0"/>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8" name="Shape 638"/>
            <p:cNvSpPr/>
            <p:nvPr/>
          </p:nvSpPr>
          <p:spPr>
            <a:xfrm>
              <a:off x="4326300" y="547425"/>
              <a:ext cx="2450" cy="12200"/>
            </a:xfrm>
            <a:custGeom>
              <a:avLst/>
              <a:gdLst/>
              <a:ahLst/>
              <a:cxnLst/>
              <a:rect l="0" t="0" r="0" b="0"/>
              <a:pathLst>
                <a:path w="98" h="488" fill="none" extrusionOk="0">
                  <a:moveTo>
                    <a:pt x="0" y="487"/>
                  </a:moveTo>
                  <a:lnTo>
                    <a:pt x="49" y="293"/>
                  </a:lnTo>
                  <a:lnTo>
                    <a:pt x="98" y="0"/>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9" name="Shape 639"/>
            <p:cNvSpPr/>
            <p:nvPr/>
          </p:nvSpPr>
          <p:spPr>
            <a:xfrm>
              <a:off x="4329350" y="515750"/>
              <a:ext cx="625" cy="12200"/>
            </a:xfrm>
            <a:custGeom>
              <a:avLst/>
              <a:gdLst/>
              <a:ahLst/>
              <a:cxnLst/>
              <a:rect l="0" t="0" r="0" b="0"/>
              <a:pathLst>
                <a:path w="25" h="488" fill="none" extrusionOk="0">
                  <a:moveTo>
                    <a:pt x="25" y="488"/>
                  </a:moveTo>
                  <a:lnTo>
                    <a:pt x="25" y="464"/>
                  </a:lnTo>
                  <a:lnTo>
                    <a:pt x="25" y="123"/>
                  </a:lnTo>
                  <a:lnTo>
                    <a:pt x="0" y="1"/>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0" name="Shape 640"/>
            <p:cNvSpPr/>
            <p:nvPr/>
          </p:nvSpPr>
          <p:spPr>
            <a:xfrm>
              <a:off x="4325075" y="488975"/>
              <a:ext cx="1250" cy="6100"/>
            </a:xfrm>
            <a:custGeom>
              <a:avLst/>
              <a:gdLst/>
              <a:ahLst/>
              <a:cxnLst/>
              <a:rect l="0" t="0" r="0" b="0"/>
              <a:pathLst>
                <a:path w="50" h="244" fill="none" extrusionOk="0">
                  <a:moveTo>
                    <a:pt x="49" y="244"/>
                  </a:moveTo>
                  <a:lnTo>
                    <a:pt x="49" y="244"/>
                  </a:lnTo>
                  <a:lnTo>
                    <a:pt x="1" y="0"/>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641" name="Shape 641"/>
          <p:cNvGrpSpPr/>
          <p:nvPr/>
        </p:nvGrpSpPr>
        <p:grpSpPr>
          <a:xfrm>
            <a:off x="8396277" y="330378"/>
            <a:ext cx="332670" cy="332670"/>
            <a:chOff x="6649150" y="309350"/>
            <a:chExt cx="395800" cy="395800"/>
          </a:xfrm>
        </p:grpSpPr>
        <p:sp>
          <p:nvSpPr>
            <p:cNvPr id="642" name="Shape 642"/>
            <p:cNvSpPr/>
            <p:nvPr/>
          </p:nvSpPr>
          <p:spPr>
            <a:xfrm>
              <a:off x="6649150" y="309350"/>
              <a:ext cx="395800" cy="395800"/>
            </a:xfrm>
            <a:custGeom>
              <a:avLst/>
              <a:gdLst/>
              <a:ahLst/>
              <a:cxnLst/>
              <a:rect l="0" t="0" r="0" b="0"/>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3" name="Shape 643"/>
            <p:cNvSpPr/>
            <p:nvPr/>
          </p:nvSpPr>
          <p:spPr>
            <a:xfrm>
              <a:off x="6673500" y="333700"/>
              <a:ext cx="347100" cy="347100"/>
            </a:xfrm>
            <a:custGeom>
              <a:avLst/>
              <a:gdLst/>
              <a:ahLst/>
              <a:cxnLst/>
              <a:rect l="0" t="0" r="0" b="0"/>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4" name="Shape 644"/>
            <p:cNvSpPr/>
            <p:nvPr/>
          </p:nvSpPr>
          <p:spPr>
            <a:xfrm>
              <a:off x="6848850" y="397625"/>
              <a:ext cx="54825" cy="169300"/>
            </a:xfrm>
            <a:custGeom>
              <a:avLst/>
              <a:gdLst/>
              <a:ahLst/>
              <a:cxnLst/>
              <a:rect l="0" t="0" r="0" b="0"/>
              <a:pathLst>
                <a:path w="2193" h="6772" fill="none" extrusionOk="0">
                  <a:moveTo>
                    <a:pt x="1" y="1"/>
                  </a:moveTo>
                  <a:lnTo>
                    <a:pt x="1" y="4580"/>
                  </a:lnTo>
                  <a:lnTo>
                    <a:pt x="2193" y="6772"/>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5" name="Shape 645"/>
            <p:cNvSpPr/>
            <p:nvPr/>
          </p:nvSpPr>
          <p:spPr>
            <a:xfrm>
              <a:off x="6847025" y="333700"/>
              <a:ext cx="25" cy="29250"/>
            </a:xfrm>
            <a:custGeom>
              <a:avLst/>
              <a:gdLst/>
              <a:ahLst/>
              <a:cxnLst/>
              <a:rect l="0" t="0" r="0" b="0"/>
              <a:pathLst>
                <a:path w="1" h="1170" fill="none" extrusionOk="0">
                  <a:moveTo>
                    <a:pt x="1" y="1170"/>
                  </a:moveTo>
                  <a:lnTo>
                    <a:pt x="1" y="1"/>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6" name="Shape 646"/>
            <p:cNvSpPr/>
            <p:nvPr/>
          </p:nvSpPr>
          <p:spPr>
            <a:xfrm>
              <a:off x="6760575" y="356850"/>
              <a:ext cx="25" cy="25"/>
            </a:xfrm>
            <a:custGeom>
              <a:avLst/>
              <a:gdLst/>
              <a:ahLst/>
              <a:cxnLst/>
              <a:rect l="0" t="0" r="0" b="0"/>
              <a:pathLst>
                <a:path w="1" h="1" fill="none" extrusionOk="0">
                  <a:moveTo>
                    <a:pt x="1" y="0"/>
                  </a:moveTo>
                  <a:lnTo>
                    <a:pt x="1" y="0"/>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7" name="Shape 647"/>
            <p:cNvSpPr/>
            <p:nvPr/>
          </p:nvSpPr>
          <p:spPr>
            <a:xfrm>
              <a:off x="6760575" y="356850"/>
              <a:ext cx="14025" cy="24975"/>
            </a:xfrm>
            <a:custGeom>
              <a:avLst/>
              <a:gdLst/>
              <a:ahLst/>
              <a:cxnLst/>
              <a:rect l="0" t="0" r="0" b="0"/>
              <a:pathLst>
                <a:path w="561" h="999" fill="none" extrusionOk="0">
                  <a:moveTo>
                    <a:pt x="1" y="0"/>
                  </a:moveTo>
                  <a:lnTo>
                    <a:pt x="561" y="999"/>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8" name="Shape 648"/>
            <p:cNvSpPr/>
            <p:nvPr/>
          </p:nvSpPr>
          <p:spPr>
            <a:xfrm>
              <a:off x="6696650" y="420775"/>
              <a:ext cx="25" cy="25"/>
            </a:xfrm>
            <a:custGeom>
              <a:avLst/>
              <a:gdLst/>
              <a:ahLst/>
              <a:cxnLst/>
              <a:rect l="0" t="0" r="0" b="0"/>
              <a:pathLst>
                <a:path w="1" h="1" fill="none" extrusionOk="0">
                  <a:moveTo>
                    <a:pt x="0" y="0"/>
                  </a:moveTo>
                  <a:lnTo>
                    <a:pt x="0" y="0"/>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9" name="Shape 649"/>
            <p:cNvSpPr/>
            <p:nvPr/>
          </p:nvSpPr>
          <p:spPr>
            <a:xfrm>
              <a:off x="6696650" y="420775"/>
              <a:ext cx="24975" cy="14025"/>
            </a:xfrm>
            <a:custGeom>
              <a:avLst/>
              <a:gdLst/>
              <a:ahLst/>
              <a:cxnLst/>
              <a:rect l="0" t="0" r="0" b="0"/>
              <a:pathLst>
                <a:path w="999" h="561" fill="none" extrusionOk="0">
                  <a:moveTo>
                    <a:pt x="0" y="0"/>
                  </a:moveTo>
                  <a:lnTo>
                    <a:pt x="999" y="561"/>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0" name="Shape 650"/>
            <p:cNvSpPr/>
            <p:nvPr/>
          </p:nvSpPr>
          <p:spPr>
            <a:xfrm>
              <a:off x="6673500" y="507225"/>
              <a:ext cx="29250" cy="25"/>
            </a:xfrm>
            <a:custGeom>
              <a:avLst/>
              <a:gdLst/>
              <a:ahLst/>
              <a:cxnLst/>
              <a:rect l="0" t="0" r="0" b="0"/>
              <a:pathLst>
                <a:path w="1170" h="1" fill="none" extrusionOk="0">
                  <a:moveTo>
                    <a:pt x="1" y="1"/>
                  </a:moveTo>
                  <a:lnTo>
                    <a:pt x="1170" y="1"/>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1" name="Shape 651"/>
            <p:cNvSpPr/>
            <p:nvPr/>
          </p:nvSpPr>
          <p:spPr>
            <a:xfrm>
              <a:off x="6696650" y="593700"/>
              <a:ext cx="25" cy="25"/>
            </a:xfrm>
            <a:custGeom>
              <a:avLst/>
              <a:gdLst/>
              <a:ahLst/>
              <a:cxnLst/>
              <a:rect l="0" t="0" r="0" b="0"/>
              <a:pathLst>
                <a:path w="1" h="1" fill="none" extrusionOk="0">
                  <a:moveTo>
                    <a:pt x="0" y="0"/>
                  </a:moveTo>
                  <a:lnTo>
                    <a:pt x="0" y="0"/>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2" name="Shape 652"/>
            <p:cNvSpPr/>
            <p:nvPr/>
          </p:nvSpPr>
          <p:spPr>
            <a:xfrm>
              <a:off x="6696650" y="579700"/>
              <a:ext cx="24975" cy="14025"/>
            </a:xfrm>
            <a:custGeom>
              <a:avLst/>
              <a:gdLst/>
              <a:ahLst/>
              <a:cxnLst/>
              <a:rect l="0" t="0" r="0" b="0"/>
              <a:pathLst>
                <a:path w="999" h="561" fill="none" extrusionOk="0">
                  <a:moveTo>
                    <a:pt x="0" y="560"/>
                  </a:moveTo>
                  <a:lnTo>
                    <a:pt x="999" y="0"/>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3" name="Shape 653"/>
            <p:cNvSpPr/>
            <p:nvPr/>
          </p:nvSpPr>
          <p:spPr>
            <a:xfrm>
              <a:off x="6760575" y="632675"/>
              <a:ext cx="14025" cy="24975"/>
            </a:xfrm>
            <a:custGeom>
              <a:avLst/>
              <a:gdLst/>
              <a:ahLst/>
              <a:cxnLst/>
              <a:rect l="0" t="0" r="0" b="0"/>
              <a:pathLst>
                <a:path w="561" h="999" fill="none" extrusionOk="0">
                  <a:moveTo>
                    <a:pt x="1" y="999"/>
                  </a:moveTo>
                  <a:lnTo>
                    <a:pt x="561" y="0"/>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4" name="Shape 654"/>
            <p:cNvSpPr/>
            <p:nvPr/>
          </p:nvSpPr>
          <p:spPr>
            <a:xfrm>
              <a:off x="6760575" y="657625"/>
              <a:ext cx="25" cy="25"/>
            </a:xfrm>
            <a:custGeom>
              <a:avLst/>
              <a:gdLst/>
              <a:ahLst/>
              <a:cxnLst/>
              <a:rect l="0" t="0" r="0" b="0"/>
              <a:pathLst>
                <a:path w="1" h="1" fill="none" extrusionOk="0">
                  <a:moveTo>
                    <a:pt x="1" y="1"/>
                  </a:moveTo>
                  <a:lnTo>
                    <a:pt x="1" y="1"/>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5" name="Shape 655"/>
            <p:cNvSpPr/>
            <p:nvPr/>
          </p:nvSpPr>
          <p:spPr>
            <a:xfrm>
              <a:off x="6847025" y="651550"/>
              <a:ext cx="25" cy="29250"/>
            </a:xfrm>
            <a:custGeom>
              <a:avLst/>
              <a:gdLst/>
              <a:ahLst/>
              <a:cxnLst/>
              <a:rect l="0" t="0" r="0" b="0"/>
              <a:pathLst>
                <a:path w="1" h="1170" fill="none" extrusionOk="0">
                  <a:moveTo>
                    <a:pt x="1" y="0"/>
                  </a:moveTo>
                  <a:lnTo>
                    <a:pt x="1" y="1169"/>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6" name="Shape 656"/>
            <p:cNvSpPr/>
            <p:nvPr/>
          </p:nvSpPr>
          <p:spPr>
            <a:xfrm>
              <a:off x="6919500" y="632675"/>
              <a:ext cx="14025" cy="24975"/>
            </a:xfrm>
            <a:custGeom>
              <a:avLst/>
              <a:gdLst/>
              <a:ahLst/>
              <a:cxnLst/>
              <a:rect l="0" t="0" r="0" b="0"/>
              <a:pathLst>
                <a:path w="561" h="999" fill="none" extrusionOk="0">
                  <a:moveTo>
                    <a:pt x="560" y="999"/>
                  </a:moveTo>
                  <a:lnTo>
                    <a:pt x="0" y="0"/>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7" name="Shape 657"/>
            <p:cNvSpPr/>
            <p:nvPr/>
          </p:nvSpPr>
          <p:spPr>
            <a:xfrm>
              <a:off x="6933500" y="657625"/>
              <a:ext cx="25" cy="25"/>
            </a:xfrm>
            <a:custGeom>
              <a:avLst/>
              <a:gdLst/>
              <a:ahLst/>
              <a:cxnLst/>
              <a:rect l="0" t="0" r="0" b="0"/>
              <a:pathLst>
                <a:path w="1" h="1" fill="none" extrusionOk="0">
                  <a:moveTo>
                    <a:pt x="0" y="1"/>
                  </a:moveTo>
                  <a:lnTo>
                    <a:pt x="0" y="1"/>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8" name="Shape 658"/>
            <p:cNvSpPr/>
            <p:nvPr/>
          </p:nvSpPr>
          <p:spPr>
            <a:xfrm>
              <a:off x="6972475" y="579700"/>
              <a:ext cx="24975" cy="14025"/>
            </a:xfrm>
            <a:custGeom>
              <a:avLst/>
              <a:gdLst/>
              <a:ahLst/>
              <a:cxnLst/>
              <a:rect l="0" t="0" r="0" b="0"/>
              <a:pathLst>
                <a:path w="999" h="561" fill="none" extrusionOk="0">
                  <a:moveTo>
                    <a:pt x="999" y="560"/>
                  </a:moveTo>
                  <a:lnTo>
                    <a:pt x="0" y="0"/>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9" name="Shape 659"/>
            <p:cNvSpPr/>
            <p:nvPr/>
          </p:nvSpPr>
          <p:spPr>
            <a:xfrm>
              <a:off x="6997425" y="593700"/>
              <a:ext cx="25" cy="25"/>
            </a:xfrm>
            <a:custGeom>
              <a:avLst/>
              <a:gdLst/>
              <a:ahLst/>
              <a:cxnLst/>
              <a:rect l="0" t="0" r="0" b="0"/>
              <a:pathLst>
                <a:path w="1" h="1" fill="none" extrusionOk="0">
                  <a:moveTo>
                    <a:pt x="1" y="0"/>
                  </a:moveTo>
                  <a:lnTo>
                    <a:pt x="1" y="0"/>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0" name="Shape 660"/>
            <p:cNvSpPr/>
            <p:nvPr/>
          </p:nvSpPr>
          <p:spPr>
            <a:xfrm>
              <a:off x="6991350" y="507225"/>
              <a:ext cx="29250" cy="25"/>
            </a:xfrm>
            <a:custGeom>
              <a:avLst/>
              <a:gdLst/>
              <a:ahLst/>
              <a:cxnLst/>
              <a:rect l="0" t="0" r="0" b="0"/>
              <a:pathLst>
                <a:path w="1170" h="1" fill="none" extrusionOk="0">
                  <a:moveTo>
                    <a:pt x="1169" y="1"/>
                  </a:moveTo>
                  <a:lnTo>
                    <a:pt x="0" y="1"/>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1" name="Shape 661"/>
            <p:cNvSpPr/>
            <p:nvPr/>
          </p:nvSpPr>
          <p:spPr>
            <a:xfrm>
              <a:off x="6972475" y="420775"/>
              <a:ext cx="24975" cy="14025"/>
            </a:xfrm>
            <a:custGeom>
              <a:avLst/>
              <a:gdLst/>
              <a:ahLst/>
              <a:cxnLst/>
              <a:rect l="0" t="0" r="0" b="0"/>
              <a:pathLst>
                <a:path w="999" h="561" fill="none" extrusionOk="0">
                  <a:moveTo>
                    <a:pt x="0" y="561"/>
                  </a:moveTo>
                  <a:lnTo>
                    <a:pt x="999" y="0"/>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2" name="Shape 662"/>
            <p:cNvSpPr/>
            <p:nvPr/>
          </p:nvSpPr>
          <p:spPr>
            <a:xfrm>
              <a:off x="6997425" y="420775"/>
              <a:ext cx="25" cy="25"/>
            </a:xfrm>
            <a:custGeom>
              <a:avLst/>
              <a:gdLst/>
              <a:ahLst/>
              <a:cxnLst/>
              <a:rect l="0" t="0" r="0" b="0"/>
              <a:pathLst>
                <a:path w="1" h="1" fill="none" extrusionOk="0">
                  <a:moveTo>
                    <a:pt x="1" y="0"/>
                  </a:moveTo>
                  <a:lnTo>
                    <a:pt x="1" y="0"/>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3" name="Shape 663"/>
            <p:cNvSpPr/>
            <p:nvPr/>
          </p:nvSpPr>
          <p:spPr>
            <a:xfrm>
              <a:off x="6919500" y="356850"/>
              <a:ext cx="14025" cy="24975"/>
            </a:xfrm>
            <a:custGeom>
              <a:avLst/>
              <a:gdLst/>
              <a:ahLst/>
              <a:cxnLst/>
              <a:rect l="0" t="0" r="0" b="0"/>
              <a:pathLst>
                <a:path w="561" h="999" fill="none" extrusionOk="0">
                  <a:moveTo>
                    <a:pt x="560" y="0"/>
                  </a:moveTo>
                  <a:lnTo>
                    <a:pt x="0" y="999"/>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4" name="Shape 664"/>
            <p:cNvSpPr/>
            <p:nvPr/>
          </p:nvSpPr>
          <p:spPr>
            <a:xfrm>
              <a:off x="6933500" y="356850"/>
              <a:ext cx="25" cy="25"/>
            </a:xfrm>
            <a:custGeom>
              <a:avLst/>
              <a:gdLst/>
              <a:ahLst/>
              <a:cxnLst/>
              <a:rect l="0" t="0" r="0" b="0"/>
              <a:pathLst>
                <a:path w="1" h="1" fill="none" extrusionOk="0">
                  <a:moveTo>
                    <a:pt x="0" y="0"/>
                  </a:moveTo>
                  <a:lnTo>
                    <a:pt x="0" y="0"/>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665" name="Shape 665"/>
          <p:cNvGrpSpPr/>
          <p:nvPr/>
        </p:nvGrpSpPr>
        <p:grpSpPr>
          <a:xfrm>
            <a:off x="7828730" y="338048"/>
            <a:ext cx="337797" cy="319873"/>
            <a:chOff x="5973900" y="318475"/>
            <a:chExt cx="401900" cy="380575"/>
          </a:xfrm>
        </p:grpSpPr>
        <p:sp>
          <p:nvSpPr>
            <p:cNvPr id="666" name="Shape 666"/>
            <p:cNvSpPr/>
            <p:nvPr/>
          </p:nvSpPr>
          <p:spPr>
            <a:xfrm>
              <a:off x="5973900" y="337975"/>
              <a:ext cx="401900" cy="67000"/>
            </a:xfrm>
            <a:custGeom>
              <a:avLst/>
              <a:gdLst/>
              <a:ahLst/>
              <a:cxnLst/>
              <a:rect l="0" t="0" r="0" b="0"/>
              <a:pathLst>
                <a:path w="16076" h="2680" fill="none" extrusionOk="0">
                  <a:moveTo>
                    <a:pt x="16075" y="2679"/>
                  </a:moveTo>
                  <a:lnTo>
                    <a:pt x="16075" y="0"/>
                  </a:lnTo>
                  <a:lnTo>
                    <a:pt x="1" y="0"/>
                  </a:lnTo>
                  <a:lnTo>
                    <a:pt x="1" y="2679"/>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7" name="Shape 667"/>
            <p:cNvSpPr/>
            <p:nvPr/>
          </p:nvSpPr>
          <p:spPr>
            <a:xfrm>
              <a:off x="6024450" y="348325"/>
              <a:ext cx="45075" cy="45075"/>
            </a:xfrm>
            <a:custGeom>
              <a:avLst/>
              <a:gdLst/>
              <a:ahLst/>
              <a:cxnLst/>
              <a:rect l="0" t="0" r="0" b="0"/>
              <a:pathLst>
                <a:path w="1803" h="1803" fill="none" extrusionOk="0">
                  <a:moveTo>
                    <a:pt x="902" y="1803"/>
                  </a:moveTo>
                  <a:lnTo>
                    <a:pt x="902" y="1803"/>
                  </a:lnTo>
                  <a:lnTo>
                    <a:pt x="731" y="1778"/>
                  </a:lnTo>
                  <a:lnTo>
                    <a:pt x="561" y="1729"/>
                  </a:lnTo>
                  <a:lnTo>
                    <a:pt x="390" y="1632"/>
                  </a:lnTo>
                  <a:lnTo>
                    <a:pt x="268" y="1535"/>
                  </a:lnTo>
                  <a:lnTo>
                    <a:pt x="147" y="1388"/>
                  </a:lnTo>
                  <a:lnTo>
                    <a:pt x="73" y="1242"/>
                  </a:lnTo>
                  <a:lnTo>
                    <a:pt x="25" y="1072"/>
                  </a:lnTo>
                  <a:lnTo>
                    <a:pt x="0" y="901"/>
                  </a:lnTo>
                  <a:lnTo>
                    <a:pt x="0" y="901"/>
                  </a:lnTo>
                  <a:lnTo>
                    <a:pt x="25" y="707"/>
                  </a:lnTo>
                  <a:lnTo>
                    <a:pt x="73" y="536"/>
                  </a:lnTo>
                  <a:lnTo>
                    <a:pt x="147" y="390"/>
                  </a:lnTo>
                  <a:lnTo>
                    <a:pt x="268" y="244"/>
                  </a:lnTo>
                  <a:lnTo>
                    <a:pt x="390" y="146"/>
                  </a:lnTo>
                  <a:lnTo>
                    <a:pt x="561" y="49"/>
                  </a:lnTo>
                  <a:lnTo>
                    <a:pt x="731" y="0"/>
                  </a:lnTo>
                  <a:lnTo>
                    <a:pt x="902" y="0"/>
                  </a:lnTo>
                  <a:lnTo>
                    <a:pt x="902" y="0"/>
                  </a:lnTo>
                  <a:lnTo>
                    <a:pt x="1072" y="0"/>
                  </a:lnTo>
                  <a:lnTo>
                    <a:pt x="1242"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2" y="1729"/>
                  </a:lnTo>
                  <a:lnTo>
                    <a:pt x="1072" y="1778"/>
                  </a:lnTo>
                  <a:lnTo>
                    <a:pt x="902" y="1803"/>
                  </a:lnTo>
                  <a:lnTo>
                    <a:pt x="902" y="1803"/>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8" name="Shape 668"/>
            <p:cNvSpPr/>
            <p:nvPr/>
          </p:nvSpPr>
          <p:spPr>
            <a:xfrm>
              <a:off x="6280175" y="348325"/>
              <a:ext cx="45075" cy="45075"/>
            </a:xfrm>
            <a:custGeom>
              <a:avLst/>
              <a:gdLst/>
              <a:ahLst/>
              <a:cxnLst/>
              <a:rect l="0" t="0" r="0" b="0"/>
              <a:pathLst>
                <a:path w="1803" h="1803" fill="none" extrusionOk="0">
                  <a:moveTo>
                    <a:pt x="902" y="1803"/>
                  </a:moveTo>
                  <a:lnTo>
                    <a:pt x="902" y="1803"/>
                  </a:lnTo>
                  <a:lnTo>
                    <a:pt x="731" y="1778"/>
                  </a:lnTo>
                  <a:lnTo>
                    <a:pt x="561" y="1729"/>
                  </a:lnTo>
                  <a:lnTo>
                    <a:pt x="390" y="1632"/>
                  </a:lnTo>
                  <a:lnTo>
                    <a:pt x="268" y="1535"/>
                  </a:lnTo>
                  <a:lnTo>
                    <a:pt x="147" y="1388"/>
                  </a:lnTo>
                  <a:lnTo>
                    <a:pt x="74" y="1242"/>
                  </a:lnTo>
                  <a:lnTo>
                    <a:pt x="25" y="1072"/>
                  </a:lnTo>
                  <a:lnTo>
                    <a:pt x="0" y="901"/>
                  </a:lnTo>
                  <a:lnTo>
                    <a:pt x="0" y="901"/>
                  </a:lnTo>
                  <a:lnTo>
                    <a:pt x="25" y="707"/>
                  </a:lnTo>
                  <a:lnTo>
                    <a:pt x="74" y="536"/>
                  </a:lnTo>
                  <a:lnTo>
                    <a:pt x="147" y="390"/>
                  </a:lnTo>
                  <a:lnTo>
                    <a:pt x="268" y="244"/>
                  </a:lnTo>
                  <a:lnTo>
                    <a:pt x="390" y="146"/>
                  </a:lnTo>
                  <a:lnTo>
                    <a:pt x="561" y="49"/>
                  </a:lnTo>
                  <a:lnTo>
                    <a:pt x="731" y="0"/>
                  </a:lnTo>
                  <a:lnTo>
                    <a:pt x="902" y="0"/>
                  </a:lnTo>
                  <a:lnTo>
                    <a:pt x="902" y="0"/>
                  </a:lnTo>
                  <a:lnTo>
                    <a:pt x="1072" y="0"/>
                  </a:lnTo>
                  <a:lnTo>
                    <a:pt x="1243"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3" y="1729"/>
                  </a:lnTo>
                  <a:lnTo>
                    <a:pt x="1072" y="1778"/>
                  </a:lnTo>
                  <a:lnTo>
                    <a:pt x="902" y="1803"/>
                  </a:lnTo>
                  <a:lnTo>
                    <a:pt x="902" y="1803"/>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9" name="Shape 669"/>
            <p:cNvSpPr/>
            <p:nvPr/>
          </p:nvSpPr>
          <p:spPr>
            <a:xfrm>
              <a:off x="5973900" y="667375"/>
              <a:ext cx="401900" cy="31675"/>
            </a:xfrm>
            <a:custGeom>
              <a:avLst/>
              <a:gdLst/>
              <a:ahLst/>
              <a:cxnLst/>
              <a:rect l="0" t="0" r="0" b="0"/>
              <a:pathLst>
                <a:path w="16076" h="1267" fill="none" extrusionOk="0">
                  <a:moveTo>
                    <a:pt x="1" y="0"/>
                  </a:moveTo>
                  <a:lnTo>
                    <a:pt x="1" y="487"/>
                  </a:lnTo>
                  <a:lnTo>
                    <a:pt x="1" y="487"/>
                  </a:lnTo>
                  <a:lnTo>
                    <a:pt x="25" y="658"/>
                  </a:lnTo>
                  <a:lnTo>
                    <a:pt x="74" y="804"/>
                  </a:lnTo>
                  <a:lnTo>
                    <a:pt x="147" y="926"/>
                  </a:lnTo>
                  <a:lnTo>
                    <a:pt x="220" y="1048"/>
                  </a:lnTo>
                  <a:lnTo>
                    <a:pt x="342" y="1145"/>
                  </a:lnTo>
                  <a:lnTo>
                    <a:pt x="488" y="1218"/>
                  </a:lnTo>
                  <a:lnTo>
                    <a:pt x="634" y="1267"/>
                  </a:lnTo>
                  <a:lnTo>
                    <a:pt x="780" y="1267"/>
                  </a:lnTo>
                  <a:lnTo>
                    <a:pt x="15296" y="1267"/>
                  </a:lnTo>
                  <a:lnTo>
                    <a:pt x="15296" y="1267"/>
                  </a:lnTo>
                  <a:lnTo>
                    <a:pt x="15442" y="1267"/>
                  </a:lnTo>
                  <a:lnTo>
                    <a:pt x="15588" y="1218"/>
                  </a:lnTo>
                  <a:lnTo>
                    <a:pt x="15734" y="1145"/>
                  </a:lnTo>
                  <a:lnTo>
                    <a:pt x="15856" y="1048"/>
                  </a:lnTo>
                  <a:lnTo>
                    <a:pt x="15929" y="926"/>
                  </a:lnTo>
                  <a:lnTo>
                    <a:pt x="16002" y="804"/>
                  </a:lnTo>
                  <a:lnTo>
                    <a:pt x="16051" y="658"/>
                  </a:lnTo>
                  <a:lnTo>
                    <a:pt x="16075" y="487"/>
                  </a:lnTo>
                  <a:lnTo>
                    <a:pt x="16075" y="0"/>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0" name="Shape 670"/>
            <p:cNvSpPr/>
            <p:nvPr/>
          </p:nvSpPr>
          <p:spPr>
            <a:xfrm>
              <a:off x="6302700" y="318475"/>
              <a:ext cx="28650" cy="63350"/>
            </a:xfrm>
            <a:custGeom>
              <a:avLst/>
              <a:gdLst/>
              <a:ahLst/>
              <a:cxnLst/>
              <a:rect l="0" t="0" r="0" b="0"/>
              <a:pathLst>
                <a:path w="1146" h="2534" fill="none" extrusionOk="0">
                  <a:moveTo>
                    <a:pt x="634" y="2534"/>
                  </a:moveTo>
                  <a:lnTo>
                    <a:pt x="488" y="2534"/>
                  </a:lnTo>
                  <a:lnTo>
                    <a:pt x="488" y="2534"/>
                  </a:lnTo>
                  <a:lnTo>
                    <a:pt x="390" y="2534"/>
                  </a:lnTo>
                  <a:lnTo>
                    <a:pt x="293" y="2485"/>
                  </a:lnTo>
                  <a:lnTo>
                    <a:pt x="220" y="2461"/>
                  </a:lnTo>
                  <a:lnTo>
                    <a:pt x="147" y="2388"/>
                  </a:lnTo>
                  <a:lnTo>
                    <a:pt x="74" y="2315"/>
                  </a:lnTo>
                  <a:lnTo>
                    <a:pt x="49" y="2242"/>
                  </a:lnTo>
                  <a:lnTo>
                    <a:pt x="1" y="2144"/>
                  </a:lnTo>
                  <a:lnTo>
                    <a:pt x="1" y="2047"/>
                  </a:lnTo>
                  <a:lnTo>
                    <a:pt x="1" y="488"/>
                  </a:lnTo>
                  <a:lnTo>
                    <a:pt x="1" y="488"/>
                  </a:lnTo>
                  <a:lnTo>
                    <a:pt x="1" y="391"/>
                  </a:lnTo>
                  <a:lnTo>
                    <a:pt x="49" y="293"/>
                  </a:lnTo>
                  <a:lnTo>
                    <a:pt x="74" y="220"/>
                  </a:lnTo>
                  <a:lnTo>
                    <a:pt x="147" y="147"/>
                  </a:lnTo>
                  <a:lnTo>
                    <a:pt x="220" y="74"/>
                  </a:lnTo>
                  <a:lnTo>
                    <a:pt x="293" y="50"/>
                  </a:lnTo>
                  <a:lnTo>
                    <a:pt x="390" y="1"/>
                  </a:lnTo>
                  <a:lnTo>
                    <a:pt x="488" y="1"/>
                  </a:lnTo>
                  <a:lnTo>
                    <a:pt x="683" y="1"/>
                  </a:lnTo>
                  <a:lnTo>
                    <a:pt x="683" y="1"/>
                  </a:lnTo>
                  <a:lnTo>
                    <a:pt x="780" y="1"/>
                  </a:lnTo>
                  <a:lnTo>
                    <a:pt x="877" y="50"/>
                  </a:lnTo>
                  <a:lnTo>
                    <a:pt x="950" y="74"/>
                  </a:lnTo>
                  <a:lnTo>
                    <a:pt x="1024" y="147"/>
                  </a:lnTo>
                  <a:lnTo>
                    <a:pt x="1072" y="220"/>
                  </a:lnTo>
                  <a:lnTo>
                    <a:pt x="1121" y="293"/>
                  </a:lnTo>
                  <a:lnTo>
                    <a:pt x="1145" y="391"/>
                  </a:lnTo>
                  <a:lnTo>
                    <a:pt x="1145" y="488"/>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1" name="Shape 671"/>
            <p:cNvSpPr/>
            <p:nvPr/>
          </p:nvSpPr>
          <p:spPr>
            <a:xfrm>
              <a:off x="6046975" y="318475"/>
              <a:ext cx="28650" cy="63350"/>
            </a:xfrm>
            <a:custGeom>
              <a:avLst/>
              <a:gdLst/>
              <a:ahLst/>
              <a:cxnLst/>
              <a:rect l="0" t="0" r="0" b="0"/>
              <a:pathLst>
                <a:path w="1146" h="2534" fill="none" extrusionOk="0">
                  <a:moveTo>
                    <a:pt x="634" y="2534"/>
                  </a:moveTo>
                  <a:lnTo>
                    <a:pt x="488" y="2534"/>
                  </a:lnTo>
                  <a:lnTo>
                    <a:pt x="488" y="2534"/>
                  </a:lnTo>
                  <a:lnTo>
                    <a:pt x="390" y="2534"/>
                  </a:lnTo>
                  <a:lnTo>
                    <a:pt x="293" y="2485"/>
                  </a:lnTo>
                  <a:lnTo>
                    <a:pt x="220" y="2461"/>
                  </a:lnTo>
                  <a:lnTo>
                    <a:pt x="147" y="2388"/>
                  </a:lnTo>
                  <a:lnTo>
                    <a:pt x="74" y="2315"/>
                  </a:lnTo>
                  <a:lnTo>
                    <a:pt x="49" y="2242"/>
                  </a:lnTo>
                  <a:lnTo>
                    <a:pt x="1" y="2144"/>
                  </a:lnTo>
                  <a:lnTo>
                    <a:pt x="1" y="2047"/>
                  </a:lnTo>
                  <a:lnTo>
                    <a:pt x="1" y="488"/>
                  </a:lnTo>
                  <a:lnTo>
                    <a:pt x="1" y="488"/>
                  </a:lnTo>
                  <a:lnTo>
                    <a:pt x="1" y="391"/>
                  </a:lnTo>
                  <a:lnTo>
                    <a:pt x="49" y="293"/>
                  </a:lnTo>
                  <a:lnTo>
                    <a:pt x="74" y="220"/>
                  </a:lnTo>
                  <a:lnTo>
                    <a:pt x="147" y="147"/>
                  </a:lnTo>
                  <a:lnTo>
                    <a:pt x="220" y="74"/>
                  </a:lnTo>
                  <a:lnTo>
                    <a:pt x="293" y="50"/>
                  </a:lnTo>
                  <a:lnTo>
                    <a:pt x="390" y="1"/>
                  </a:lnTo>
                  <a:lnTo>
                    <a:pt x="488" y="1"/>
                  </a:lnTo>
                  <a:lnTo>
                    <a:pt x="682" y="1"/>
                  </a:lnTo>
                  <a:lnTo>
                    <a:pt x="682" y="1"/>
                  </a:lnTo>
                  <a:lnTo>
                    <a:pt x="780" y="1"/>
                  </a:lnTo>
                  <a:lnTo>
                    <a:pt x="877" y="50"/>
                  </a:lnTo>
                  <a:lnTo>
                    <a:pt x="950" y="74"/>
                  </a:lnTo>
                  <a:lnTo>
                    <a:pt x="1023" y="147"/>
                  </a:lnTo>
                  <a:lnTo>
                    <a:pt x="1072" y="220"/>
                  </a:lnTo>
                  <a:lnTo>
                    <a:pt x="1121" y="293"/>
                  </a:lnTo>
                  <a:lnTo>
                    <a:pt x="1145" y="391"/>
                  </a:lnTo>
                  <a:lnTo>
                    <a:pt x="1145" y="488"/>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2" name="Shape 672"/>
            <p:cNvSpPr/>
            <p:nvPr/>
          </p:nvSpPr>
          <p:spPr>
            <a:xfrm>
              <a:off x="5973900" y="407375"/>
              <a:ext cx="401900" cy="272200"/>
            </a:xfrm>
            <a:custGeom>
              <a:avLst/>
              <a:gdLst/>
              <a:ahLst/>
              <a:cxnLst/>
              <a:rect l="0" t="0" r="0" b="0"/>
              <a:pathLst>
                <a:path w="16076" h="10888" fill="none" extrusionOk="0">
                  <a:moveTo>
                    <a:pt x="1" y="1"/>
                  </a:moveTo>
                  <a:lnTo>
                    <a:pt x="1" y="10303"/>
                  </a:lnTo>
                  <a:lnTo>
                    <a:pt x="1" y="10303"/>
                  </a:lnTo>
                  <a:lnTo>
                    <a:pt x="25" y="10400"/>
                  </a:lnTo>
                  <a:lnTo>
                    <a:pt x="74" y="10498"/>
                  </a:lnTo>
                  <a:lnTo>
                    <a:pt x="147" y="10595"/>
                  </a:lnTo>
                  <a:lnTo>
                    <a:pt x="220" y="10693"/>
                  </a:lnTo>
                  <a:lnTo>
                    <a:pt x="342" y="10766"/>
                  </a:lnTo>
                  <a:lnTo>
                    <a:pt x="488" y="10839"/>
                  </a:lnTo>
                  <a:lnTo>
                    <a:pt x="634" y="10887"/>
                  </a:lnTo>
                  <a:lnTo>
                    <a:pt x="780" y="10887"/>
                  </a:lnTo>
                  <a:lnTo>
                    <a:pt x="15296" y="10887"/>
                  </a:lnTo>
                  <a:lnTo>
                    <a:pt x="15296" y="10887"/>
                  </a:lnTo>
                  <a:lnTo>
                    <a:pt x="15442" y="10887"/>
                  </a:lnTo>
                  <a:lnTo>
                    <a:pt x="15588" y="10839"/>
                  </a:lnTo>
                  <a:lnTo>
                    <a:pt x="15734" y="10766"/>
                  </a:lnTo>
                  <a:lnTo>
                    <a:pt x="15856" y="10668"/>
                  </a:lnTo>
                  <a:lnTo>
                    <a:pt x="15929" y="10546"/>
                  </a:lnTo>
                  <a:lnTo>
                    <a:pt x="16002" y="10425"/>
                  </a:lnTo>
                  <a:lnTo>
                    <a:pt x="16051" y="10278"/>
                  </a:lnTo>
                  <a:lnTo>
                    <a:pt x="16075" y="10108"/>
                  </a:lnTo>
                  <a:lnTo>
                    <a:pt x="16075" y="1"/>
                  </a:lnTo>
                  <a:lnTo>
                    <a:pt x="1" y="1"/>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3" name="Shape 673"/>
            <p:cNvSpPr/>
            <p:nvPr/>
          </p:nvSpPr>
          <p:spPr>
            <a:xfrm>
              <a:off x="6024450" y="456100"/>
              <a:ext cx="300800" cy="175375"/>
            </a:xfrm>
            <a:custGeom>
              <a:avLst/>
              <a:gdLst/>
              <a:ahLst/>
              <a:cxnLst/>
              <a:rect l="0" t="0" r="0" b="0"/>
              <a:pathLst>
                <a:path w="12032" h="7015" fill="none" extrusionOk="0">
                  <a:moveTo>
                    <a:pt x="0" y="0"/>
                  </a:moveTo>
                  <a:lnTo>
                    <a:pt x="12032" y="0"/>
                  </a:lnTo>
                  <a:lnTo>
                    <a:pt x="12032" y="7014"/>
                  </a:lnTo>
                  <a:lnTo>
                    <a:pt x="0" y="7014"/>
                  </a:lnTo>
                  <a:lnTo>
                    <a:pt x="0" y="0"/>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4" name="Shape 674"/>
            <p:cNvSpPr/>
            <p:nvPr/>
          </p:nvSpPr>
          <p:spPr>
            <a:xfrm>
              <a:off x="6024450" y="573000"/>
              <a:ext cx="300800" cy="25"/>
            </a:xfrm>
            <a:custGeom>
              <a:avLst/>
              <a:gdLst/>
              <a:ahLst/>
              <a:cxnLst/>
              <a:rect l="0" t="0" r="0" b="0"/>
              <a:pathLst>
                <a:path w="12032" h="1" fill="none" extrusionOk="0">
                  <a:moveTo>
                    <a:pt x="0" y="0"/>
                  </a:moveTo>
                  <a:lnTo>
                    <a:pt x="12032" y="0"/>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5" name="Shape 675"/>
            <p:cNvSpPr/>
            <p:nvPr/>
          </p:nvSpPr>
          <p:spPr>
            <a:xfrm>
              <a:off x="6024450" y="514550"/>
              <a:ext cx="300800" cy="25"/>
            </a:xfrm>
            <a:custGeom>
              <a:avLst/>
              <a:gdLst/>
              <a:ahLst/>
              <a:cxnLst/>
              <a:rect l="0" t="0" r="0" b="0"/>
              <a:pathLst>
                <a:path w="12032" h="1" fill="none" extrusionOk="0">
                  <a:moveTo>
                    <a:pt x="0" y="0"/>
                  </a:moveTo>
                  <a:lnTo>
                    <a:pt x="12032" y="0"/>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6" name="Shape 676"/>
            <p:cNvSpPr/>
            <p:nvPr/>
          </p:nvSpPr>
          <p:spPr>
            <a:xfrm>
              <a:off x="6264950" y="456100"/>
              <a:ext cx="25" cy="175375"/>
            </a:xfrm>
            <a:custGeom>
              <a:avLst/>
              <a:gdLst/>
              <a:ahLst/>
              <a:cxnLst/>
              <a:rect l="0" t="0" r="0" b="0"/>
              <a:pathLst>
                <a:path w="1" h="7015" fill="none" extrusionOk="0">
                  <a:moveTo>
                    <a:pt x="1" y="0"/>
                  </a:moveTo>
                  <a:lnTo>
                    <a:pt x="1" y="7014"/>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7" name="Shape 677"/>
            <p:cNvSpPr/>
            <p:nvPr/>
          </p:nvSpPr>
          <p:spPr>
            <a:xfrm>
              <a:off x="6204675" y="456100"/>
              <a:ext cx="25" cy="175375"/>
            </a:xfrm>
            <a:custGeom>
              <a:avLst/>
              <a:gdLst/>
              <a:ahLst/>
              <a:cxnLst/>
              <a:rect l="0" t="0" r="0" b="0"/>
              <a:pathLst>
                <a:path w="1" h="7015" fill="none" extrusionOk="0">
                  <a:moveTo>
                    <a:pt x="0" y="0"/>
                  </a:moveTo>
                  <a:lnTo>
                    <a:pt x="0" y="7014"/>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8" name="Shape 678"/>
            <p:cNvSpPr/>
            <p:nvPr/>
          </p:nvSpPr>
          <p:spPr>
            <a:xfrm>
              <a:off x="6145000" y="456100"/>
              <a:ext cx="25" cy="175375"/>
            </a:xfrm>
            <a:custGeom>
              <a:avLst/>
              <a:gdLst/>
              <a:ahLst/>
              <a:cxnLst/>
              <a:rect l="0" t="0" r="0" b="0"/>
              <a:pathLst>
                <a:path w="1" h="7015" fill="none" extrusionOk="0">
                  <a:moveTo>
                    <a:pt x="1" y="0"/>
                  </a:moveTo>
                  <a:lnTo>
                    <a:pt x="1" y="7014"/>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9" name="Shape 679"/>
            <p:cNvSpPr/>
            <p:nvPr/>
          </p:nvSpPr>
          <p:spPr>
            <a:xfrm>
              <a:off x="6084725" y="456100"/>
              <a:ext cx="25" cy="175375"/>
            </a:xfrm>
            <a:custGeom>
              <a:avLst/>
              <a:gdLst/>
              <a:ahLst/>
              <a:cxnLst/>
              <a:rect l="0" t="0" r="0" b="0"/>
              <a:pathLst>
                <a:path w="1" h="7015" fill="none" extrusionOk="0">
                  <a:moveTo>
                    <a:pt x="1" y="0"/>
                  </a:moveTo>
                  <a:lnTo>
                    <a:pt x="1" y="7014"/>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680" name="Shape 680"/>
          <p:cNvGrpSpPr/>
          <p:nvPr/>
        </p:nvGrpSpPr>
        <p:grpSpPr>
          <a:xfrm>
            <a:off x="3873883" y="851341"/>
            <a:ext cx="342882" cy="418128"/>
            <a:chOff x="1268550" y="929175"/>
            <a:chExt cx="407950" cy="497475"/>
          </a:xfrm>
        </p:grpSpPr>
        <p:sp>
          <p:nvSpPr>
            <p:cNvPr id="681" name="Shape 681"/>
            <p:cNvSpPr/>
            <p:nvPr/>
          </p:nvSpPr>
          <p:spPr>
            <a:xfrm>
              <a:off x="1268550" y="953550"/>
              <a:ext cx="387250" cy="473100"/>
            </a:xfrm>
            <a:custGeom>
              <a:avLst/>
              <a:gdLst/>
              <a:ahLst/>
              <a:cxnLst/>
              <a:rect l="0" t="0" r="0" b="0"/>
              <a:pathLst>
                <a:path w="15490" h="18924" fill="none" extrusionOk="0">
                  <a:moveTo>
                    <a:pt x="15490" y="17828"/>
                  </a:moveTo>
                  <a:lnTo>
                    <a:pt x="15490" y="17828"/>
                  </a:lnTo>
                  <a:lnTo>
                    <a:pt x="15465" y="17998"/>
                  </a:lnTo>
                  <a:lnTo>
                    <a:pt x="15417" y="18169"/>
                  </a:lnTo>
                  <a:lnTo>
                    <a:pt x="15319" y="18364"/>
                  </a:lnTo>
                  <a:lnTo>
                    <a:pt x="15197" y="18534"/>
                  </a:lnTo>
                  <a:lnTo>
                    <a:pt x="15051" y="18680"/>
                  </a:lnTo>
                  <a:lnTo>
                    <a:pt x="14881" y="18802"/>
                  </a:lnTo>
                  <a:lnTo>
                    <a:pt x="14735" y="18900"/>
                  </a:lnTo>
                  <a:lnTo>
                    <a:pt x="14564" y="18924"/>
                  </a:lnTo>
                  <a:lnTo>
                    <a:pt x="1023" y="18924"/>
                  </a:lnTo>
                  <a:lnTo>
                    <a:pt x="1023" y="18924"/>
                  </a:lnTo>
                  <a:lnTo>
                    <a:pt x="852" y="18900"/>
                  </a:lnTo>
                  <a:lnTo>
                    <a:pt x="682" y="18802"/>
                  </a:lnTo>
                  <a:lnTo>
                    <a:pt x="511" y="18680"/>
                  </a:lnTo>
                  <a:lnTo>
                    <a:pt x="341" y="18534"/>
                  </a:lnTo>
                  <a:lnTo>
                    <a:pt x="219" y="18364"/>
                  </a:lnTo>
                  <a:lnTo>
                    <a:pt x="97" y="18169"/>
                  </a:lnTo>
                  <a:lnTo>
                    <a:pt x="24" y="17998"/>
                  </a:lnTo>
                  <a:lnTo>
                    <a:pt x="0" y="17828"/>
                  </a:lnTo>
                  <a:lnTo>
                    <a:pt x="0" y="877"/>
                  </a:lnTo>
                  <a:lnTo>
                    <a:pt x="0" y="877"/>
                  </a:lnTo>
                  <a:lnTo>
                    <a:pt x="24" y="706"/>
                  </a:lnTo>
                  <a:lnTo>
                    <a:pt x="97" y="560"/>
                  </a:lnTo>
                  <a:lnTo>
                    <a:pt x="195" y="414"/>
                  </a:lnTo>
                  <a:lnTo>
                    <a:pt x="341" y="268"/>
                  </a:lnTo>
                  <a:lnTo>
                    <a:pt x="487" y="171"/>
                  </a:lnTo>
                  <a:lnTo>
                    <a:pt x="658" y="73"/>
                  </a:lnTo>
                  <a:lnTo>
                    <a:pt x="828" y="24"/>
                  </a:lnTo>
                  <a:lnTo>
                    <a:pt x="974" y="0"/>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2" name="Shape 682"/>
            <p:cNvSpPr/>
            <p:nvPr/>
          </p:nvSpPr>
          <p:spPr>
            <a:xfrm>
              <a:off x="1298975" y="929175"/>
              <a:ext cx="377525" cy="462775"/>
            </a:xfrm>
            <a:custGeom>
              <a:avLst/>
              <a:gdLst/>
              <a:ahLst/>
              <a:cxnLst/>
              <a:rect l="0" t="0" r="0" b="0"/>
              <a:pathLst>
                <a:path w="15101" h="18511" fill="none" extrusionOk="0">
                  <a:moveTo>
                    <a:pt x="15101" y="3362"/>
                  </a:moveTo>
                  <a:lnTo>
                    <a:pt x="15101" y="17731"/>
                  </a:lnTo>
                  <a:lnTo>
                    <a:pt x="15101" y="17731"/>
                  </a:lnTo>
                  <a:lnTo>
                    <a:pt x="15076" y="17877"/>
                  </a:lnTo>
                  <a:lnTo>
                    <a:pt x="15028" y="18024"/>
                  </a:lnTo>
                  <a:lnTo>
                    <a:pt x="14979" y="18145"/>
                  </a:lnTo>
                  <a:lnTo>
                    <a:pt x="14882" y="18267"/>
                  </a:lnTo>
                  <a:lnTo>
                    <a:pt x="14760" y="18365"/>
                  </a:lnTo>
                  <a:lnTo>
                    <a:pt x="14614" y="18438"/>
                  </a:lnTo>
                  <a:lnTo>
                    <a:pt x="14468" y="18486"/>
                  </a:lnTo>
                  <a:lnTo>
                    <a:pt x="14321"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3" name="Shape 683"/>
            <p:cNvSpPr/>
            <p:nvPr/>
          </p:nvSpPr>
          <p:spPr>
            <a:xfrm>
              <a:off x="1592450" y="929175"/>
              <a:ext cx="84050" cy="84050"/>
            </a:xfrm>
            <a:custGeom>
              <a:avLst/>
              <a:gdLst/>
              <a:ahLst/>
              <a:cxnLst/>
              <a:rect l="0" t="0" r="0" b="0"/>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684" name="Shape 684"/>
          <p:cNvGrpSpPr/>
          <p:nvPr/>
        </p:nvGrpSpPr>
        <p:grpSpPr>
          <a:xfrm>
            <a:off x="8359947" y="867205"/>
            <a:ext cx="405331" cy="388962"/>
            <a:chOff x="6605925" y="948050"/>
            <a:chExt cx="482250" cy="462775"/>
          </a:xfrm>
        </p:grpSpPr>
        <p:sp>
          <p:nvSpPr>
            <p:cNvPr id="685" name="Shape 685"/>
            <p:cNvSpPr/>
            <p:nvPr/>
          </p:nvSpPr>
          <p:spPr>
            <a:xfrm>
              <a:off x="6847025" y="1209875"/>
              <a:ext cx="60325" cy="200950"/>
            </a:xfrm>
            <a:custGeom>
              <a:avLst/>
              <a:gdLst/>
              <a:ahLst/>
              <a:cxnLst/>
              <a:rect l="0" t="0" r="0" b="0"/>
              <a:pathLst>
                <a:path w="2413" h="8038" fill="none" extrusionOk="0">
                  <a:moveTo>
                    <a:pt x="2412" y="6820"/>
                  </a:moveTo>
                  <a:lnTo>
                    <a:pt x="2412" y="6820"/>
                  </a:lnTo>
                  <a:lnTo>
                    <a:pt x="2388" y="7063"/>
                  </a:lnTo>
                  <a:lnTo>
                    <a:pt x="2315" y="7283"/>
                  </a:lnTo>
                  <a:lnTo>
                    <a:pt x="2217" y="7502"/>
                  </a:lnTo>
                  <a:lnTo>
                    <a:pt x="2071" y="7672"/>
                  </a:lnTo>
                  <a:lnTo>
                    <a:pt x="1876" y="7818"/>
                  </a:lnTo>
                  <a:lnTo>
                    <a:pt x="1681" y="7940"/>
                  </a:lnTo>
                  <a:lnTo>
                    <a:pt x="1462" y="8013"/>
                  </a:lnTo>
                  <a:lnTo>
                    <a:pt x="1219" y="8038"/>
                  </a:lnTo>
                  <a:lnTo>
                    <a:pt x="1219" y="8038"/>
                  </a:lnTo>
                  <a:lnTo>
                    <a:pt x="975" y="8013"/>
                  </a:lnTo>
                  <a:lnTo>
                    <a:pt x="732" y="7940"/>
                  </a:lnTo>
                  <a:lnTo>
                    <a:pt x="537" y="7818"/>
                  </a:lnTo>
                  <a:lnTo>
                    <a:pt x="366" y="7672"/>
                  </a:lnTo>
                  <a:lnTo>
                    <a:pt x="196" y="7502"/>
                  </a:lnTo>
                  <a:lnTo>
                    <a:pt x="98" y="7283"/>
                  </a:lnTo>
                  <a:lnTo>
                    <a:pt x="25" y="7063"/>
                  </a:lnTo>
                  <a:lnTo>
                    <a:pt x="1" y="6820"/>
                  </a:lnTo>
                  <a:lnTo>
                    <a:pt x="1" y="1"/>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6" name="Shape 686"/>
            <p:cNvSpPr/>
            <p:nvPr/>
          </p:nvSpPr>
          <p:spPr>
            <a:xfrm>
              <a:off x="6605925" y="971800"/>
              <a:ext cx="482250" cy="228350"/>
            </a:xfrm>
            <a:custGeom>
              <a:avLst/>
              <a:gdLst/>
              <a:ahLst/>
              <a:cxnLst/>
              <a:rect l="0" t="0" r="0" b="0"/>
              <a:pathLst>
                <a:path w="19290" h="9134" fill="none" extrusionOk="0">
                  <a:moveTo>
                    <a:pt x="4993" y="8817"/>
                  </a:moveTo>
                  <a:lnTo>
                    <a:pt x="4993" y="8817"/>
                  </a:lnTo>
                  <a:lnTo>
                    <a:pt x="5212" y="8671"/>
                  </a:lnTo>
                  <a:lnTo>
                    <a:pt x="5456" y="8501"/>
                  </a:lnTo>
                  <a:lnTo>
                    <a:pt x="5748" y="8330"/>
                  </a:lnTo>
                  <a:lnTo>
                    <a:pt x="6040" y="8184"/>
                  </a:lnTo>
                  <a:lnTo>
                    <a:pt x="6357" y="8038"/>
                  </a:lnTo>
                  <a:lnTo>
                    <a:pt x="6674" y="7940"/>
                  </a:lnTo>
                  <a:lnTo>
                    <a:pt x="6990" y="7867"/>
                  </a:lnTo>
                  <a:lnTo>
                    <a:pt x="7307" y="7843"/>
                  </a:lnTo>
                  <a:lnTo>
                    <a:pt x="7307" y="7843"/>
                  </a:lnTo>
                  <a:lnTo>
                    <a:pt x="7623" y="7867"/>
                  </a:lnTo>
                  <a:lnTo>
                    <a:pt x="7916" y="7892"/>
                  </a:lnTo>
                  <a:lnTo>
                    <a:pt x="8184" y="7940"/>
                  </a:lnTo>
                  <a:lnTo>
                    <a:pt x="8452" y="8038"/>
                  </a:lnTo>
                  <a:lnTo>
                    <a:pt x="8719" y="8135"/>
                  </a:lnTo>
                  <a:lnTo>
                    <a:pt x="8963" y="8257"/>
                  </a:lnTo>
                  <a:lnTo>
                    <a:pt x="9182" y="8379"/>
                  </a:lnTo>
                  <a:lnTo>
                    <a:pt x="9401" y="8525"/>
                  </a:lnTo>
                  <a:lnTo>
                    <a:pt x="9888" y="8525"/>
                  </a:lnTo>
                  <a:lnTo>
                    <a:pt x="9888" y="8525"/>
                  </a:lnTo>
                  <a:lnTo>
                    <a:pt x="10108" y="8379"/>
                  </a:lnTo>
                  <a:lnTo>
                    <a:pt x="10327" y="8257"/>
                  </a:lnTo>
                  <a:lnTo>
                    <a:pt x="10570" y="8135"/>
                  </a:lnTo>
                  <a:lnTo>
                    <a:pt x="10838" y="8038"/>
                  </a:lnTo>
                  <a:lnTo>
                    <a:pt x="11106" y="7940"/>
                  </a:lnTo>
                  <a:lnTo>
                    <a:pt x="11374" y="7892"/>
                  </a:lnTo>
                  <a:lnTo>
                    <a:pt x="11666" y="7867"/>
                  </a:lnTo>
                  <a:lnTo>
                    <a:pt x="11983" y="7843"/>
                  </a:lnTo>
                  <a:lnTo>
                    <a:pt x="11983" y="7843"/>
                  </a:lnTo>
                  <a:lnTo>
                    <a:pt x="12300" y="7867"/>
                  </a:lnTo>
                  <a:lnTo>
                    <a:pt x="12616" y="7940"/>
                  </a:lnTo>
                  <a:lnTo>
                    <a:pt x="12933" y="8038"/>
                  </a:lnTo>
                  <a:lnTo>
                    <a:pt x="13249" y="8184"/>
                  </a:lnTo>
                  <a:lnTo>
                    <a:pt x="13542" y="8330"/>
                  </a:lnTo>
                  <a:lnTo>
                    <a:pt x="13834" y="8501"/>
                  </a:lnTo>
                  <a:lnTo>
                    <a:pt x="14078" y="8671"/>
                  </a:lnTo>
                  <a:lnTo>
                    <a:pt x="14297" y="8817"/>
                  </a:lnTo>
                  <a:lnTo>
                    <a:pt x="14297" y="8817"/>
                  </a:lnTo>
                  <a:lnTo>
                    <a:pt x="14516" y="8647"/>
                  </a:lnTo>
                  <a:lnTo>
                    <a:pt x="14784" y="8476"/>
                  </a:lnTo>
                  <a:lnTo>
                    <a:pt x="15052" y="8330"/>
                  </a:lnTo>
                  <a:lnTo>
                    <a:pt x="15368" y="8184"/>
                  </a:lnTo>
                  <a:lnTo>
                    <a:pt x="15685" y="8038"/>
                  </a:lnTo>
                  <a:lnTo>
                    <a:pt x="16002" y="7940"/>
                  </a:lnTo>
                  <a:lnTo>
                    <a:pt x="16343" y="7867"/>
                  </a:lnTo>
                  <a:lnTo>
                    <a:pt x="16659" y="7843"/>
                  </a:lnTo>
                  <a:lnTo>
                    <a:pt x="16659" y="7843"/>
                  </a:lnTo>
                  <a:lnTo>
                    <a:pt x="17073" y="7867"/>
                  </a:lnTo>
                  <a:lnTo>
                    <a:pt x="17487" y="7940"/>
                  </a:lnTo>
                  <a:lnTo>
                    <a:pt x="17853" y="8062"/>
                  </a:lnTo>
                  <a:lnTo>
                    <a:pt x="18218" y="8208"/>
                  </a:lnTo>
                  <a:lnTo>
                    <a:pt x="18534" y="8379"/>
                  </a:lnTo>
                  <a:lnTo>
                    <a:pt x="18827" y="8598"/>
                  </a:lnTo>
                  <a:lnTo>
                    <a:pt x="19095" y="8866"/>
                  </a:lnTo>
                  <a:lnTo>
                    <a:pt x="19289" y="9134"/>
                  </a:lnTo>
                  <a:lnTo>
                    <a:pt x="19289" y="9134"/>
                  </a:lnTo>
                  <a:lnTo>
                    <a:pt x="19265" y="8695"/>
                  </a:lnTo>
                  <a:lnTo>
                    <a:pt x="19192" y="8233"/>
                  </a:lnTo>
                  <a:lnTo>
                    <a:pt x="19119" y="7819"/>
                  </a:lnTo>
                  <a:lnTo>
                    <a:pt x="19046" y="7380"/>
                  </a:lnTo>
                  <a:lnTo>
                    <a:pt x="18924" y="6942"/>
                  </a:lnTo>
                  <a:lnTo>
                    <a:pt x="18802" y="6528"/>
                  </a:lnTo>
                  <a:lnTo>
                    <a:pt x="18632" y="6114"/>
                  </a:lnTo>
                  <a:lnTo>
                    <a:pt x="18486" y="5724"/>
                  </a:lnTo>
                  <a:lnTo>
                    <a:pt x="18291" y="5334"/>
                  </a:lnTo>
                  <a:lnTo>
                    <a:pt x="18072" y="4945"/>
                  </a:lnTo>
                  <a:lnTo>
                    <a:pt x="17853" y="4555"/>
                  </a:lnTo>
                  <a:lnTo>
                    <a:pt x="17609" y="4190"/>
                  </a:lnTo>
                  <a:lnTo>
                    <a:pt x="17365" y="3824"/>
                  </a:lnTo>
                  <a:lnTo>
                    <a:pt x="17073" y="3483"/>
                  </a:lnTo>
                  <a:lnTo>
                    <a:pt x="16781" y="3143"/>
                  </a:lnTo>
                  <a:lnTo>
                    <a:pt x="16464" y="2826"/>
                  </a:lnTo>
                  <a:lnTo>
                    <a:pt x="16464" y="2826"/>
                  </a:lnTo>
                  <a:lnTo>
                    <a:pt x="16148" y="2509"/>
                  </a:lnTo>
                  <a:lnTo>
                    <a:pt x="15831" y="2217"/>
                  </a:lnTo>
                  <a:lnTo>
                    <a:pt x="15490" y="1949"/>
                  </a:lnTo>
                  <a:lnTo>
                    <a:pt x="15125" y="1706"/>
                  </a:lnTo>
                  <a:lnTo>
                    <a:pt x="14759" y="1462"/>
                  </a:lnTo>
                  <a:lnTo>
                    <a:pt x="14394" y="1243"/>
                  </a:lnTo>
                  <a:lnTo>
                    <a:pt x="14004" y="1024"/>
                  </a:lnTo>
                  <a:lnTo>
                    <a:pt x="13615" y="853"/>
                  </a:lnTo>
                  <a:lnTo>
                    <a:pt x="13225" y="683"/>
                  </a:lnTo>
                  <a:lnTo>
                    <a:pt x="12811" y="512"/>
                  </a:lnTo>
                  <a:lnTo>
                    <a:pt x="12397" y="390"/>
                  </a:lnTo>
                  <a:lnTo>
                    <a:pt x="11983" y="269"/>
                  </a:lnTo>
                  <a:lnTo>
                    <a:pt x="11545" y="171"/>
                  </a:lnTo>
                  <a:lnTo>
                    <a:pt x="11131" y="98"/>
                  </a:lnTo>
                  <a:lnTo>
                    <a:pt x="10692" y="49"/>
                  </a:lnTo>
                  <a:lnTo>
                    <a:pt x="10254" y="1"/>
                  </a:lnTo>
                  <a:lnTo>
                    <a:pt x="9036" y="1"/>
                  </a:lnTo>
                  <a:lnTo>
                    <a:pt x="9036" y="1"/>
                  </a:lnTo>
                  <a:lnTo>
                    <a:pt x="8598" y="49"/>
                  </a:lnTo>
                  <a:lnTo>
                    <a:pt x="8159" y="98"/>
                  </a:lnTo>
                  <a:lnTo>
                    <a:pt x="7745" y="171"/>
                  </a:lnTo>
                  <a:lnTo>
                    <a:pt x="7307" y="269"/>
                  </a:lnTo>
                  <a:lnTo>
                    <a:pt x="6893" y="390"/>
                  </a:lnTo>
                  <a:lnTo>
                    <a:pt x="6479" y="512"/>
                  </a:lnTo>
                  <a:lnTo>
                    <a:pt x="6065" y="683"/>
                  </a:lnTo>
                  <a:lnTo>
                    <a:pt x="5675" y="853"/>
                  </a:lnTo>
                  <a:lnTo>
                    <a:pt x="5285" y="1024"/>
                  </a:lnTo>
                  <a:lnTo>
                    <a:pt x="4896" y="1243"/>
                  </a:lnTo>
                  <a:lnTo>
                    <a:pt x="4530" y="1462"/>
                  </a:lnTo>
                  <a:lnTo>
                    <a:pt x="4165" y="1706"/>
                  </a:lnTo>
                  <a:lnTo>
                    <a:pt x="3800" y="1949"/>
                  </a:lnTo>
                  <a:lnTo>
                    <a:pt x="3459" y="2217"/>
                  </a:lnTo>
                  <a:lnTo>
                    <a:pt x="3142" y="2509"/>
                  </a:lnTo>
                  <a:lnTo>
                    <a:pt x="2826" y="2826"/>
                  </a:lnTo>
                  <a:lnTo>
                    <a:pt x="2826" y="2826"/>
                  </a:lnTo>
                  <a:lnTo>
                    <a:pt x="2509" y="3143"/>
                  </a:lnTo>
                  <a:lnTo>
                    <a:pt x="2217" y="3483"/>
                  </a:lnTo>
                  <a:lnTo>
                    <a:pt x="1924" y="3824"/>
                  </a:lnTo>
                  <a:lnTo>
                    <a:pt x="1681" y="4190"/>
                  </a:lnTo>
                  <a:lnTo>
                    <a:pt x="1437" y="4555"/>
                  </a:lnTo>
                  <a:lnTo>
                    <a:pt x="1218" y="4945"/>
                  </a:lnTo>
                  <a:lnTo>
                    <a:pt x="999" y="5334"/>
                  </a:lnTo>
                  <a:lnTo>
                    <a:pt x="804" y="5724"/>
                  </a:lnTo>
                  <a:lnTo>
                    <a:pt x="658" y="6114"/>
                  </a:lnTo>
                  <a:lnTo>
                    <a:pt x="487" y="6528"/>
                  </a:lnTo>
                  <a:lnTo>
                    <a:pt x="366" y="6942"/>
                  </a:lnTo>
                  <a:lnTo>
                    <a:pt x="244" y="7380"/>
                  </a:lnTo>
                  <a:lnTo>
                    <a:pt x="171" y="7819"/>
                  </a:lnTo>
                  <a:lnTo>
                    <a:pt x="98" y="8233"/>
                  </a:lnTo>
                  <a:lnTo>
                    <a:pt x="25" y="8695"/>
                  </a:lnTo>
                  <a:lnTo>
                    <a:pt x="0" y="9134"/>
                  </a:lnTo>
                  <a:lnTo>
                    <a:pt x="0" y="9134"/>
                  </a:lnTo>
                  <a:lnTo>
                    <a:pt x="195" y="8866"/>
                  </a:lnTo>
                  <a:lnTo>
                    <a:pt x="463" y="8598"/>
                  </a:lnTo>
                  <a:lnTo>
                    <a:pt x="755" y="8379"/>
                  </a:lnTo>
                  <a:lnTo>
                    <a:pt x="1072" y="8208"/>
                  </a:lnTo>
                  <a:lnTo>
                    <a:pt x="1437" y="8062"/>
                  </a:lnTo>
                  <a:lnTo>
                    <a:pt x="1803" y="7940"/>
                  </a:lnTo>
                  <a:lnTo>
                    <a:pt x="2217" y="7867"/>
                  </a:lnTo>
                  <a:lnTo>
                    <a:pt x="2631" y="7843"/>
                  </a:lnTo>
                  <a:lnTo>
                    <a:pt x="2631" y="7843"/>
                  </a:lnTo>
                  <a:lnTo>
                    <a:pt x="2947" y="7867"/>
                  </a:lnTo>
                  <a:lnTo>
                    <a:pt x="3288" y="7940"/>
                  </a:lnTo>
                  <a:lnTo>
                    <a:pt x="3605" y="8038"/>
                  </a:lnTo>
                  <a:lnTo>
                    <a:pt x="3922" y="8184"/>
                  </a:lnTo>
                  <a:lnTo>
                    <a:pt x="4238" y="8330"/>
                  </a:lnTo>
                  <a:lnTo>
                    <a:pt x="4506" y="8476"/>
                  </a:lnTo>
                  <a:lnTo>
                    <a:pt x="4774" y="8647"/>
                  </a:lnTo>
                  <a:lnTo>
                    <a:pt x="4993" y="8817"/>
                  </a:lnTo>
                  <a:lnTo>
                    <a:pt x="4993" y="8817"/>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7" name="Shape 687"/>
            <p:cNvSpPr/>
            <p:nvPr/>
          </p:nvSpPr>
          <p:spPr>
            <a:xfrm>
              <a:off x="6847025" y="948050"/>
              <a:ext cx="25" cy="23775"/>
            </a:xfrm>
            <a:custGeom>
              <a:avLst/>
              <a:gdLst/>
              <a:ahLst/>
              <a:cxnLst/>
              <a:rect l="0" t="0" r="0" b="0"/>
              <a:pathLst>
                <a:path w="1" h="951" fill="none" extrusionOk="0">
                  <a:moveTo>
                    <a:pt x="1" y="951"/>
                  </a:moveTo>
                  <a:lnTo>
                    <a:pt x="1" y="1"/>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8" name="Shape 688"/>
            <p:cNvSpPr/>
            <p:nvPr/>
          </p:nvSpPr>
          <p:spPr>
            <a:xfrm>
              <a:off x="6847025" y="1001025"/>
              <a:ext cx="25" cy="183900"/>
            </a:xfrm>
            <a:custGeom>
              <a:avLst/>
              <a:gdLst/>
              <a:ahLst/>
              <a:cxnLst/>
              <a:rect l="0" t="0" r="0" b="0"/>
              <a:pathLst>
                <a:path w="1" h="7356" fill="none" extrusionOk="0">
                  <a:moveTo>
                    <a:pt x="1" y="1"/>
                  </a:moveTo>
                  <a:lnTo>
                    <a:pt x="1" y="7356"/>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9" name="Shape 689"/>
            <p:cNvSpPr/>
            <p:nvPr/>
          </p:nvSpPr>
          <p:spPr>
            <a:xfrm>
              <a:off x="6872000" y="994325"/>
              <a:ext cx="85275" cy="190600"/>
            </a:xfrm>
            <a:custGeom>
              <a:avLst/>
              <a:gdLst/>
              <a:ahLst/>
              <a:cxnLst/>
              <a:rect l="0" t="0" r="0" b="0"/>
              <a:pathLst>
                <a:path w="3411" h="7624" fill="none" extrusionOk="0">
                  <a:moveTo>
                    <a:pt x="3410" y="7624"/>
                  </a:moveTo>
                  <a:lnTo>
                    <a:pt x="3410" y="7624"/>
                  </a:lnTo>
                  <a:lnTo>
                    <a:pt x="3337" y="7112"/>
                  </a:lnTo>
                  <a:lnTo>
                    <a:pt x="3215" y="6406"/>
                  </a:lnTo>
                  <a:lnTo>
                    <a:pt x="3142" y="5968"/>
                  </a:lnTo>
                  <a:lnTo>
                    <a:pt x="3020" y="5505"/>
                  </a:lnTo>
                  <a:lnTo>
                    <a:pt x="2874" y="4994"/>
                  </a:lnTo>
                  <a:lnTo>
                    <a:pt x="2704" y="4482"/>
                  </a:lnTo>
                  <a:lnTo>
                    <a:pt x="2509" y="3922"/>
                  </a:lnTo>
                  <a:lnTo>
                    <a:pt x="2265" y="3362"/>
                  </a:lnTo>
                  <a:lnTo>
                    <a:pt x="1998" y="2802"/>
                  </a:lnTo>
                  <a:lnTo>
                    <a:pt x="1681" y="2217"/>
                  </a:lnTo>
                  <a:lnTo>
                    <a:pt x="1340" y="1633"/>
                  </a:lnTo>
                  <a:lnTo>
                    <a:pt x="950" y="1072"/>
                  </a:lnTo>
                  <a:lnTo>
                    <a:pt x="488" y="512"/>
                  </a:lnTo>
                  <a:lnTo>
                    <a:pt x="0" y="1"/>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0" name="Shape 690"/>
            <p:cNvSpPr/>
            <p:nvPr/>
          </p:nvSpPr>
          <p:spPr>
            <a:xfrm>
              <a:off x="6736825" y="994325"/>
              <a:ext cx="85275" cy="190600"/>
            </a:xfrm>
            <a:custGeom>
              <a:avLst/>
              <a:gdLst/>
              <a:ahLst/>
              <a:cxnLst/>
              <a:rect l="0" t="0" r="0" b="0"/>
              <a:pathLst>
                <a:path w="3411" h="7624" fill="none" extrusionOk="0">
                  <a:moveTo>
                    <a:pt x="3410" y="1"/>
                  </a:moveTo>
                  <a:lnTo>
                    <a:pt x="3410" y="1"/>
                  </a:lnTo>
                  <a:lnTo>
                    <a:pt x="2923" y="512"/>
                  </a:lnTo>
                  <a:lnTo>
                    <a:pt x="2461" y="1072"/>
                  </a:lnTo>
                  <a:lnTo>
                    <a:pt x="2071" y="1633"/>
                  </a:lnTo>
                  <a:lnTo>
                    <a:pt x="1706" y="2217"/>
                  </a:lnTo>
                  <a:lnTo>
                    <a:pt x="1413" y="2802"/>
                  </a:lnTo>
                  <a:lnTo>
                    <a:pt x="1121" y="3362"/>
                  </a:lnTo>
                  <a:lnTo>
                    <a:pt x="902" y="3922"/>
                  </a:lnTo>
                  <a:lnTo>
                    <a:pt x="707" y="4482"/>
                  </a:lnTo>
                  <a:lnTo>
                    <a:pt x="536" y="4994"/>
                  </a:lnTo>
                  <a:lnTo>
                    <a:pt x="390" y="5505"/>
                  </a:lnTo>
                  <a:lnTo>
                    <a:pt x="269" y="5968"/>
                  </a:lnTo>
                  <a:lnTo>
                    <a:pt x="171" y="6406"/>
                  </a:lnTo>
                  <a:lnTo>
                    <a:pt x="49" y="7112"/>
                  </a:lnTo>
                  <a:lnTo>
                    <a:pt x="1" y="7624"/>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691" name="Shape 691"/>
          <p:cNvGrpSpPr/>
          <p:nvPr/>
        </p:nvGrpSpPr>
        <p:grpSpPr>
          <a:xfrm>
            <a:off x="8454629" y="2019174"/>
            <a:ext cx="215966" cy="342399"/>
            <a:chOff x="6718575" y="2318625"/>
            <a:chExt cx="256950" cy="407375"/>
          </a:xfrm>
        </p:grpSpPr>
        <p:sp>
          <p:nvSpPr>
            <p:cNvPr id="692" name="Shape 692"/>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3" name="Shape 693"/>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4" name="Shape 694"/>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5" name="Shape 695"/>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6" name="Shape 696"/>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7" name="Shape 697"/>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8" name="Shape 698"/>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9" name="Shape 699"/>
            <p:cNvSpPr/>
            <p:nvPr/>
          </p:nvSpPr>
          <p:spPr>
            <a:xfrm>
              <a:off x="6795900" y="2628550"/>
              <a:ext cx="102300" cy="25"/>
            </a:xfrm>
            <a:custGeom>
              <a:avLst/>
              <a:gdLst/>
              <a:ahLst/>
              <a:cxnLst/>
              <a:rect l="0" t="0" r="0" b="0"/>
              <a:pathLst>
                <a:path w="4092" h="1" fill="none" extrusionOk="0">
                  <a:moveTo>
                    <a:pt x="0" y="1"/>
                  </a:moveTo>
                  <a:lnTo>
                    <a:pt x="4092" y="1"/>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700" name="Shape 700"/>
          <p:cNvGrpSpPr/>
          <p:nvPr/>
        </p:nvGrpSpPr>
        <p:grpSpPr>
          <a:xfrm>
            <a:off x="5556018" y="2646082"/>
            <a:ext cx="363369" cy="221115"/>
            <a:chOff x="3269900" y="3064500"/>
            <a:chExt cx="432325" cy="263075"/>
          </a:xfrm>
        </p:grpSpPr>
        <p:sp>
          <p:nvSpPr>
            <p:cNvPr id="701" name="Shape 701"/>
            <p:cNvSpPr/>
            <p:nvPr/>
          </p:nvSpPr>
          <p:spPr>
            <a:xfrm>
              <a:off x="3269900" y="3064500"/>
              <a:ext cx="432325" cy="263075"/>
            </a:xfrm>
            <a:custGeom>
              <a:avLst/>
              <a:gdLst/>
              <a:ahLst/>
              <a:cxnLst/>
              <a:rect l="0" t="0" r="0" b="0"/>
              <a:pathLst>
                <a:path w="17293" h="10523" fill="none" extrusionOk="0">
                  <a:moveTo>
                    <a:pt x="14711" y="7916"/>
                  </a:moveTo>
                  <a:lnTo>
                    <a:pt x="14711" y="7916"/>
                  </a:lnTo>
                  <a:lnTo>
                    <a:pt x="14151" y="8379"/>
                  </a:lnTo>
                  <a:lnTo>
                    <a:pt x="13493" y="8842"/>
                  </a:lnTo>
                  <a:lnTo>
                    <a:pt x="12811" y="9280"/>
                  </a:lnTo>
                  <a:lnTo>
                    <a:pt x="12446" y="9475"/>
                  </a:lnTo>
                  <a:lnTo>
                    <a:pt x="12056" y="9670"/>
                  </a:lnTo>
                  <a:lnTo>
                    <a:pt x="11667" y="9840"/>
                  </a:lnTo>
                  <a:lnTo>
                    <a:pt x="11253" y="10011"/>
                  </a:lnTo>
                  <a:lnTo>
                    <a:pt x="10839" y="10157"/>
                  </a:lnTo>
                  <a:lnTo>
                    <a:pt x="10425" y="10278"/>
                  </a:lnTo>
                  <a:lnTo>
                    <a:pt x="9986" y="10376"/>
                  </a:lnTo>
                  <a:lnTo>
                    <a:pt x="9548" y="10449"/>
                  </a:lnTo>
                  <a:lnTo>
                    <a:pt x="9109" y="10498"/>
                  </a:lnTo>
                  <a:lnTo>
                    <a:pt x="8647" y="10522"/>
                  </a:lnTo>
                  <a:lnTo>
                    <a:pt x="8647" y="10522"/>
                  </a:lnTo>
                  <a:lnTo>
                    <a:pt x="8233" y="10522"/>
                  </a:lnTo>
                  <a:lnTo>
                    <a:pt x="7843" y="10473"/>
                  </a:lnTo>
                  <a:lnTo>
                    <a:pt x="7453" y="10425"/>
                  </a:lnTo>
                  <a:lnTo>
                    <a:pt x="7064" y="10327"/>
                  </a:lnTo>
                  <a:lnTo>
                    <a:pt x="6674" y="10230"/>
                  </a:lnTo>
                  <a:lnTo>
                    <a:pt x="6284" y="10108"/>
                  </a:lnTo>
                  <a:lnTo>
                    <a:pt x="5919" y="9986"/>
                  </a:lnTo>
                  <a:lnTo>
                    <a:pt x="5554" y="9840"/>
                  </a:lnTo>
                  <a:lnTo>
                    <a:pt x="5213" y="9670"/>
                  </a:lnTo>
                  <a:lnTo>
                    <a:pt x="4847" y="9499"/>
                  </a:lnTo>
                  <a:lnTo>
                    <a:pt x="4190" y="9109"/>
                  </a:lnTo>
                  <a:lnTo>
                    <a:pt x="3557" y="8695"/>
                  </a:lnTo>
                  <a:lnTo>
                    <a:pt x="2972" y="8233"/>
                  </a:lnTo>
                  <a:lnTo>
                    <a:pt x="2412" y="7794"/>
                  </a:lnTo>
                  <a:lnTo>
                    <a:pt x="1900" y="7332"/>
                  </a:lnTo>
                  <a:lnTo>
                    <a:pt x="1438" y="6893"/>
                  </a:lnTo>
                  <a:lnTo>
                    <a:pt x="1048" y="6479"/>
                  </a:lnTo>
                  <a:lnTo>
                    <a:pt x="390" y="5748"/>
                  </a:lnTo>
                  <a:lnTo>
                    <a:pt x="1" y="5261"/>
                  </a:lnTo>
                  <a:lnTo>
                    <a:pt x="1" y="5261"/>
                  </a:lnTo>
                  <a:lnTo>
                    <a:pt x="390" y="4774"/>
                  </a:lnTo>
                  <a:lnTo>
                    <a:pt x="1048" y="4044"/>
                  </a:lnTo>
                  <a:lnTo>
                    <a:pt x="1438" y="3630"/>
                  </a:lnTo>
                  <a:lnTo>
                    <a:pt x="1900" y="3191"/>
                  </a:lnTo>
                  <a:lnTo>
                    <a:pt x="2412" y="2728"/>
                  </a:lnTo>
                  <a:lnTo>
                    <a:pt x="2972" y="2290"/>
                  </a:lnTo>
                  <a:lnTo>
                    <a:pt x="3557" y="1852"/>
                  </a:lnTo>
                  <a:lnTo>
                    <a:pt x="4190" y="1413"/>
                  </a:lnTo>
                  <a:lnTo>
                    <a:pt x="4847" y="1024"/>
                  </a:lnTo>
                  <a:lnTo>
                    <a:pt x="5213" y="853"/>
                  </a:lnTo>
                  <a:lnTo>
                    <a:pt x="5554" y="683"/>
                  </a:lnTo>
                  <a:lnTo>
                    <a:pt x="5919" y="536"/>
                  </a:lnTo>
                  <a:lnTo>
                    <a:pt x="6284" y="415"/>
                  </a:lnTo>
                  <a:lnTo>
                    <a:pt x="6674" y="293"/>
                  </a:lnTo>
                  <a:lnTo>
                    <a:pt x="7064" y="196"/>
                  </a:lnTo>
                  <a:lnTo>
                    <a:pt x="7453" y="98"/>
                  </a:lnTo>
                  <a:lnTo>
                    <a:pt x="7843" y="49"/>
                  </a:lnTo>
                  <a:lnTo>
                    <a:pt x="8233" y="1"/>
                  </a:lnTo>
                  <a:lnTo>
                    <a:pt x="8647" y="1"/>
                  </a:lnTo>
                  <a:lnTo>
                    <a:pt x="8647" y="1"/>
                  </a:lnTo>
                  <a:lnTo>
                    <a:pt x="9109" y="25"/>
                  </a:lnTo>
                  <a:lnTo>
                    <a:pt x="9548" y="74"/>
                  </a:lnTo>
                  <a:lnTo>
                    <a:pt x="9986" y="147"/>
                  </a:lnTo>
                  <a:lnTo>
                    <a:pt x="10425" y="244"/>
                  </a:lnTo>
                  <a:lnTo>
                    <a:pt x="10839" y="366"/>
                  </a:lnTo>
                  <a:lnTo>
                    <a:pt x="11253" y="512"/>
                  </a:lnTo>
                  <a:lnTo>
                    <a:pt x="11667" y="683"/>
                  </a:lnTo>
                  <a:lnTo>
                    <a:pt x="12056" y="853"/>
                  </a:lnTo>
                  <a:lnTo>
                    <a:pt x="12446" y="1048"/>
                  </a:lnTo>
                  <a:lnTo>
                    <a:pt x="12811" y="1243"/>
                  </a:lnTo>
                  <a:lnTo>
                    <a:pt x="13493" y="1681"/>
                  </a:lnTo>
                  <a:lnTo>
                    <a:pt x="14151" y="2144"/>
                  </a:lnTo>
                  <a:lnTo>
                    <a:pt x="14711" y="2607"/>
                  </a:lnTo>
                  <a:lnTo>
                    <a:pt x="14711" y="2607"/>
                  </a:lnTo>
                  <a:lnTo>
                    <a:pt x="15198" y="3021"/>
                  </a:lnTo>
                  <a:lnTo>
                    <a:pt x="15637" y="3435"/>
                  </a:lnTo>
                  <a:lnTo>
                    <a:pt x="16026" y="3824"/>
                  </a:lnTo>
                  <a:lnTo>
                    <a:pt x="16367" y="4190"/>
                  </a:lnTo>
                  <a:lnTo>
                    <a:pt x="16927" y="4823"/>
                  </a:lnTo>
                  <a:lnTo>
                    <a:pt x="17293" y="5261"/>
                  </a:lnTo>
                  <a:lnTo>
                    <a:pt x="17293" y="5261"/>
                  </a:lnTo>
                  <a:lnTo>
                    <a:pt x="16927" y="5700"/>
                  </a:lnTo>
                  <a:lnTo>
                    <a:pt x="16367" y="6333"/>
                  </a:lnTo>
                  <a:lnTo>
                    <a:pt x="16026" y="6698"/>
                  </a:lnTo>
                  <a:lnTo>
                    <a:pt x="15637" y="7088"/>
                  </a:lnTo>
                  <a:lnTo>
                    <a:pt x="15198" y="7502"/>
                  </a:lnTo>
                  <a:lnTo>
                    <a:pt x="14711" y="7916"/>
                  </a:lnTo>
                  <a:lnTo>
                    <a:pt x="14711" y="7916"/>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2" name="Shape 702"/>
            <p:cNvSpPr/>
            <p:nvPr/>
          </p:nvSpPr>
          <p:spPr>
            <a:xfrm>
              <a:off x="3445875" y="3155825"/>
              <a:ext cx="80400" cy="80400"/>
            </a:xfrm>
            <a:custGeom>
              <a:avLst/>
              <a:gdLst/>
              <a:ahLst/>
              <a:cxnLst/>
              <a:rect l="0" t="0" r="0" b="0"/>
              <a:pathLst>
                <a:path w="3216" h="3216" fill="none" extrusionOk="0">
                  <a:moveTo>
                    <a:pt x="0" y="1608"/>
                  </a:moveTo>
                  <a:lnTo>
                    <a:pt x="0" y="1608"/>
                  </a:lnTo>
                  <a:lnTo>
                    <a:pt x="25" y="1438"/>
                  </a:lnTo>
                  <a:lnTo>
                    <a:pt x="49" y="1292"/>
                  </a:lnTo>
                  <a:lnTo>
                    <a:pt x="73" y="1121"/>
                  </a:lnTo>
                  <a:lnTo>
                    <a:pt x="146" y="975"/>
                  </a:lnTo>
                  <a:lnTo>
                    <a:pt x="195" y="853"/>
                  </a:lnTo>
                  <a:lnTo>
                    <a:pt x="293" y="707"/>
                  </a:lnTo>
                  <a:lnTo>
                    <a:pt x="366" y="585"/>
                  </a:lnTo>
                  <a:lnTo>
                    <a:pt x="487" y="488"/>
                  </a:lnTo>
                  <a:lnTo>
                    <a:pt x="585" y="366"/>
                  </a:lnTo>
                  <a:lnTo>
                    <a:pt x="707" y="293"/>
                  </a:lnTo>
                  <a:lnTo>
                    <a:pt x="853" y="196"/>
                  </a:lnTo>
                  <a:lnTo>
                    <a:pt x="974" y="147"/>
                  </a:lnTo>
                  <a:lnTo>
                    <a:pt x="1121" y="74"/>
                  </a:lnTo>
                  <a:lnTo>
                    <a:pt x="1291" y="50"/>
                  </a:lnTo>
                  <a:lnTo>
                    <a:pt x="1437" y="25"/>
                  </a:lnTo>
                  <a:lnTo>
                    <a:pt x="1608" y="1"/>
                  </a:lnTo>
                  <a:lnTo>
                    <a:pt x="1608" y="1"/>
                  </a:lnTo>
                  <a:lnTo>
                    <a:pt x="1778" y="25"/>
                  </a:lnTo>
                  <a:lnTo>
                    <a:pt x="1924" y="50"/>
                  </a:lnTo>
                  <a:lnTo>
                    <a:pt x="2095" y="74"/>
                  </a:lnTo>
                  <a:lnTo>
                    <a:pt x="2241" y="147"/>
                  </a:lnTo>
                  <a:lnTo>
                    <a:pt x="2363" y="196"/>
                  </a:lnTo>
                  <a:lnTo>
                    <a:pt x="2509" y="293"/>
                  </a:lnTo>
                  <a:lnTo>
                    <a:pt x="2631" y="366"/>
                  </a:lnTo>
                  <a:lnTo>
                    <a:pt x="2728" y="488"/>
                  </a:lnTo>
                  <a:lnTo>
                    <a:pt x="2850" y="585"/>
                  </a:lnTo>
                  <a:lnTo>
                    <a:pt x="2923" y="707"/>
                  </a:lnTo>
                  <a:lnTo>
                    <a:pt x="3020" y="853"/>
                  </a:lnTo>
                  <a:lnTo>
                    <a:pt x="3069" y="975"/>
                  </a:lnTo>
                  <a:lnTo>
                    <a:pt x="3142" y="1121"/>
                  </a:lnTo>
                  <a:lnTo>
                    <a:pt x="3166" y="1292"/>
                  </a:lnTo>
                  <a:lnTo>
                    <a:pt x="3191" y="1438"/>
                  </a:lnTo>
                  <a:lnTo>
                    <a:pt x="3215" y="1608"/>
                  </a:lnTo>
                  <a:lnTo>
                    <a:pt x="3215" y="1608"/>
                  </a:lnTo>
                  <a:lnTo>
                    <a:pt x="3191" y="1779"/>
                  </a:lnTo>
                  <a:lnTo>
                    <a:pt x="3166" y="1925"/>
                  </a:lnTo>
                  <a:lnTo>
                    <a:pt x="3142" y="2095"/>
                  </a:lnTo>
                  <a:lnTo>
                    <a:pt x="3069" y="2242"/>
                  </a:lnTo>
                  <a:lnTo>
                    <a:pt x="3020" y="2363"/>
                  </a:lnTo>
                  <a:lnTo>
                    <a:pt x="2923" y="2509"/>
                  </a:lnTo>
                  <a:lnTo>
                    <a:pt x="2850" y="2631"/>
                  </a:lnTo>
                  <a:lnTo>
                    <a:pt x="2728" y="2729"/>
                  </a:lnTo>
                  <a:lnTo>
                    <a:pt x="2631" y="2850"/>
                  </a:lnTo>
                  <a:lnTo>
                    <a:pt x="2509" y="2924"/>
                  </a:lnTo>
                  <a:lnTo>
                    <a:pt x="2363" y="3021"/>
                  </a:lnTo>
                  <a:lnTo>
                    <a:pt x="2241" y="3070"/>
                  </a:lnTo>
                  <a:lnTo>
                    <a:pt x="2095" y="3143"/>
                  </a:lnTo>
                  <a:lnTo>
                    <a:pt x="1924" y="3167"/>
                  </a:lnTo>
                  <a:lnTo>
                    <a:pt x="1778" y="3191"/>
                  </a:lnTo>
                  <a:lnTo>
                    <a:pt x="1608" y="3216"/>
                  </a:lnTo>
                  <a:lnTo>
                    <a:pt x="1608" y="3216"/>
                  </a:lnTo>
                  <a:lnTo>
                    <a:pt x="1437" y="3191"/>
                  </a:lnTo>
                  <a:lnTo>
                    <a:pt x="1291" y="3167"/>
                  </a:lnTo>
                  <a:lnTo>
                    <a:pt x="1121" y="3143"/>
                  </a:lnTo>
                  <a:lnTo>
                    <a:pt x="974" y="3070"/>
                  </a:lnTo>
                  <a:lnTo>
                    <a:pt x="853" y="3021"/>
                  </a:lnTo>
                  <a:lnTo>
                    <a:pt x="707" y="2924"/>
                  </a:lnTo>
                  <a:lnTo>
                    <a:pt x="585" y="2850"/>
                  </a:lnTo>
                  <a:lnTo>
                    <a:pt x="487" y="2729"/>
                  </a:lnTo>
                  <a:lnTo>
                    <a:pt x="366" y="2631"/>
                  </a:lnTo>
                  <a:lnTo>
                    <a:pt x="293" y="2509"/>
                  </a:lnTo>
                  <a:lnTo>
                    <a:pt x="195" y="2363"/>
                  </a:lnTo>
                  <a:lnTo>
                    <a:pt x="146" y="2242"/>
                  </a:lnTo>
                  <a:lnTo>
                    <a:pt x="73" y="2095"/>
                  </a:lnTo>
                  <a:lnTo>
                    <a:pt x="49" y="1925"/>
                  </a:lnTo>
                  <a:lnTo>
                    <a:pt x="25" y="1779"/>
                  </a:lnTo>
                  <a:lnTo>
                    <a:pt x="0" y="1608"/>
                  </a:lnTo>
                  <a:lnTo>
                    <a:pt x="0" y="1608"/>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3" name="Shape 703"/>
            <p:cNvSpPr/>
            <p:nvPr/>
          </p:nvSpPr>
          <p:spPr>
            <a:xfrm>
              <a:off x="3381925" y="3091900"/>
              <a:ext cx="208275" cy="208275"/>
            </a:xfrm>
            <a:custGeom>
              <a:avLst/>
              <a:gdLst/>
              <a:ahLst/>
              <a:cxnLst/>
              <a:rect l="0" t="0" r="0" b="0"/>
              <a:pathLst>
                <a:path w="8331" h="8331" fill="none" extrusionOk="0">
                  <a:moveTo>
                    <a:pt x="1" y="4165"/>
                  </a:moveTo>
                  <a:lnTo>
                    <a:pt x="1" y="4165"/>
                  </a:lnTo>
                  <a:lnTo>
                    <a:pt x="25" y="3751"/>
                  </a:lnTo>
                  <a:lnTo>
                    <a:pt x="74" y="3337"/>
                  </a:lnTo>
                  <a:lnTo>
                    <a:pt x="196" y="2923"/>
                  </a:lnTo>
                  <a:lnTo>
                    <a:pt x="318" y="2534"/>
                  </a:lnTo>
                  <a:lnTo>
                    <a:pt x="512" y="2168"/>
                  </a:lnTo>
                  <a:lnTo>
                    <a:pt x="707" y="1827"/>
                  </a:lnTo>
                  <a:lnTo>
                    <a:pt x="951" y="1511"/>
                  </a:lnTo>
                  <a:lnTo>
                    <a:pt x="1219" y="1218"/>
                  </a:lnTo>
                  <a:lnTo>
                    <a:pt x="1511" y="951"/>
                  </a:lnTo>
                  <a:lnTo>
                    <a:pt x="1828" y="707"/>
                  </a:lnTo>
                  <a:lnTo>
                    <a:pt x="2169" y="512"/>
                  </a:lnTo>
                  <a:lnTo>
                    <a:pt x="2534" y="317"/>
                  </a:lnTo>
                  <a:lnTo>
                    <a:pt x="2924" y="195"/>
                  </a:lnTo>
                  <a:lnTo>
                    <a:pt x="3313" y="74"/>
                  </a:lnTo>
                  <a:lnTo>
                    <a:pt x="3727" y="25"/>
                  </a:lnTo>
                  <a:lnTo>
                    <a:pt x="4166" y="1"/>
                  </a:lnTo>
                  <a:lnTo>
                    <a:pt x="4166" y="1"/>
                  </a:lnTo>
                  <a:lnTo>
                    <a:pt x="4580" y="25"/>
                  </a:lnTo>
                  <a:lnTo>
                    <a:pt x="4994" y="74"/>
                  </a:lnTo>
                  <a:lnTo>
                    <a:pt x="5408" y="195"/>
                  </a:lnTo>
                  <a:lnTo>
                    <a:pt x="5797" y="317"/>
                  </a:lnTo>
                  <a:lnTo>
                    <a:pt x="6163" y="512"/>
                  </a:lnTo>
                  <a:lnTo>
                    <a:pt x="6504" y="707"/>
                  </a:lnTo>
                  <a:lnTo>
                    <a:pt x="6820" y="951"/>
                  </a:lnTo>
                  <a:lnTo>
                    <a:pt x="7113" y="1218"/>
                  </a:lnTo>
                  <a:lnTo>
                    <a:pt x="7381" y="1511"/>
                  </a:lnTo>
                  <a:lnTo>
                    <a:pt x="7624" y="1827"/>
                  </a:lnTo>
                  <a:lnTo>
                    <a:pt x="7819" y="2168"/>
                  </a:lnTo>
                  <a:lnTo>
                    <a:pt x="8014" y="2534"/>
                  </a:lnTo>
                  <a:lnTo>
                    <a:pt x="8136" y="2923"/>
                  </a:lnTo>
                  <a:lnTo>
                    <a:pt x="8257" y="3337"/>
                  </a:lnTo>
                  <a:lnTo>
                    <a:pt x="8306" y="3751"/>
                  </a:lnTo>
                  <a:lnTo>
                    <a:pt x="8330" y="4165"/>
                  </a:lnTo>
                  <a:lnTo>
                    <a:pt x="8330" y="4165"/>
                  </a:lnTo>
                  <a:lnTo>
                    <a:pt x="8306" y="4579"/>
                  </a:lnTo>
                  <a:lnTo>
                    <a:pt x="8257" y="4993"/>
                  </a:lnTo>
                  <a:lnTo>
                    <a:pt x="8136" y="5407"/>
                  </a:lnTo>
                  <a:lnTo>
                    <a:pt x="8014" y="5797"/>
                  </a:lnTo>
                  <a:lnTo>
                    <a:pt x="7819" y="6162"/>
                  </a:lnTo>
                  <a:lnTo>
                    <a:pt x="7624" y="6503"/>
                  </a:lnTo>
                  <a:lnTo>
                    <a:pt x="7381" y="6820"/>
                  </a:lnTo>
                  <a:lnTo>
                    <a:pt x="7113" y="7112"/>
                  </a:lnTo>
                  <a:lnTo>
                    <a:pt x="6820" y="7380"/>
                  </a:lnTo>
                  <a:lnTo>
                    <a:pt x="6504" y="7624"/>
                  </a:lnTo>
                  <a:lnTo>
                    <a:pt x="6163" y="7819"/>
                  </a:lnTo>
                  <a:lnTo>
                    <a:pt x="5797" y="8013"/>
                  </a:lnTo>
                  <a:lnTo>
                    <a:pt x="5408" y="8135"/>
                  </a:lnTo>
                  <a:lnTo>
                    <a:pt x="4994" y="8257"/>
                  </a:lnTo>
                  <a:lnTo>
                    <a:pt x="4580" y="8306"/>
                  </a:lnTo>
                  <a:lnTo>
                    <a:pt x="4166" y="8330"/>
                  </a:lnTo>
                  <a:lnTo>
                    <a:pt x="4166" y="8330"/>
                  </a:lnTo>
                  <a:lnTo>
                    <a:pt x="3727" y="8306"/>
                  </a:lnTo>
                  <a:lnTo>
                    <a:pt x="3313" y="8257"/>
                  </a:lnTo>
                  <a:lnTo>
                    <a:pt x="2924" y="8135"/>
                  </a:lnTo>
                  <a:lnTo>
                    <a:pt x="2534" y="8013"/>
                  </a:lnTo>
                  <a:lnTo>
                    <a:pt x="2169" y="7819"/>
                  </a:lnTo>
                  <a:lnTo>
                    <a:pt x="1828" y="7624"/>
                  </a:lnTo>
                  <a:lnTo>
                    <a:pt x="1511" y="7380"/>
                  </a:lnTo>
                  <a:lnTo>
                    <a:pt x="1219" y="7112"/>
                  </a:lnTo>
                  <a:lnTo>
                    <a:pt x="951" y="6820"/>
                  </a:lnTo>
                  <a:lnTo>
                    <a:pt x="707" y="6503"/>
                  </a:lnTo>
                  <a:lnTo>
                    <a:pt x="512" y="6162"/>
                  </a:lnTo>
                  <a:lnTo>
                    <a:pt x="318" y="5797"/>
                  </a:lnTo>
                  <a:lnTo>
                    <a:pt x="196" y="5407"/>
                  </a:lnTo>
                  <a:lnTo>
                    <a:pt x="74" y="4993"/>
                  </a:lnTo>
                  <a:lnTo>
                    <a:pt x="25" y="4579"/>
                  </a:lnTo>
                  <a:lnTo>
                    <a:pt x="1" y="4165"/>
                  </a:lnTo>
                  <a:lnTo>
                    <a:pt x="1" y="4165"/>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704" name="Shape 704"/>
          <p:cNvGrpSpPr/>
          <p:nvPr/>
        </p:nvGrpSpPr>
        <p:grpSpPr>
          <a:xfrm>
            <a:off x="8430044" y="2578526"/>
            <a:ext cx="265115" cy="372594"/>
            <a:chOff x="6689325" y="2984125"/>
            <a:chExt cx="315425" cy="443300"/>
          </a:xfrm>
        </p:grpSpPr>
        <p:sp>
          <p:nvSpPr>
            <p:cNvPr id="705" name="Shape 705"/>
            <p:cNvSpPr/>
            <p:nvPr/>
          </p:nvSpPr>
          <p:spPr>
            <a:xfrm>
              <a:off x="6689325" y="2984125"/>
              <a:ext cx="315425" cy="77975"/>
            </a:xfrm>
            <a:custGeom>
              <a:avLst/>
              <a:gdLst/>
              <a:ahLst/>
              <a:cxnLst/>
              <a:rect l="0" t="0" r="0" b="0"/>
              <a:pathLst>
                <a:path w="12617" h="3119" fill="none" extrusionOk="0">
                  <a:moveTo>
                    <a:pt x="12130" y="1413"/>
                  </a:moveTo>
                  <a:lnTo>
                    <a:pt x="8647" y="1413"/>
                  </a:lnTo>
                  <a:lnTo>
                    <a:pt x="8647" y="878"/>
                  </a:lnTo>
                  <a:lnTo>
                    <a:pt x="8647" y="878"/>
                  </a:lnTo>
                  <a:lnTo>
                    <a:pt x="8623" y="707"/>
                  </a:lnTo>
                  <a:lnTo>
                    <a:pt x="8574" y="537"/>
                  </a:lnTo>
                  <a:lnTo>
                    <a:pt x="8501" y="391"/>
                  </a:lnTo>
                  <a:lnTo>
                    <a:pt x="8379" y="269"/>
                  </a:lnTo>
                  <a:lnTo>
                    <a:pt x="8257" y="147"/>
                  </a:lnTo>
                  <a:lnTo>
                    <a:pt x="8111" y="74"/>
                  </a:lnTo>
                  <a:lnTo>
                    <a:pt x="7941" y="25"/>
                  </a:lnTo>
                  <a:lnTo>
                    <a:pt x="7770" y="1"/>
                  </a:lnTo>
                  <a:lnTo>
                    <a:pt x="4848" y="1"/>
                  </a:lnTo>
                  <a:lnTo>
                    <a:pt x="4848" y="1"/>
                  </a:lnTo>
                  <a:lnTo>
                    <a:pt x="4677" y="25"/>
                  </a:lnTo>
                  <a:lnTo>
                    <a:pt x="4507" y="74"/>
                  </a:lnTo>
                  <a:lnTo>
                    <a:pt x="4361" y="147"/>
                  </a:lnTo>
                  <a:lnTo>
                    <a:pt x="4239" y="269"/>
                  </a:lnTo>
                  <a:lnTo>
                    <a:pt x="4117" y="391"/>
                  </a:lnTo>
                  <a:lnTo>
                    <a:pt x="4044" y="537"/>
                  </a:lnTo>
                  <a:lnTo>
                    <a:pt x="3995" y="707"/>
                  </a:lnTo>
                  <a:lnTo>
                    <a:pt x="3971" y="878"/>
                  </a:lnTo>
                  <a:lnTo>
                    <a:pt x="3971" y="1413"/>
                  </a:lnTo>
                  <a:lnTo>
                    <a:pt x="488" y="1413"/>
                  </a:lnTo>
                  <a:lnTo>
                    <a:pt x="488" y="1413"/>
                  </a:lnTo>
                  <a:lnTo>
                    <a:pt x="391" y="1413"/>
                  </a:lnTo>
                  <a:lnTo>
                    <a:pt x="293" y="1462"/>
                  </a:lnTo>
                  <a:lnTo>
                    <a:pt x="220" y="1486"/>
                  </a:lnTo>
                  <a:lnTo>
                    <a:pt x="147" y="1560"/>
                  </a:lnTo>
                  <a:lnTo>
                    <a:pt x="74" y="1633"/>
                  </a:lnTo>
                  <a:lnTo>
                    <a:pt x="50" y="1706"/>
                  </a:lnTo>
                  <a:lnTo>
                    <a:pt x="1" y="1803"/>
                  </a:lnTo>
                  <a:lnTo>
                    <a:pt x="1" y="1901"/>
                  </a:lnTo>
                  <a:lnTo>
                    <a:pt x="1" y="3118"/>
                  </a:lnTo>
                  <a:lnTo>
                    <a:pt x="12617" y="3118"/>
                  </a:lnTo>
                  <a:lnTo>
                    <a:pt x="12617" y="1901"/>
                  </a:lnTo>
                  <a:lnTo>
                    <a:pt x="12617" y="1901"/>
                  </a:lnTo>
                  <a:lnTo>
                    <a:pt x="12617" y="1803"/>
                  </a:lnTo>
                  <a:lnTo>
                    <a:pt x="12568" y="1706"/>
                  </a:lnTo>
                  <a:lnTo>
                    <a:pt x="12544" y="1633"/>
                  </a:lnTo>
                  <a:lnTo>
                    <a:pt x="12471" y="1560"/>
                  </a:lnTo>
                  <a:lnTo>
                    <a:pt x="12398" y="1486"/>
                  </a:lnTo>
                  <a:lnTo>
                    <a:pt x="12325" y="1462"/>
                  </a:lnTo>
                  <a:lnTo>
                    <a:pt x="12227" y="1413"/>
                  </a:lnTo>
                  <a:lnTo>
                    <a:pt x="12130" y="1413"/>
                  </a:lnTo>
                  <a:lnTo>
                    <a:pt x="12130" y="1413"/>
                  </a:lnTo>
                  <a:close/>
                  <a:moveTo>
                    <a:pt x="4750" y="878"/>
                  </a:moveTo>
                  <a:lnTo>
                    <a:pt x="4750" y="878"/>
                  </a:lnTo>
                  <a:lnTo>
                    <a:pt x="4750" y="829"/>
                  </a:lnTo>
                  <a:lnTo>
                    <a:pt x="4775" y="805"/>
                  </a:lnTo>
                  <a:lnTo>
                    <a:pt x="4799" y="780"/>
                  </a:lnTo>
                  <a:lnTo>
                    <a:pt x="4848" y="780"/>
                  </a:lnTo>
                  <a:lnTo>
                    <a:pt x="7770" y="780"/>
                  </a:lnTo>
                  <a:lnTo>
                    <a:pt x="7770" y="780"/>
                  </a:lnTo>
                  <a:lnTo>
                    <a:pt x="7819" y="780"/>
                  </a:lnTo>
                  <a:lnTo>
                    <a:pt x="7843" y="805"/>
                  </a:lnTo>
                  <a:lnTo>
                    <a:pt x="7868" y="829"/>
                  </a:lnTo>
                  <a:lnTo>
                    <a:pt x="7868" y="878"/>
                  </a:lnTo>
                  <a:lnTo>
                    <a:pt x="7868" y="1413"/>
                  </a:lnTo>
                  <a:lnTo>
                    <a:pt x="4750" y="1413"/>
                  </a:lnTo>
                  <a:lnTo>
                    <a:pt x="4750" y="878"/>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6" name="Shape 706"/>
            <p:cNvSpPr/>
            <p:nvPr/>
          </p:nvSpPr>
          <p:spPr>
            <a:xfrm>
              <a:off x="6702125" y="3069375"/>
              <a:ext cx="289850" cy="358050"/>
            </a:xfrm>
            <a:custGeom>
              <a:avLst/>
              <a:gdLst/>
              <a:ahLst/>
              <a:cxnLst/>
              <a:rect l="0" t="0" r="0" b="0"/>
              <a:pathLst>
                <a:path w="11594" h="14322" fill="none" extrusionOk="0">
                  <a:moveTo>
                    <a:pt x="0" y="1"/>
                  </a:moveTo>
                  <a:lnTo>
                    <a:pt x="0" y="13834"/>
                  </a:lnTo>
                  <a:lnTo>
                    <a:pt x="0" y="13834"/>
                  </a:lnTo>
                  <a:lnTo>
                    <a:pt x="0" y="13932"/>
                  </a:lnTo>
                  <a:lnTo>
                    <a:pt x="49" y="14029"/>
                  </a:lnTo>
                  <a:lnTo>
                    <a:pt x="74" y="14102"/>
                  </a:lnTo>
                  <a:lnTo>
                    <a:pt x="147" y="14175"/>
                  </a:lnTo>
                  <a:lnTo>
                    <a:pt x="220" y="14224"/>
                  </a:lnTo>
                  <a:lnTo>
                    <a:pt x="293" y="14273"/>
                  </a:lnTo>
                  <a:lnTo>
                    <a:pt x="390" y="14297"/>
                  </a:lnTo>
                  <a:lnTo>
                    <a:pt x="488" y="14321"/>
                  </a:lnTo>
                  <a:lnTo>
                    <a:pt x="11106" y="14321"/>
                  </a:lnTo>
                  <a:lnTo>
                    <a:pt x="11106" y="14321"/>
                  </a:lnTo>
                  <a:lnTo>
                    <a:pt x="11204" y="14297"/>
                  </a:lnTo>
                  <a:lnTo>
                    <a:pt x="11301" y="14273"/>
                  </a:lnTo>
                  <a:lnTo>
                    <a:pt x="11374" y="14224"/>
                  </a:lnTo>
                  <a:lnTo>
                    <a:pt x="11447" y="14175"/>
                  </a:lnTo>
                  <a:lnTo>
                    <a:pt x="11520" y="14102"/>
                  </a:lnTo>
                  <a:lnTo>
                    <a:pt x="11545" y="14029"/>
                  </a:lnTo>
                  <a:lnTo>
                    <a:pt x="11593" y="13932"/>
                  </a:lnTo>
                  <a:lnTo>
                    <a:pt x="11593" y="13834"/>
                  </a:lnTo>
                  <a:lnTo>
                    <a:pt x="11593" y="1"/>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7" name="Shape 707"/>
            <p:cNvSpPr/>
            <p:nvPr/>
          </p:nvSpPr>
          <p:spPr>
            <a:xfrm>
              <a:off x="6761175" y="3117475"/>
              <a:ext cx="25" cy="261850"/>
            </a:xfrm>
            <a:custGeom>
              <a:avLst/>
              <a:gdLst/>
              <a:ahLst/>
              <a:cxnLst/>
              <a:rect l="0" t="0" r="0" b="0"/>
              <a:pathLst>
                <a:path w="1" h="10474" fill="none" extrusionOk="0">
                  <a:moveTo>
                    <a:pt x="1" y="10473"/>
                  </a:moveTo>
                  <a:lnTo>
                    <a:pt x="1" y="1"/>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8" name="Shape 708"/>
            <p:cNvSpPr/>
            <p:nvPr/>
          </p:nvSpPr>
          <p:spPr>
            <a:xfrm>
              <a:off x="6847025" y="3117475"/>
              <a:ext cx="25" cy="261850"/>
            </a:xfrm>
            <a:custGeom>
              <a:avLst/>
              <a:gdLst/>
              <a:ahLst/>
              <a:cxnLst/>
              <a:rect l="0" t="0" r="0" b="0"/>
              <a:pathLst>
                <a:path w="1" h="10474" fill="none" extrusionOk="0">
                  <a:moveTo>
                    <a:pt x="1" y="1"/>
                  </a:moveTo>
                  <a:lnTo>
                    <a:pt x="1" y="10473"/>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9" name="Shape 709"/>
            <p:cNvSpPr/>
            <p:nvPr/>
          </p:nvSpPr>
          <p:spPr>
            <a:xfrm>
              <a:off x="6932875" y="3117475"/>
              <a:ext cx="25" cy="261850"/>
            </a:xfrm>
            <a:custGeom>
              <a:avLst/>
              <a:gdLst/>
              <a:ahLst/>
              <a:cxnLst/>
              <a:rect l="0" t="0" r="0" b="0"/>
              <a:pathLst>
                <a:path w="1" h="10474" fill="none" extrusionOk="0">
                  <a:moveTo>
                    <a:pt x="1" y="1"/>
                  </a:moveTo>
                  <a:lnTo>
                    <a:pt x="1" y="10473"/>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710" name="Shape 710"/>
          <p:cNvGrpSpPr/>
          <p:nvPr/>
        </p:nvGrpSpPr>
        <p:grpSpPr>
          <a:xfrm>
            <a:off x="4478770" y="3673194"/>
            <a:ext cx="256416" cy="414535"/>
            <a:chOff x="1988225" y="4286525"/>
            <a:chExt cx="305075" cy="493200"/>
          </a:xfrm>
        </p:grpSpPr>
        <p:sp>
          <p:nvSpPr>
            <p:cNvPr id="711" name="Shape 711"/>
            <p:cNvSpPr/>
            <p:nvPr/>
          </p:nvSpPr>
          <p:spPr>
            <a:xfrm>
              <a:off x="2178800" y="4519725"/>
              <a:ext cx="114500" cy="114475"/>
            </a:xfrm>
            <a:custGeom>
              <a:avLst/>
              <a:gdLst/>
              <a:ahLst/>
              <a:cxnLst/>
              <a:rect l="0" t="0" r="0" b="0"/>
              <a:pathLst>
                <a:path w="4580" h="4579" fill="none" extrusionOk="0">
                  <a:moveTo>
                    <a:pt x="731" y="4189"/>
                  </a:moveTo>
                  <a:lnTo>
                    <a:pt x="731" y="4189"/>
                  </a:lnTo>
                  <a:lnTo>
                    <a:pt x="853" y="4286"/>
                  </a:lnTo>
                  <a:lnTo>
                    <a:pt x="999" y="4384"/>
                  </a:lnTo>
                  <a:lnTo>
                    <a:pt x="1170" y="4457"/>
                  </a:lnTo>
                  <a:lnTo>
                    <a:pt x="1316" y="4506"/>
                  </a:lnTo>
                  <a:lnTo>
                    <a:pt x="1486" y="4554"/>
                  </a:lnTo>
                  <a:lnTo>
                    <a:pt x="1657" y="4579"/>
                  </a:lnTo>
                  <a:lnTo>
                    <a:pt x="1827" y="4579"/>
                  </a:lnTo>
                  <a:lnTo>
                    <a:pt x="1973" y="4579"/>
                  </a:lnTo>
                  <a:lnTo>
                    <a:pt x="2144" y="4579"/>
                  </a:lnTo>
                  <a:lnTo>
                    <a:pt x="2314" y="4530"/>
                  </a:lnTo>
                  <a:lnTo>
                    <a:pt x="2485" y="4481"/>
                  </a:lnTo>
                  <a:lnTo>
                    <a:pt x="2631" y="4433"/>
                  </a:lnTo>
                  <a:lnTo>
                    <a:pt x="2777" y="4360"/>
                  </a:lnTo>
                  <a:lnTo>
                    <a:pt x="2923" y="4262"/>
                  </a:lnTo>
                  <a:lnTo>
                    <a:pt x="3069" y="4165"/>
                  </a:lnTo>
                  <a:lnTo>
                    <a:pt x="3191" y="4043"/>
                  </a:lnTo>
                  <a:lnTo>
                    <a:pt x="3191" y="4043"/>
                  </a:lnTo>
                  <a:lnTo>
                    <a:pt x="3337" y="3872"/>
                  </a:lnTo>
                  <a:lnTo>
                    <a:pt x="3483" y="3653"/>
                  </a:lnTo>
                  <a:lnTo>
                    <a:pt x="3605" y="3410"/>
                  </a:lnTo>
                  <a:lnTo>
                    <a:pt x="3751" y="3117"/>
                  </a:lnTo>
                  <a:lnTo>
                    <a:pt x="3995" y="2484"/>
                  </a:lnTo>
                  <a:lnTo>
                    <a:pt x="4214" y="1827"/>
                  </a:lnTo>
                  <a:lnTo>
                    <a:pt x="4409" y="1169"/>
                  </a:lnTo>
                  <a:lnTo>
                    <a:pt x="4531" y="609"/>
                  </a:lnTo>
                  <a:lnTo>
                    <a:pt x="4579" y="219"/>
                  </a:lnTo>
                  <a:lnTo>
                    <a:pt x="4579" y="97"/>
                  </a:lnTo>
                  <a:lnTo>
                    <a:pt x="4579" y="24"/>
                  </a:lnTo>
                  <a:lnTo>
                    <a:pt x="4579" y="24"/>
                  </a:lnTo>
                  <a:lnTo>
                    <a:pt x="4506" y="0"/>
                  </a:lnTo>
                  <a:lnTo>
                    <a:pt x="4385" y="0"/>
                  </a:lnTo>
                  <a:lnTo>
                    <a:pt x="3970" y="73"/>
                  </a:lnTo>
                  <a:lnTo>
                    <a:pt x="3410" y="195"/>
                  </a:lnTo>
                  <a:lnTo>
                    <a:pt x="2777" y="365"/>
                  </a:lnTo>
                  <a:lnTo>
                    <a:pt x="2095" y="609"/>
                  </a:lnTo>
                  <a:lnTo>
                    <a:pt x="1462" y="852"/>
                  </a:lnTo>
                  <a:lnTo>
                    <a:pt x="1194" y="974"/>
                  </a:lnTo>
                  <a:lnTo>
                    <a:pt x="926" y="1120"/>
                  </a:lnTo>
                  <a:lnTo>
                    <a:pt x="707" y="1266"/>
                  </a:lnTo>
                  <a:lnTo>
                    <a:pt x="561" y="1388"/>
                  </a:lnTo>
                  <a:lnTo>
                    <a:pt x="561" y="1388"/>
                  </a:lnTo>
                  <a:lnTo>
                    <a:pt x="439" y="1534"/>
                  </a:lnTo>
                  <a:lnTo>
                    <a:pt x="342" y="1656"/>
                  </a:lnTo>
                  <a:lnTo>
                    <a:pt x="244" y="1802"/>
                  </a:lnTo>
                  <a:lnTo>
                    <a:pt x="171" y="1973"/>
                  </a:lnTo>
                  <a:lnTo>
                    <a:pt x="98" y="2119"/>
                  </a:lnTo>
                  <a:lnTo>
                    <a:pt x="49" y="2289"/>
                  </a:lnTo>
                  <a:lnTo>
                    <a:pt x="25" y="2436"/>
                  </a:lnTo>
                  <a:lnTo>
                    <a:pt x="1" y="2606"/>
                  </a:lnTo>
                  <a:lnTo>
                    <a:pt x="1" y="2776"/>
                  </a:lnTo>
                  <a:lnTo>
                    <a:pt x="25" y="2947"/>
                  </a:lnTo>
                  <a:lnTo>
                    <a:pt x="49" y="3117"/>
                  </a:lnTo>
                  <a:lnTo>
                    <a:pt x="98" y="3264"/>
                  </a:lnTo>
                  <a:lnTo>
                    <a:pt x="147" y="3434"/>
                  </a:lnTo>
                  <a:lnTo>
                    <a:pt x="220" y="3580"/>
                  </a:lnTo>
                  <a:lnTo>
                    <a:pt x="317" y="3726"/>
                  </a:lnTo>
                  <a:lnTo>
                    <a:pt x="415" y="3872"/>
                  </a:lnTo>
                  <a:lnTo>
                    <a:pt x="731" y="4189"/>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2" name="Shape 712"/>
            <p:cNvSpPr/>
            <p:nvPr/>
          </p:nvSpPr>
          <p:spPr>
            <a:xfrm>
              <a:off x="1988225" y="4539200"/>
              <a:ext cx="156500" cy="156500"/>
            </a:xfrm>
            <a:custGeom>
              <a:avLst/>
              <a:gdLst/>
              <a:ahLst/>
              <a:cxnLst/>
              <a:rect l="0" t="0" r="0" b="0"/>
              <a:pathLst>
                <a:path w="6260" h="6260" fill="none" extrusionOk="0">
                  <a:moveTo>
                    <a:pt x="5675" y="5334"/>
                  </a:moveTo>
                  <a:lnTo>
                    <a:pt x="5675" y="5334"/>
                  </a:lnTo>
                  <a:lnTo>
                    <a:pt x="5821" y="5139"/>
                  </a:lnTo>
                  <a:lnTo>
                    <a:pt x="5943" y="4944"/>
                  </a:lnTo>
                  <a:lnTo>
                    <a:pt x="6041" y="4725"/>
                  </a:lnTo>
                  <a:lnTo>
                    <a:pt x="6138" y="4506"/>
                  </a:lnTo>
                  <a:lnTo>
                    <a:pt x="6187" y="4287"/>
                  </a:lnTo>
                  <a:lnTo>
                    <a:pt x="6235" y="4043"/>
                  </a:lnTo>
                  <a:lnTo>
                    <a:pt x="6260" y="3824"/>
                  </a:lnTo>
                  <a:lnTo>
                    <a:pt x="6260" y="3581"/>
                  </a:lnTo>
                  <a:lnTo>
                    <a:pt x="6235" y="3361"/>
                  </a:lnTo>
                  <a:lnTo>
                    <a:pt x="6187" y="3118"/>
                  </a:lnTo>
                  <a:lnTo>
                    <a:pt x="6138" y="2899"/>
                  </a:lnTo>
                  <a:lnTo>
                    <a:pt x="6041" y="2679"/>
                  </a:lnTo>
                  <a:lnTo>
                    <a:pt x="5943" y="2460"/>
                  </a:lnTo>
                  <a:lnTo>
                    <a:pt x="5821" y="2265"/>
                  </a:lnTo>
                  <a:lnTo>
                    <a:pt x="5675" y="2071"/>
                  </a:lnTo>
                  <a:lnTo>
                    <a:pt x="5505" y="1900"/>
                  </a:lnTo>
                  <a:lnTo>
                    <a:pt x="5505" y="1900"/>
                  </a:lnTo>
                  <a:lnTo>
                    <a:pt x="5286" y="1705"/>
                  </a:lnTo>
                  <a:lnTo>
                    <a:pt x="4993" y="1510"/>
                  </a:lnTo>
                  <a:lnTo>
                    <a:pt x="4652" y="1316"/>
                  </a:lnTo>
                  <a:lnTo>
                    <a:pt x="4263" y="1145"/>
                  </a:lnTo>
                  <a:lnTo>
                    <a:pt x="3849" y="975"/>
                  </a:lnTo>
                  <a:lnTo>
                    <a:pt x="3410" y="804"/>
                  </a:lnTo>
                  <a:lnTo>
                    <a:pt x="2485" y="487"/>
                  </a:lnTo>
                  <a:lnTo>
                    <a:pt x="1608" y="244"/>
                  </a:lnTo>
                  <a:lnTo>
                    <a:pt x="853" y="73"/>
                  </a:lnTo>
                  <a:lnTo>
                    <a:pt x="536" y="25"/>
                  </a:lnTo>
                  <a:lnTo>
                    <a:pt x="293" y="0"/>
                  </a:lnTo>
                  <a:lnTo>
                    <a:pt x="122" y="0"/>
                  </a:lnTo>
                  <a:lnTo>
                    <a:pt x="25" y="25"/>
                  </a:lnTo>
                  <a:lnTo>
                    <a:pt x="25" y="25"/>
                  </a:lnTo>
                  <a:lnTo>
                    <a:pt x="1" y="122"/>
                  </a:lnTo>
                  <a:lnTo>
                    <a:pt x="1" y="293"/>
                  </a:lnTo>
                  <a:lnTo>
                    <a:pt x="25" y="536"/>
                  </a:lnTo>
                  <a:lnTo>
                    <a:pt x="74" y="853"/>
                  </a:lnTo>
                  <a:lnTo>
                    <a:pt x="244" y="1608"/>
                  </a:lnTo>
                  <a:lnTo>
                    <a:pt x="488" y="2485"/>
                  </a:lnTo>
                  <a:lnTo>
                    <a:pt x="804" y="3410"/>
                  </a:lnTo>
                  <a:lnTo>
                    <a:pt x="975" y="3848"/>
                  </a:lnTo>
                  <a:lnTo>
                    <a:pt x="1145" y="4262"/>
                  </a:lnTo>
                  <a:lnTo>
                    <a:pt x="1316" y="4652"/>
                  </a:lnTo>
                  <a:lnTo>
                    <a:pt x="1511" y="4993"/>
                  </a:lnTo>
                  <a:lnTo>
                    <a:pt x="1705" y="5285"/>
                  </a:lnTo>
                  <a:lnTo>
                    <a:pt x="1900" y="5505"/>
                  </a:lnTo>
                  <a:lnTo>
                    <a:pt x="1900" y="5505"/>
                  </a:lnTo>
                  <a:lnTo>
                    <a:pt x="2071" y="5675"/>
                  </a:lnTo>
                  <a:lnTo>
                    <a:pt x="2266" y="5821"/>
                  </a:lnTo>
                  <a:lnTo>
                    <a:pt x="2460" y="5943"/>
                  </a:lnTo>
                  <a:lnTo>
                    <a:pt x="2680" y="6040"/>
                  </a:lnTo>
                  <a:lnTo>
                    <a:pt x="2899" y="6138"/>
                  </a:lnTo>
                  <a:lnTo>
                    <a:pt x="3118" y="6187"/>
                  </a:lnTo>
                  <a:lnTo>
                    <a:pt x="3362" y="6235"/>
                  </a:lnTo>
                  <a:lnTo>
                    <a:pt x="3581" y="6260"/>
                  </a:lnTo>
                  <a:lnTo>
                    <a:pt x="3824" y="6260"/>
                  </a:lnTo>
                  <a:lnTo>
                    <a:pt x="4043" y="6235"/>
                  </a:lnTo>
                  <a:lnTo>
                    <a:pt x="4287" y="6187"/>
                  </a:lnTo>
                  <a:lnTo>
                    <a:pt x="4506" y="6138"/>
                  </a:lnTo>
                  <a:lnTo>
                    <a:pt x="4725" y="6040"/>
                  </a:lnTo>
                  <a:lnTo>
                    <a:pt x="4945" y="5943"/>
                  </a:lnTo>
                  <a:lnTo>
                    <a:pt x="5139" y="5821"/>
                  </a:lnTo>
                  <a:lnTo>
                    <a:pt x="5334" y="5675"/>
                  </a:lnTo>
                  <a:lnTo>
                    <a:pt x="5675" y="5334"/>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3" name="Shape 713"/>
            <p:cNvSpPr/>
            <p:nvPr/>
          </p:nvSpPr>
          <p:spPr>
            <a:xfrm>
              <a:off x="2042425" y="4286525"/>
              <a:ext cx="239300" cy="236250"/>
            </a:xfrm>
            <a:custGeom>
              <a:avLst/>
              <a:gdLst/>
              <a:ahLst/>
              <a:cxnLst/>
              <a:rect l="0" t="0" r="0" b="0"/>
              <a:pathLst>
                <a:path w="9572" h="9450" fill="none" extrusionOk="0">
                  <a:moveTo>
                    <a:pt x="5358" y="9450"/>
                  </a:moveTo>
                  <a:lnTo>
                    <a:pt x="5358" y="9450"/>
                  </a:lnTo>
                  <a:lnTo>
                    <a:pt x="5650" y="9328"/>
                  </a:lnTo>
                  <a:lnTo>
                    <a:pt x="5918" y="9133"/>
                  </a:lnTo>
                  <a:lnTo>
                    <a:pt x="6162" y="8914"/>
                  </a:lnTo>
                  <a:lnTo>
                    <a:pt x="6381" y="8646"/>
                  </a:lnTo>
                  <a:lnTo>
                    <a:pt x="6381" y="8646"/>
                  </a:lnTo>
                  <a:lnTo>
                    <a:pt x="6649" y="8670"/>
                  </a:lnTo>
                  <a:lnTo>
                    <a:pt x="6917" y="8670"/>
                  </a:lnTo>
                  <a:lnTo>
                    <a:pt x="7160" y="8646"/>
                  </a:lnTo>
                  <a:lnTo>
                    <a:pt x="7404" y="8597"/>
                  </a:lnTo>
                  <a:lnTo>
                    <a:pt x="7623" y="8524"/>
                  </a:lnTo>
                  <a:lnTo>
                    <a:pt x="7818" y="8427"/>
                  </a:lnTo>
                  <a:lnTo>
                    <a:pt x="7989" y="8305"/>
                  </a:lnTo>
                  <a:lnTo>
                    <a:pt x="8159" y="8159"/>
                  </a:lnTo>
                  <a:lnTo>
                    <a:pt x="8305" y="7989"/>
                  </a:lnTo>
                  <a:lnTo>
                    <a:pt x="8427" y="7794"/>
                  </a:lnTo>
                  <a:lnTo>
                    <a:pt x="8524" y="7599"/>
                  </a:lnTo>
                  <a:lnTo>
                    <a:pt x="8597" y="7380"/>
                  </a:lnTo>
                  <a:lnTo>
                    <a:pt x="8670" y="7160"/>
                  </a:lnTo>
                  <a:lnTo>
                    <a:pt x="8695" y="6917"/>
                  </a:lnTo>
                  <a:lnTo>
                    <a:pt x="8695" y="6649"/>
                  </a:lnTo>
                  <a:lnTo>
                    <a:pt x="8670" y="6381"/>
                  </a:lnTo>
                  <a:lnTo>
                    <a:pt x="8670" y="6381"/>
                  </a:lnTo>
                  <a:lnTo>
                    <a:pt x="8865" y="6211"/>
                  </a:lnTo>
                  <a:lnTo>
                    <a:pt x="9060" y="6016"/>
                  </a:lnTo>
                  <a:lnTo>
                    <a:pt x="9206" y="5821"/>
                  </a:lnTo>
                  <a:lnTo>
                    <a:pt x="9328" y="5626"/>
                  </a:lnTo>
                  <a:lnTo>
                    <a:pt x="9425" y="5407"/>
                  </a:lnTo>
                  <a:lnTo>
                    <a:pt x="9499" y="5212"/>
                  </a:lnTo>
                  <a:lnTo>
                    <a:pt x="9547" y="4993"/>
                  </a:lnTo>
                  <a:lnTo>
                    <a:pt x="9572" y="4774"/>
                  </a:lnTo>
                  <a:lnTo>
                    <a:pt x="9547" y="4554"/>
                  </a:lnTo>
                  <a:lnTo>
                    <a:pt x="9499" y="4335"/>
                  </a:lnTo>
                  <a:lnTo>
                    <a:pt x="9425" y="4116"/>
                  </a:lnTo>
                  <a:lnTo>
                    <a:pt x="9328" y="3921"/>
                  </a:lnTo>
                  <a:lnTo>
                    <a:pt x="9206" y="3702"/>
                  </a:lnTo>
                  <a:lnTo>
                    <a:pt x="9060" y="3507"/>
                  </a:lnTo>
                  <a:lnTo>
                    <a:pt x="8865" y="3337"/>
                  </a:lnTo>
                  <a:lnTo>
                    <a:pt x="8670" y="3166"/>
                  </a:lnTo>
                  <a:lnTo>
                    <a:pt x="8670" y="3166"/>
                  </a:lnTo>
                  <a:lnTo>
                    <a:pt x="8695" y="2898"/>
                  </a:lnTo>
                  <a:lnTo>
                    <a:pt x="8695" y="2630"/>
                  </a:lnTo>
                  <a:lnTo>
                    <a:pt x="8670" y="2387"/>
                  </a:lnTo>
                  <a:lnTo>
                    <a:pt x="8597" y="2143"/>
                  </a:lnTo>
                  <a:lnTo>
                    <a:pt x="8524" y="1924"/>
                  </a:lnTo>
                  <a:lnTo>
                    <a:pt x="8427" y="1729"/>
                  </a:lnTo>
                  <a:lnTo>
                    <a:pt x="8305" y="1559"/>
                  </a:lnTo>
                  <a:lnTo>
                    <a:pt x="8159" y="1388"/>
                  </a:lnTo>
                  <a:lnTo>
                    <a:pt x="7989" y="1242"/>
                  </a:lnTo>
                  <a:lnTo>
                    <a:pt x="7818" y="1120"/>
                  </a:lnTo>
                  <a:lnTo>
                    <a:pt x="7623" y="1023"/>
                  </a:lnTo>
                  <a:lnTo>
                    <a:pt x="7404" y="950"/>
                  </a:lnTo>
                  <a:lnTo>
                    <a:pt x="7160" y="901"/>
                  </a:lnTo>
                  <a:lnTo>
                    <a:pt x="6917" y="853"/>
                  </a:lnTo>
                  <a:lnTo>
                    <a:pt x="6649" y="853"/>
                  </a:lnTo>
                  <a:lnTo>
                    <a:pt x="6381" y="901"/>
                  </a:lnTo>
                  <a:lnTo>
                    <a:pt x="6381" y="901"/>
                  </a:lnTo>
                  <a:lnTo>
                    <a:pt x="6211" y="682"/>
                  </a:lnTo>
                  <a:lnTo>
                    <a:pt x="6040" y="487"/>
                  </a:lnTo>
                  <a:lnTo>
                    <a:pt x="5845" y="341"/>
                  </a:lnTo>
                  <a:lnTo>
                    <a:pt x="5626" y="219"/>
                  </a:lnTo>
                  <a:lnTo>
                    <a:pt x="5431" y="122"/>
                  </a:lnTo>
                  <a:lnTo>
                    <a:pt x="5212" y="49"/>
                  </a:lnTo>
                  <a:lnTo>
                    <a:pt x="4993" y="0"/>
                  </a:lnTo>
                  <a:lnTo>
                    <a:pt x="4774" y="0"/>
                  </a:lnTo>
                  <a:lnTo>
                    <a:pt x="4555" y="0"/>
                  </a:lnTo>
                  <a:lnTo>
                    <a:pt x="4335" y="49"/>
                  </a:lnTo>
                  <a:lnTo>
                    <a:pt x="4140" y="122"/>
                  </a:lnTo>
                  <a:lnTo>
                    <a:pt x="3921" y="219"/>
                  </a:lnTo>
                  <a:lnTo>
                    <a:pt x="3726" y="341"/>
                  </a:lnTo>
                  <a:lnTo>
                    <a:pt x="3532" y="487"/>
                  </a:lnTo>
                  <a:lnTo>
                    <a:pt x="3337" y="682"/>
                  </a:lnTo>
                  <a:lnTo>
                    <a:pt x="3166" y="901"/>
                  </a:lnTo>
                  <a:lnTo>
                    <a:pt x="3166" y="901"/>
                  </a:lnTo>
                  <a:lnTo>
                    <a:pt x="2898" y="853"/>
                  </a:lnTo>
                  <a:lnTo>
                    <a:pt x="2655" y="853"/>
                  </a:lnTo>
                  <a:lnTo>
                    <a:pt x="2387" y="901"/>
                  </a:lnTo>
                  <a:lnTo>
                    <a:pt x="2168" y="950"/>
                  </a:lnTo>
                  <a:lnTo>
                    <a:pt x="1949" y="1023"/>
                  </a:lnTo>
                  <a:lnTo>
                    <a:pt x="1754" y="1120"/>
                  </a:lnTo>
                  <a:lnTo>
                    <a:pt x="1559" y="1242"/>
                  </a:lnTo>
                  <a:lnTo>
                    <a:pt x="1388" y="1388"/>
                  </a:lnTo>
                  <a:lnTo>
                    <a:pt x="1267" y="1559"/>
                  </a:lnTo>
                  <a:lnTo>
                    <a:pt x="1120" y="1729"/>
                  </a:lnTo>
                  <a:lnTo>
                    <a:pt x="1023" y="1924"/>
                  </a:lnTo>
                  <a:lnTo>
                    <a:pt x="950" y="2143"/>
                  </a:lnTo>
                  <a:lnTo>
                    <a:pt x="901" y="2387"/>
                  </a:lnTo>
                  <a:lnTo>
                    <a:pt x="877" y="2630"/>
                  </a:lnTo>
                  <a:lnTo>
                    <a:pt x="877" y="2898"/>
                  </a:lnTo>
                  <a:lnTo>
                    <a:pt x="901" y="3166"/>
                  </a:lnTo>
                  <a:lnTo>
                    <a:pt x="901" y="3166"/>
                  </a:lnTo>
                  <a:lnTo>
                    <a:pt x="682" y="3337"/>
                  </a:lnTo>
                  <a:lnTo>
                    <a:pt x="512" y="3507"/>
                  </a:lnTo>
                  <a:lnTo>
                    <a:pt x="341" y="3702"/>
                  </a:lnTo>
                  <a:lnTo>
                    <a:pt x="219" y="3921"/>
                  </a:lnTo>
                  <a:lnTo>
                    <a:pt x="122" y="4116"/>
                  </a:lnTo>
                  <a:lnTo>
                    <a:pt x="49" y="4335"/>
                  </a:lnTo>
                  <a:lnTo>
                    <a:pt x="24" y="4554"/>
                  </a:lnTo>
                  <a:lnTo>
                    <a:pt x="0" y="4774"/>
                  </a:lnTo>
                  <a:lnTo>
                    <a:pt x="24" y="4993"/>
                  </a:lnTo>
                  <a:lnTo>
                    <a:pt x="49" y="5212"/>
                  </a:lnTo>
                  <a:lnTo>
                    <a:pt x="122" y="5407"/>
                  </a:lnTo>
                  <a:lnTo>
                    <a:pt x="219" y="5626"/>
                  </a:lnTo>
                  <a:lnTo>
                    <a:pt x="341" y="5821"/>
                  </a:lnTo>
                  <a:lnTo>
                    <a:pt x="512" y="6016"/>
                  </a:lnTo>
                  <a:lnTo>
                    <a:pt x="682" y="6211"/>
                  </a:lnTo>
                  <a:lnTo>
                    <a:pt x="901" y="6381"/>
                  </a:lnTo>
                  <a:lnTo>
                    <a:pt x="901" y="6381"/>
                  </a:lnTo>
                  <a:lnTo>
                    <a:pt x="877" y="6649"/>
                  </a:lnTo>
                  <a:lnTo>
                    <a:pt x="877" y="6917"/>
                  </a:lnTo>
                  <a:lnTo>
                    <a:pt x="901" y="7160"/>
                  </a:lnTo>
                  <a:lnTo>
                    <a:pt x="950" y="7380"/>
                  </a:lnTo>
                  <a:lnTo>
                    <a:pt x="1023" y="7599"/>
                  </a:lnTo>
                  <a:lnTo>
                    <a:pt x="1120" y="7794"/>
                  </a:lnTo>
                  <a:lnTo>
                    <a:pt x="1267" y="7989"/>
                  </a:lnTo>
                  <a:lnTo>
                    <a:pt x="1388" y="8159"/>
                  </a:lnTo>
                  <a:lnTo>
                    <a:pt x="1559" y="8305"/>
                  </a:lnTo>
                  <a:lnTo>
                    <a:pt x="1754" y="8427"/>
                  </a:lnTo>
                  <a:lnTo>
                    <a:pt x="1949" y="8524"/>
                  </a:lnTo>
                  <a:lnTo>
                    <a:pt x="2168" y="8597"/>
                  </a:lnTo>
                  <a:lnTo>
                    <a:pt x="2387" y="8646"/>
                  </a:lnTo>
                  <a:lnTo>
                    <a:pt x="2655" y="8670"/>
                  </a:lnTo>
                  <a:lnTo>
                    <a:pt x="2898" y="8670"/>
                  </a:lnTo>
                  <a:lnTo>
                    <a:pt x="3166" y="8646"/>
                  </a:lnTo>
                  <a:lnTo>
                    <a:pt x="3166" y="8646"/>
                  </a:lnTo>
                  <a:lnTo>
                    <a:pt x="3410" y="8914"/>
                  </a:lnTo>
                  <a:lnTo>
                    <a:pt x="3653" y="9133"/>
                  </a:lnTo>
                  <a:lnTo>
                    <a:pt x="3921" y="9328"/>
                  </a:lnTo>
                  <a:lnTo>
                    <a:pt x="4189" y="9450"/>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4" name="Shape 714"/>
            <p:cNvSpPr/>
            <p:nvPr/>
          </p:nvSpPr>
          <p:spPr>
            <a:xfrm>
              <a:off x="2161750" y="4522750"/>
              <a:ext cx="25" cy="256975"/>
            </a:xfrm>
            <a:custGeom>
              <a:avLst/>
              <a:gdLst/>
              <a:ahLst/>
              <a:cxnLst/>
              <a:rect l="0" t="0" r="0" b="0"/>
              <a:pathLst>
                <a:path w="1" h="10279" fill="none" extrusionOk="0">
                  <a:moveTo>
                    <a:pt x="1" y="10279"/>
                  </a:moveTo>
                  <a:lnTo>
                    <a:pt x="1" y="1"/>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5" name="Shape 715"/>
            <p:cNvSpPr/>
            <p:nvPr/>
          </p:nvSpPr>
          <p:spPr>
            <a:xfrm>
              <a:off x="2133750" y="4377850"/>
              <a:ext cx="56050" cy="56025"/>
            </a:xfrm>
            <a:custGeom>
              <a:avLst/>
              <a:gdLst/>
              <a:ahLst/>
              <a:cxnLst/>
              <a:rect l="0" t="0" r="0" b="0"/>
              <a:pathLst>
                <a:path w="2242" h="2241" fill="none" extrusionOk="0">
                  <a:moveTo>
                    <a:pt x="1121" y="2241"/>
                  </a:moveTo>
                  <a:lnTo>
                    <a:pt x="1121" y="2241"/>
                  </a:lnTo>
                  <a:lnTo>
                    <a:pt x="902" y="2217"/>
                  </a:lnTo>
                  <a:lnTo>
                    <a:pt x="682" y="2144"/>
                  </a:lnTo>
                  <a:lnTo>
                    <a:pt x="512" y="2046"/>
                  </a:lnTo>
                  <a:lnTo>
                    <a:pt x="341" y="1900"/>
                  </a:lnTo>
                  <a:lnTo>
                    <a:pt x="195" y="1754"/>
                  </a:lnTo>
                  <a:lnTo>
                    <a:pt x="98" y="1559"/>
                  </a:lnTo>
                  <a:lnTo>
                    <a:pt x="25" y="1340"/>
                  </a:lnTo>
                  <a:lnTo>
                    <a:pt x="0" y="1121"/>
                  </a:lnTo>
                  <a:lnTo>
                    <a:pt x="0" y="1121"/>
                  </a:lnTo>
                  <a:lnTo>
                    <a:pt x="25" y="901"/>
                  </a:lnTo>
                  <a:lnTo>
                    <a:pt x="98" y="682"/>
                  </a:lnTo>
                  <a:lnTo>
                    <a:pt x="195" y="487"/>
                  </a:lnTo>
                  <a:lnTo>
                    <a:pt x="341" y="317"/>
                  </a:lnTo>
                  <a:lnTo>
                    <a:pt x="512" y="195"/>
                  </a:lnTo>
                  <a:lnTo>
                    <a:pt x="682" y="98"/>
                  </a:lnTo>
                  <a:lnTo>
                    <a:pt x="902" y="25"/>
                  </a:lnTo>
                  <a:lnTo>
                    <a:pt x="1121" y="0"/>
                  </a:lnTo>
                  <a:lnTo>
                    <a:pt x="1121" y="0"/>
                  </a:lnTo>
                  <a:lnTo>
                    <a:pt x="1364" y="25"/>
                  </a:lnTo>
                  <a:lnTo>
                    <a:pt x="1559" y="98"/>
                  </a:lnTo>
                  <a:lnTo>
                    <a:pt x="1754" y="195"/>
                  </a:lnTo>
                  <a:lnTo>
                    <a:pt x="1924" y="317"/>
                  </a:lnTo>
                  <a:lnTo>
                    <a:pt x="2046" y="487"/>
                  </a:lnTo>
                  <a:lnTo>
                    <a:pt x="2168" y="682"/>
                  </a:lnTo>
                  <a:lnTo>
                    <a:pt x="2217" y="901"/>
                  </a:lnTo>
                  <a:lnTo>
                    <a:pt x="2241" y="1121"/>
                  </a:lnTo>
                  <a:lnTo>
                    <a:pt x="2241" y="1121"/>
                  </a:lnTo>
                  <a:lnTo>
                    <a:pt x="2217" y="1340"/>
                  </a:lnTo>
                  <a:lnTo>
                    <a:pt x="2168" y="1559"/>
                  </a:lnTo>
                  <a:lnTo>
                    <a:pt x="2046" y="1754"/>
                  </a:lnTo>
                  <a:lnTo>
                    <a:pt x="1924" y="1900"/>
                  </a:lnTo>
                  <a:lnTo>
                    <a:pt x="1754" y="2046"/>
                  </a:lnTo>
                  <a:lnTo>
                    <a:pt x="1559" y="2144"/>
                  </a:lnTo>
                  <a:lnTo>
                    <a:pt x="1364" y="2217"/>
                  </a:lnTo>
                  <a:lnTo>
                    <a:pt x="1121" y="2241"/>
                  </a:lnTo>
                  <a:lnTo>
                    <a:pt x="1121" y="2241"/>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6" name="Shape 716"/>
            <p:cNvSpPr/>
            <p:nvPr/>
          </p:nvSpPr>
          <p:spPr>
            <a:xfrm>
              <a:off x="2038150" y="4589125"/>
              <a:ext cx="87100" cy="87100"/>
            </a:xfrm>
            <a:custGeom>
              <a:avLst/>
              <a:gdLst/>
              <a:ahLst/>
              <a:cxnLst/>
              <a:rect l="0" t="0" r="0" b="0"/>
              <a:pathLst>
                <a:path w="3484" h="3484" fill="none" extrusionOk="0">
                  <a:moveTo>
                    <a:pt x="1" y="0"/>
                  </a:moveTo>
                  <a:lnTo>
                    <a:pt x="3483" y="3483"/>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7" name="Shape 717"/>
            <p:cNvSpPr/>
            <p:nvPr/>
          </p:nvSpPr>
          <p:spPr>
            <a:xfrm>
              <a:off x="2194025" y="4564150"/>
              <a:ext cx="54825" cy="54825"/>
            </a:xfrm>
            <a:custGeom>
              <a:avLst/>
              <a:gdLst/>
              <a:ahLst/>
              <a:cxnLst/>
              <a:rect l="0" t="0" r="0" b="0"/>
              <a:pathLst>
                <a:path w="2193" h="2193" fill="none" extrusionOk="0">
                  <a:moveTo>
                    <a:pt x="2192" y="1"/>
                  </a:moveTo>
                  <a:lnTo>
                    <a:pt x="1" y="2193"/>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718" name="Shape 718"/>
          <p:cNvGrpSpPr/>
          <p:nvPr/>
        </p:nvGrpSpPr>
        <p:grpSpPr>
          <a:xfrm>
            <a:off x="5022762" y="3702359"/>
            <a:ext cx="309640" cy="392030"/>
            <a:chOff x="2635450" y="4321225"/>
            <a:chExt cx="368400" cy="466425"/>
          </a:xfrm>
        </p:grpSpPr>
        <p:sp>
          <p:nvSpPr>
            <p:cNvPr id="719" name="Shape 719"/>
            <p:cNvSpPr/>
            <p:nvPr/>
          </p:nvSpPr>
          <p:spPr>
            <a:xfrm>
              <a:off x="2635450" y="4653050"/>
              <a:ext cx="368400" cy="134600"/>
            </a:xfrm>
            <a:custGeom>
              <a:avLst/>
              <a:gdLst/>
              <a:ahLst/>
              <a:cxnLst/>
              <a:rect l="0" t="0" r="0" b="0"/>
              <a:pathLst>
                <a:path w="14736" h="5384" fill="none" extrusionOk="0">
                  <a:moveTo>
                    <a:pt x="6723" y="1"/>
                  </a:moveTo>
                  <a:lnTo>
                    <a:pt x="6723" y="1"/>
                  </a:lnTo>
                  <a:lnTo>
                    <a:pt x="6187" y="49"/>
                  </a:lnTo>
                  <a:lnTo>
                    <a:pt x="5651" y="147"/>
                  </a:lnTo>
                  <a:lnTo>
                    <a:pt x="5140" y="269"/>
                  </a:lnTo>
                  <a:lnTo>
                    <a:pt x="4628" y="415"/>
                  </a:lnTo>
                  <a:lnTo>
                    <a:pt x="4141" y="610"/>
                  </a:lnTo>
                  <a:lnTo>
                    <a:pt x="3678" y="829"/>
                  </a:lnTo>
                  <a:lnTo>
                    <a:pt x="3216" y="1072"/>
                  </a:lnTo>
                  <a:lnTo>
                    <a:pt x="2777" y="1340"/>
                  </a:lnTo>
                  <a:lnTo>
                    <a:pt x="2363" y="1633"/>
                  </a:lnTo>
                  <a:lnTo>
                    <a:pt x="1949" y="1949"/>
                  </a:lnTo>
                  <a:lnTo>
                    <a:pt x="1584" y="2290"/>
                  </a:lnTo>
                  <a:lnTo>
                    <a:pt x="1219" y="2655"/>
                  </a:lnTo>
                  <a:lnTo>
                    <a:pt x="878" y="3045"/>
                  </a:lnTo>
                  <a:lnTo>
                    <a:pt x="561" y="3459"/>
                  </a:lnTo>
                  <a:lnTo>
                    <a:pt x="269" y="3873"/>
                  </a:lnTo>
                  <a:lnTo>
                    <a:pt x="1" y="4312"/>
                  </a:lnTo>
                  <a:lnTo>
                    <a:pt x="1" y="4312"/>
                  </a:lnTo>
                  <a:lnTo>
                    <a:pt x="293" y="4433"/>
                  </a:lnTo>
                  <a:lnTo>
                    <a:pt x="610" y="4555"/>
                  </a:lnTo>
                  <a:lnTo>
                    <a:pt x="1316" y="4750"/>
                  </a:lnTo>
                  <a:lnTo>
                    <a:pt x="2120" y="4945"/>
                  </a:lnTo>
                  <a:lnTo>
                    <a:pt x="3045" y="5091"/>
                  </a:lnTo>
                  <a:lnTo>
                    <a:pt x="4019" y="5213"/>
                  </a:lnTo>
                  <a:lnTo>
                    <a:pt x="5091" y="5310"/>
                  </a:lnTo>
                  <a:lnTo>
                    <a:pt x="6211" y="5359"/>
                  </a:lnTo>
                  <a:lnTo>
                    <a:pt x="7356" y="5383"/>
                  </a:lnTo>
                  <a:lnTo>
                    <a:pt x="7356" y="5383"/>
                  </a:lnTo>
                  <a:lnTo>
                    <a:pt x="8525" y="5359"/>
                  </a:lnTo>
                  <a:lnTo>
                    <a:pt x="9645" y="5310"/>
                  </a:lnTo>
                  <a:lnTo>
                    <a:pt x="10717" y="5213"/>
                  </a:lnTo>
                  <a:lnTo>
                    <a:pt x="11691" y="5091"/>
                  </a:lnTo>
                  <a:lnTo>
                    <a:pt x="12617" y="4945"/>
                  </a:lnTo>
                  <a:lnTo>
                    <a:pt x="13420" y="4750"/>
                  </a:lnTo>
                  <a:lnTo>
                    <a:pt x="14127" y="4555"/>
                  </a:lnTo>
                  <a:lnTo>
                    <a:pt x="14443" y="4433"/>
                  </a:lnTo>
                  <a:lnTo>
                    <a:pt x="14736" y="4312"/>
                  </a:lnTo>
                  <a:lnTo>
                    <a:pt x="14736" y="4312"/>
                  </a:lnTo>
                  <a:lnTo>
                    <a:pt x="14468" y="3873"/>
                  </a:lnTo>
                  <a:lnTo>
                    <a:pt x="14175" y="3459"/>
                  </a:lnTo>
                  <a:lnTo>
                    <a:pt x="13859" y="3045"/>
                  </a:lnTo>
                  <a:lnTo>
                    <a:pt x="13518" y="2655"/>
                  </a:lnTo>
                  <a:lnTo>
                    <a:pt x="13153" y="2290"/>
                  </a:lnTo>
                  <a:lnTo>
                    <a:pt x="12787" y="1949"/>
                  </a:lnTo>
                  <a:lnTo>
                    <a:pt x="12373" y="1633"/>
                  </a:lnTo>
                  <a:lnTo>
                    <a:pt x="11959" y="1340"/>
                  </a:lnTo>
                  <a:lnTo>
                    <a:pt x="11521" y="1072"/>
                  </a:lnTo>
                  <a:lnTo>
                    <a:pt x="11058" y="829"/>
                  </a:lnTo>
                  <a:lnTo>
                    <a:pt x="10595" y="610"/>
                  </a:lnTo>
                  <a:lnTo>
                    <a:pt x="10108" y="415"/>
                  </a:lnTo>
                  <a:lnTo>
                    <a:pt x="9597" y="269"/>
                  </a:lnTo>
                  <a:lnTo>
                    <a:pt x="9085" y="147"/>
                  </a:lnTo>
                  <a:lnTo>
                    <a:pt x="8549" y="49"/>
                  </a:lnTo>
                  <a:lnTo>
                    <a:pt x="8014" y="1"/>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0" name="Shape 720"/>
            <p:cNvSpPr/>
            <p:nvPr/>
          </p:nvSpPr>
          <p:spPr>
            <a:xfrm>
              <a:off x="2819350" y="4321225"/>
              <a:ext cx="25" cy="347075"/>
            </a:xfrm>
            <a:custGeom>
              <a:avLst/>
              <a:gdLst/>
              <a:ahLst/>
              <a:cxnLst/>
              <a:rect l="0" t="0" r="0" b="0"/>
              <a:pathLst>
                <a:path w="1" h="13883" fill="none" extrusionOk="0">
                  <a:moveTo>
                    <a:pt x="0" y="13883"/>
                  </a:moveTo>
                  <a:lnTo>
                    <a:pt x="0" y="0"/>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1" name="Shape 721"/>
            <p:cNvSpPr/>
            <p:nvPr/>
          </p:nvSpPr>
          <p:spPr>
            <a:xfrm>
              <a:off x="2835175" y="4328525"/>
              <a:ext cx="114475" cy="114500"/>
            </a:xfrm>
            <a:custGeom>
              <a:avLst/>
              <a:gdLst/>
              <a:ahLst/>
              <a:cxnLst/>
              <a:rect l="0" t="0" r="0" b="0"/>
              <a:pathLst>
                <a:path w="4579" h="4580" fill="none" extrusionOk="0">
                  <a:moveTo>
                    <a:pt x="707" y="4190"/>
                  </a:moveTo>
                  <a:lnTo>
                    <a:pt x="707" y="4190"/>
                  </a:lnTo>
                  <a:lnTo>
                    <a:pt x="853" y="4287"/>
                  </a:lnTo>
                  <a:lnTo>
                    <a:pt x="999" y="4384"/>
                  </a:lnTo>
                  <a:lnTo>
                    <a:pt x="1145" y="4458"/>
                  </a:lnTo>
                  <a:lnTo>
                    <a:pt x="1315" y="4506"/>
                  </a:lnTo>
                  <a:lnTo>
                    <a:pt x="1462" y="4555"/>
                  </a:lnTo>
                  <a:lnTo>
                    <a:pt x="1632" y="4579"/>
                  </a:lnTo>
                  <a:lnTo>
                    <a:pt x="1803" y="4579"/>
                  </a:lnTo>
                  <a:lnTo>
                    <a:pt x="1973" y="4579"/>
                  </a:lnTo>
                  <a:lnTo>
                    <a:pt x="2143" y="4579"/>
                  </a:lnTo>
                  <a:lnTo>
                    <a:pt x="2290" y="4531"/>
                  </a:lnTo>
                  <a:lnTo>
                    <a:pt x="2460" y="4506"/>
                  </a:lnTo>
                  <a:lnTo>
                    <a:pt x="2606" y="4433"/>
                  </a:lnTo>
                  <a:lnTo>
                    <a:pt x="2777" y="4360"/>
                  </a:lnTo>
                  <a:lnTo>
                    <a:pt x="2923" y="4263"/>
                  </a:lnTo>
                  <a:lnTo>
                    <a:pt x="3069" y="4165"/>
                  </a:lnTo>
                  <a:lnTo>
                    <a:pt x="3191" y="4043"/>
                  </a:lnTo>
                  <a:lnTo>
                    <a:pt x="3191" y="4043"/>
                  </a:lnTo>
                  <a:lnTo>
                    <a:pt x="3337" y="3873"/>
                  </a:lnTo>
                  <a:lnTo>
                    <a:pt x="3459" y="3678"/>
                  </a:lnTo>
                  <a:lnTo>
                    <a:pt x="3605" y="3410"/>
                  </a:lnTo>
                  <a:lnTo>
                    <a:pt x="3727" y="3142"/>
                  </a:lnTo>
                  <a:lnTo>
                    <a:pt x="3994" y="2485"/>
                  </a:lnTo>
                  <a:lnTo>
                    <a:pt x="4214" y="1827"/>
                  </a:lnTo>
                  <a:lnTo>
                    <a:pt x="4384" y="1170"/>
                  </a:lnTo>
                  <a:lnTo>
                    <a:pt x="4506" y="634"/>
                  </a:lnTo>
                  <a:lnTo>
                    <a:pt x="4579" y="220"/>
                  </a:lnTo>
                  <a:lnTo>
                    <a:pt x="4579" y="98"/>
                  </a:lnTo>
                  <a:lnTo>
                    <a:pt x="4555" y="25"/>
                  </a:lnTo>
                  <a:lnTo>
                    <a:pt x="4555" y="25"/>
                  </a:lnTo>
                  <a:lnTo>
                    <a:pt x="4482" y="1"/>
                  </a:lnTo>
                  <a:lnTo>
                    <a:pt x="4360" y="25"/>
                  </a:lnTo>
                  <a:lnTo>
                    <a:pt x="3970" y="74"/>
                  </a:lnTo>
                  <a:lnTo>
                    <a:pt x="3410" y="195"/>
                  </a:lnTo>
                  <a:lnTo>
                    <a:pt x="2752" y="390"/>
                  </a:lnTo>
                  <a:lnTo>
                    <a:pt x="2095" y="609"/>
                  </a:lnTo>
                  <a:lnTo>
                    <a:pt x="1462" y="853"/>
                  </a:lnTo>
                  <a:lnTo>
                    <a:pt x="1169" y="975"/>
                  </a:lnTo>
                  <a:lnTo>
                    <a:pt x="926" y="1121"/>
                  </a:lnTo>
                  <a:lnTo>
                    <a:pt x="707" y="1267"/>
                  </a:lnTo>
                  <a:lnTo>
                    <a:pt x="536" y="1389"/>
                  </a:lnTo>
                  <a:lnTo>
                    <a:pt x="536" y="1389"/>
                  </a:lnTo>
                  <a:lnTo>
                    <a:pt x="414" y="1535"/>
                  </a:lnTo>
                  <a:lnTo>
                    <a:pt x="317" y="1657"/>
                  </a:lnTo>
                  <a:lnTo>
                    <a:pt x="219" y="1803"/>
                  </a:lnTo>
                  <a:lnTo>
                    <a:pt x="146" y="1973"/>
                  </a:lnTo>
                  <a:lnTo>
                    <a:pt x="98" y="2119"/>
                  </a:lnTo>
                  <a:lnTo>
                    <a:pt x="49" y="2290"/>
                  </a:lnTo>
                  <a:lnTo>
                    <a:pt x="0" y="2460"/>
                  </a:lnTo>
                  <a:lnTo>
                    <a:pt x="0" y="2607"/>
                  </a:lnTo>
                  <a:lnTo>
                    <a:pt x="0" y="2777"/>
                  </a:lnTo>
                  <a:lnTo>
                    <a:pt x="0" y="2948"/>
                  </a:lnTo>
                  <a:lnTo>
                    <a:pt x="25" y="3118"/>
                  </a:lnTo>
                  <a:lnTo>
                    <a:pt x="73" y="3264"/>
                  </a:lnTo>
                  <a:lnTo>
                    <a:pt x="146" y="3435"/>
                  </a:lnTo>
                  <a:lnTo>
                    <a:pt x="195" y="3581"/>
                  </a:lnTo>
                  <a:lnTo>
                    <a:pt x="293" y="3727"/>
                  </a:lnTo>
                  <a:lnTo>
                    <a:pt x="390" y="3873"/>
                  </a:lnTo>
                  <a:lnTo>
                    <a:pt x="707" y="4190"/>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2" name="Shape 722"/>
            <p:cNvSpPr/>
            <p:nvPr/>
          </p:nvSpPr>
          <p:spPr>
            <a:xfrm>
              <a:off x="2850400" y="4372975"/>
              <a:ext cx="54825" cy="54825"/>
            </a:xfrm>
            <a:custGeom>
              <a:avLst/>
              <a:gdLst/>
              <a:ahLst/>
              <a:cxnLst/>
              <a:rect l="0" t="0" r="0" b="0"/>
              <a:pathLst>
                <a:path w="2193" h="2193" fill="none" extrusionOk="0">
                  <a:moveTo>
                    <a:pt x="2192" y="0"/>
                  </a:moveTo>
                  <a:lnTo>
                    <a:pt x="0" y="2192"/>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3" name="Shape 723"/>
            <p:cNvSpPr/>
            <p:nvPr/>
          </p:nvSpPr>
          <p:spPr>
            <a:xfrm>
              <a:off x="2646425" y="4429600"/>
              <a:ext cx="156500" cy="156500"/>
            </a:xfrm>
            <a:custGeom>
              <a:avLst/>
              <a:gdLst/>
              <a:ahLst/>
              <a:cxnLst/>
              <a:rect l="0" t="0" r="0" b="0"/>
              <a:pathLst>
                <a:path w="6260" h="6260" fill="none" extrusionOk="0">
                  <a:moveTo>
                    <a:pt x="5675" y="5334"/>
                  </a:moveTo>
                  <a:lnTo>
                    <a:pt x="5675" y="5334"/>
                  </a:lnTo>
                  <a:lnTo>
                    <a:pt x="5821" y="5139"/>
                  </a:lnTo>
                  <a:lnTo>
                    <a:pt x="5943" y="4945"/>
                  </a:lnTo>
                  <a:lnTo>
                    <a:pt x="6040" y="4725"/>
                  </a:lnTo>
                  <a:lnTo>
                    <a:pt x="6138" y="4506"/>
                  </a:lnTo>
                  <a:lnTo>
                    <a:pt x="6186" y="4287"/>
                  </a:lnTo>
                  <a:lnTo>
                    <a:pt x="6235" y="4043"/>
                  </a:lnTo>
                  <a:lnTo>
                    <a:pt x="6259" y="3824"/>
                  </a:lnTo>
                  <a:lnTo>
                    <a:pt x="6259" y="3581"/>
                  </a:lnTo>
                  <a:lnTo>
                    <a:pt x="6235" y="3361"/>
                  </a:lnTo>
                  <a:lnTo>
                    <a:pt x="6186" y="3118"/>
                  </a:lnTo>
                  <a:lnTo>
                    <a:pt x="6138" y="2899"/>
                  </a:lnTo>
                  <a:lnTo>
                    <a:pt x="6040" y="2680"/>
                  </a:lnTo>
                  <a:lnTo>
                    <a:pt x="5943" y="2460"/>
                  </a:lnTo>
                  <a:lnTo>
                    <a:pt x="5821" y="2266"/>
                  </a:lnTo>
                  <a:lnTo>
                    <a:pt x="5675" y="2071"/>
                  </a:lnTo>
                  <a:lnTo>
                    <a:pt x="5504" y="1900"/>
                  </a:lnTo>
                  <a:lnTo>
                    <a:pt x="5504" y="1900"/>
                  </a:lnTo>
                  <a:lnTo>
                    <a:pt x="5285" y="1705"/>
                  </a:lnTo>
                  <a:lnTo>
                    <a:pt x="4993" y="1510"/>
                  </a:lnTo>
                  <a:lnTo>
                    <a:pt x="4652" y="1316"/>
                  </a:lnTo>
                  <a:lnTo>
                    <a:pt x="4262" y="1145"/>
                  </a:lnTo>
                  <a:lnTo>
                    <a:pt x="3848" y="975"/>
                  </a:lnTo>
                  <a:lnTo>
                    <a:pt x="3410" y="804"/>
                  </a:lnTo>
                  <a:lnTo>
                    <a:pt x="2484" y="488"/>
                  </a:lnTo>
                  <a:lnTo>
                    <a:pt x="1608" y="244"/>
                  </a:lnTo>
                  <a:lnTo>
                    <a:pt x="853" y="74"/>
                  </a:lnTo>
                  <a:lnTo>
                    <a:pt x="536" y="25"/>
                  </a:lnTo>
                  <a:lnTo>
                    <a:pt x="292" y="0"/>
                  </a:lnTo>
                  <a:lnTo>
                    <a:pt x="122" y="0"/>
                  </a:lnTo>
                  <a:lnTo>
                    <a:pt x="25" y="25"/>
                  </a:lnTo>
                  <a:lnTo>
                    <a:pt x="25" y="25"/>
                  </a:lnTo>
                  <a:lnTo>
                    <a:pt x="0" y="122"/>
                  </a:lnTo>
                  <a:lnTo>
                    <a:pt x="0" y="293"/>
                  </a:lnTo>
                  <a:lnTo>
                    <a:pt x="25" y="536"/>
                  </a:lnTo>
                  <a:lnTo>
                    <a:pt x="73" y="853"/>
                  </a:lnTo>
                  <a:lnTo>
                    <a:pt x="244" y="1608"/>
                  </a:lnTo>
                  <a:lnTo>
                    <a:pt x="487" y="2485"/>
                  </a:lnTo>
                  <a:lnTo>
                    <a:pt x="804" y="3410"/>
                  </a:lnTo>
                  <a:lnTo>
                    <a:pt x="974" y="3849"/>
                  </a:lnTo>
                  <a:lnTo>
                    <a:pt x="1145" y="4263"/>
                  </a:lnTo>
                  <a:lnTo>
                    <a:pt x="1315" y="4652"/>
                  </a:lnTo>
                  <a:lnTo>
                    <a:pt x="1510" y="4993"/>
                  </a:lnTo>
                  <a:lnTo>
                    <a:pt x="1705" y="5286"/>
                  </a:lnTo>
                  <a:lnTo>
                    <a:pt x="1900" y="5505"/>
                  </a:lnTo>
                  <a:lnTo>
                    <a:pt x="1900" y="5505"/>
                  </a:lnTo>
                  <a:lnTo>
                    <a:pt x="2070" y="5675"/>
                  </a:lnTo>
                  <a:lnTo>
                    <a:pt x="2265" y="5821"/>
                  </a:lnTo>
                  <a:lnTo>
                    <a:pt x="2460" y="5943"/>
                  </a:lnTo>
                  <a:lnTo>
                    <a:pt x="2679" y="6041"/>
                  </a:lnTo>
                  <a:lnTo>
                    <a:pt x="2898" y="6138"/>
                  </a:lnTo>
                  <a:lnTo>
                    <a:pt x="3118" y="6187"/>
                  </a:lnTo>
                  <a:lnTo>
                    <a:pt x="3361" y="6235"/>
                  </a:lnTo>
                  <a:lnTo>
                    <a:pt x="3580" y="6260"/>
                  </a:lnTo>
                  <a:lnTo>
                    <a:pt x="3824" y="6260"/>
                  </a:lnTo>
                  <a:lnTo>
                    <a:pt x="4043" y="6235"/>
                  </a:lnTo>
                  <a:lnTo>
                    <a:pt x="4287" y="6187"/>
                  </a:lnTo>
                  <a:lnTo>
                    <a:pt x="4506" y="6138"/>
                  </a:lnTo>
                  <a:lnTo>
                    <a:pt x="4725" y="6041"/>
                  </a:lnTo>
                  <a:lnTo>
                    <a:pt x="4944" y="5943"/>
                  </a:lnTo>
                  <a:lnTo>
                    <a:pt x="5139" y="5821"/>
                  </a:lnTo>
                  <a:lnTo>
                    <a:pt x="5334" y="5675"/>
                  </a:lnTo>
                  <a:lnTo>
                    <a:pt x="5675" y="5334"/>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4" name="Shape 724"/>
            <p:cNvSpPr/>
            <p:nvPr/>
          </p:nvSpPr>
          <p:spPr>
            <a:xfrm>
              <a:off x="2696350" y="4479525"/>
              <a:ext cx="87100" cy="87100"/>
            </a:xfrm>
            <a:custGeom>
              <a:avLst/>
              <a:gdLst/>
              <a:ahLst/>
              <a:cxnLst/>
              <a:rect l="0" t="0" r="0" b="0"/>
              <a:pathLst>
                <a:path w="3484" h="3484" fill="none" extrusionOk="0">
                  <a:moveTo>
                    <a:pt x="0" y="1"/>
                  </a:moveTo>
                  <a:lnTo>
                    <a:pt x="3483" y="3483"/>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725" name="Shape 725"/>
          <p:cNvGrpSpPr/>
          <p:nvPr/>
        </p:nvGrpSpPr>
        <p:grpSpPr>
          <a:xfrm>
            <a:off x="8391171" y="3692630"/>
            <a:ext cx="342882" cy="383835"/>
            <a:chOff x="6643075" y="4309650"/>
            <a:chExt cx="407950" cy="456675"/>
          </a:xfrm>
        </p:grpSpPr>
        <p:sp>
          <p:nvSpPr>
            <p:cNvPr id="726" name="Shape 726"/>
            <p:cNvSpPr/>
            <p:nvPr/>
          </p:nvSpPr>
          <p:spPr>
            <a:xfrm>
              <a:off x="6643075" y="4698125"/>
              <a:ext cx="407950" cy="14625"/>
            </a:xfrm>
            <a:custGeom>
              <a:avLst/>
              <a:gdLst/>
              <a:ahLst/>
              <a:cxnLst/>
              <a:rect l="0" t="0" r="0" b="0"/>
              <a:pathLst>
                <a:path w="16318" h="585" fill="none" extrusionOk="0">
                  <a:moveTo>
                    <a:pt x="16318" y="0"/>
                  </a:moveTo>
                  <a:lnTo>
                    <a:pt x="16318" y="0"/>
                  </a:lnTo>
                  <a:lnTo>
                    <a:pt x="16074" y="24"/>
                  </a:lnTo>
                  <a:lnTo>
                    <a:pt x="15879" y="73"/>
                  </a:lnTo>
                  <a:lnTo>
                    <a:pt x="15709" y="146"/>
                  </a:lnTo>
                  <a:lnTo>
                    <a:pt x="15538" y="244"/>
                  </a:lnTo>
                  <a:lnTo>
                    <a:pt x="15538" y="244"/>
                  </a:lnTo>
                  <a:lnTo>
                    <a:pt x="15319" y="365"/>
                  </a:lnTo>
                  <a:lnTo>
                    <a:pt x="15051" y="487"/>
                  </a:lnTo>
                  <a:lnTo>
                    <a:pt x="14881" y="536"/>
                  </a:lnTo>
                  <a:lnTo>
                    <a:pt x="14710" y="560"/>
                  </a:lnTo>
                  <a:lnTo>
                    <a:pt x="14516" y="585"/>
                  </a:lnTo>
                  <a:lnTo>
                    <a:pt x="14272" y="585"/>
                  </a:lnTo>
                  <a:lnTo>
                    <a:pt x="14272" y="585"/>
                  </a:lnTo>
                  <a:lnTo>
                    <a:pt x="14053" y="585"/>
                  </a:lnTo>
                  <a:lnTo>
                    <a:pt x="13858" y="560"/>
                  </a:lnTo>
                  <a:lnTo>
                    <a:pt x="13687" y="536"/>
                  </a:lnTo>
                  <a:lnTo>
                    <a:pt x="13517" y="487"/>
                  </a:lnTo>
                  <a:lnTo>
                    <a:pt x="13249" y="365"/>
                  </a:lnTo>
                  <a:lnTo>
                    <a:pt x="13030" y="244"/>
                  </a:lnTo>
                  <a:lnTo>
                    <a:pt x="13030" y="244"/>
                  </a:lnTo>
                  <a:lnTo>
                    <a:pt x="12859" y="146"/>
                  </a:lnTo>
                  <a:lnTo>
                    <a:pt x="12689" y="73"/>
                  </a:lnTo>
                  <a:lnTo>
                    <a:pt x="12494" y="24"/>
                  </a:lnTo>
                  <a:lnTo>
                    <a:pt x="12251" y="0"/>
                  </a:lnTo>
                  <a:lnTo>
                    <a:pt x="12251" y="0"/>
                  </a:lnTo>
                  <a:lnTo>
                    <a:pt x="11983" y="24"/>
                  </a:lnTo>
                  <a:lnTo>
                    <a:pt x="11788" y="73"/>
                  </a:lnTo>
                  <a:lnTo>
                    <a:pt x="11617" y="146"/>
                  </a:lnTo>
                  <a:lnTo>
                    <a:pt x="11471" y="244"/>
                  </a:lnTo>
                  <a:lnTo>
                    <a:pt x="11471" y="244"/>
                  </a:lnTo>
                  <a:lnTo>
                    <a:pt x="11228" y="365"/>
                  </a:lnTo>
                  <a:lnTo>
                    <a:pt x="10960" y="487"/>
                  </a:lnTo>
                  <a:lnTo>
                    <a:pt x="10814" y="536"/>
                  </a:lnTo>
                  <a:lnTo>
                    <a:pt x="10619" y="560"/>
                  </a:lnTo>
                  <a:lnTo>
                    <a:pt x="10424" y="585"/>
                  </a:lnTo>
                  <a:lnTo>
                    <a:pt x="10205" y="585"/>
                  </a:lnTo>
                  <a:lnTo>
                    <a:pt x="10205" y="585"/>
                  </a:lnTo>
                  <a:lnTo>
                    <a:pt x="9961" y="585"/>
                  </a:lnTo>
                  <a:lnTo>
                    <a:pt x="9766" y="560"/>
                  </a:lnTo>
                  <a:lnTo>
                    <a:pt x="9596" y="536"/>
                  </a:lnTo>
                  <a:lnTo>
                    <a:pt x="9425" y="487"/>
                  </a:lnTo>
                  <a:lnTo>
                    <a:pt x="9157" y="365"/>
                  </a:lnTo>
                  <a:lnTo>
                    <a:pt x="8938" y="244"/>
                  </a:lnTo>
                  <a:lnTo>
                    <a:pt x="8938" y="244"/>
                  </a:lnTo>
                  <a:lnTo>
                    <a:pt x="8768" y="146"/>
                  </a:lnTo>
                  <a:lnTo>
                    <a:pt x="8597" y="73"/>
                  </a:lnTo>
                  <a:lnTo>
                    <a:pt x="8402" y="24"/>
                  </a:lnTo>
                  <a:lnTo>
                    <a:pt x="8159" y="0"/>
                  </a:lnTo>
                  <a:lnTo>
                    <a:pt x="8159" y="0"/>
                  </a:lnTo>
                  <a:lnTo>
                    <a:pt x="7915" y="24"/>
                  </a:lnTo>
                  <a:lnTo>
                    <a:pt x="7721" y="73"/>
                  </a:lnTo>
                  <a:lnTo>
                    <a:pt x="7550" y="146"/>
                  </a:lnTo>
                  <a:lnTo>
                    <a:pt x="7380" y="244"/>
                  </a:lnTo>
                  <a:lnTo>
                    <a:pt x="7380" y="244"/>
                  </a:lnTo>
                  <a:lnTo>
                    <a:pt x="7160" y="365"/>
                  </a:lnTo>
                  <a:lnTo>
                    <a:pt x="6892" y="487"/>
                  </a:lnTo>
                  <a:lnTo>
                    <a:pt x="6722" y="536"/>
                  </a:lnTo>
                  <a:lnTo>
                    <a:pt x="6551" y="560"/>
                  </a:lnTo>
                  <a:lnTo>
                    <a:pt x="6332" y="585"/>
                  </a:lnTo>
                  <a:lnTo>
                    <a:pt x="6113" y="585"/>
                  </a:lnTo>
                  <a:lnTo>
                    <a:pt x="6113" y="585"/>
                  </a:lnTo>
                  <a:lnTo>
                    <a:pt x="5894" y="585"/>
                  </a:lnTo>
                  <a:lnTo>
                    <a:pt x="5699" y="560"/>
                  </a:lnTo>
                  <a:lnTo>
                    <a:pt x="5504" y="536"/>
                  </a:lnTo>
                  <a:lnTo>
                    <a:pt x="5358" y="487"/>
                  </a:lnTo>
                  <a:lnTo>
                    <a:pt x="5090" y="365"/>
                  </a:lnTo>
                  <a:lnTo>
                    <a:pt x="4847" y="244"/>
                  </a:lnTo>
                  <a:lnTo>
                    <a:pt x="4847" y="244"/>
                  </a:lnTo>
                  <a:lnTo>
                    <a:pt x="4676" y="146"/>
                  </a:lnTo>
                  <a:lnTo>
                    <a:pt x="4530" y="73"/>
                  </a:lnTo>
                  <a:lnTo>
                    <a:pt x="4335" y="24"/>
                  </a:lnTo>
                  <a:lnTo>
                    <a:pt x="4067" y="0"/>
                  </a:lnTo>
                  <a:lnTo>
                    <a:pt x="4067" y="0"/>
                  </a:lnTo>
                  <a:lnTo>
                    <a:pt x="3824" y="24"/>
                  </a:lnTo>
                  <a:lnTo>
                    <a:pt x="3629" y="73"/>
                  </a:lnTo>
                  <a:lnTo>
                    <a:pt x="3458" y="146"/>
                  </a:lnTo>
                  <a:lnTo>
                    <a:pt x="3288" y="244"/>
                  </a:lnTo>
                  <a:lnTo>
                    <a:pt x="3288" y="244"/>
                  </a:lnTo>
                  <a:lnTo>
                    <a:pt x="3069" y="365"/>
                  </a:lnTo>
                  <a:lnTo>
                    <a:pt x="2801" y="487"/>
                  </a:lnTo>
                  <a:lnTo>
                    <a:pt x="2630" y="536"/>
                  </a:lnTo>
                  <a:lnTo>
                    <a:pt x="2460" y="560"/>
                  </a:lnTo>
                  <a:lnTo>
                    <a:pt x="2265" y="585"/>
                  </a:lnTo>
                  <a:lnTo>
                    <a:pt x="2046" y="585"/>
                  </a:lnTo>
                  <a:lnTo>
                    <a:pt x="2046" y="585"/>
                  </a:lnTo>
                  <a:lnTo>
                    <a:pt x="1802" y="585"/>
                  </a:lnTo>
                  <a:lnTo>
                    <a:pt x="1607" y="560"/>
                  </a:lnTo>
                  <a:lnTo>
                    <a:pt x="1437" y="536"/>
                  </a:lnTo>
                  <a:lnTo>
                    <a:pt x="1266" y="487"/>
                  </a:lnTo>
                  <a:lnTo>
                    <a:pt x="999" y="365"/>
                  </a:lnTo>
                  <a:lnTo>
                    <a:pt x="779" y="244"/>
                  </a:lnTo>
                  <a:lnTo>
                    <a:pt x="779" y="244"/>
                  </a:lnTo>
                  <a:lnTo>
                    <a:pt x="609" y="146"/>
                  </a:lnTo>
                  <a:lnTo>
                    <a:pt x="438" y="73"/>
                  </a:lnTo>
                  <a:lnTo>
                    <a:pt x="244" y="24"/>
                  </a:lnTo>
                  <a:lnTo>
                    <a:pt x="0" y="0"/>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7" name="Shape 727"/>
            <p:cNvSpPr/>
            <p:nvPr/>
          </p:nvSpPr>
          <p:spPr>
            <a:xfrm>
              <a:off x="6643075" y="4727350"/>
              <a:ext cx="407950" cy="14625"/>
            </a:xfrm>
            <a:custGeom>
              <a:avLst/>
              <a:gdLst/>
              <a:ahLst/>
              <a:cxnLst/>
              <a:rect l="0" t="0" r="0" b="0"/>
              <a:pathLst>
                <a:path w="16318" h="585" fill="none" extrusionOk="0">
                  <a:moveTo>
                    <a:pt x="0" y="0"/>
                  </a:moveTo>
                  <a:lnTo>
                    <a:pt x="0" y="0"/>
                  </a:lnTo>
                  <a:lnTo>
                    <a:pt x="219" y="24"/>
                  </a:lnTo>
                  <a:lnTo>
                    <a:pt x="414" y="49"/>
                  </a:lnTo>
                  <a:lnTo>
                    <a:pt x="609" y="73"/>
                  </a:lnTo>
                  <a:lnTo>
                    <a:pt x="755" y="122"/>
                  </a:lnTo>
                  <a:lnTo>
                    <a:pt x="1023" y="244"/>
                  </a:lnTo>
                  <a:lnTo>
                    <a:pt x="1266" y="365"/>
                  </a:lnTo>
                  <a:lnTo>
                    <a:pt x="1266" y="365"/>
                  </a:lnTo>
                  <a:lnTo>
                    <a:pt x="1413" y="463"/>
                  </a:lnTo>
                  <a:lnTo>
                    <a:pt x="1583" y="536"/>
                  </a:lnTo>
                  <a:lnTo>
                    <a:pt x="1778" y="585"/>
                  </a:lnTo>
                  <a:lnTo>
                    <a:pt x="2046" y="585"/>
                  </a:lnTo>
                  <a:lnTo>
                    <a:pt x="2046" y="585"/>
                  </a:lnTo>
                  <a:lnTo>
                    <a:pt x="2289" y="585"/>
                  </a:lnTo>
                  <a:lnTo>
                    <a:pt x="2484" y="536"/>
                  </a:lnTo>
                  <a:lnTo>
                    <a:pt x="2655" y="463"/>
                  </a:lnTo>
                  <a:lnTo>
                    <a:pt x="2801" y="365"/>
                  </a:lnTo>
                  <a:lnTo>
                    <a:pt x="2801" y="365"/>
                  </a:lnTo>
                  <a:lnTo>
                    <a:pt x="3044" y="244"/>
                  </a:lnTo>
                  <a:lnTo>
                    <a:pt x="3312" y="122"/>
                  </a:lnTo>
                  <a:lnTo>
                    <a:pt x="3458" y="73"/>
                  </a:lnTo>
                  <a:lnTo>
                    <a:pt x="3653" y="49"/>
                  </a:lnTo>
                  <a:lnTo>
                    <a:pt x="3848" y="24"/>
                  </a:lnTo>
                  <a:lnTo>
                    <a:pt x="4067" y="0"/>
                  </a:lnTo>
                  <a:lnTo>
                    <a:pt x="4067" y="0"/>
                  </a:lnTo>
                  <a:lnTo>
                    <a:pt x="4311" y="24"/>
                  </a:lnTo>
                  <a:lnTo>
                    <a:pt x="4506" y="49"/>
                  </a:lnTo>
                  <a:lnTo>
                    <a:pt x="4676" y="73"/>
                  </a:lnTo>
                  <a:lnTo>
                    <a:pt x="4847" y="122"/>
                  </a:lnTo>
                  <a:lnTo>
                    <a:pt x="5115" y="244"/>
                  </a:lnTo>
                  <a:lnTo>
                    <a:pt x="5334" y="365"/>
                  </a:lnTo>
                  <a:lnTo>
                    <a:pt x="5334" y="365"/>
                  </a:lnTo>
                  <a:lnTo>
                    <a:pt x="5504" y="463"/>
                  </a:lnTo>
                  <a:lnTo>
                    <a:pt x="5675" y="536"/>
                  </a:lnTo>
                  <a:lnTo>
                    <a:pt x="5870" y="585"/>
                  </a:lnTo>
                  <a:lnTo>
                    <a:pt x="6113" y="585"/>
                  </a:lnTo>
                  <a:lnTo>
                    <a:pt x="6113" y="585"/>
                  </a:lnTo>
                  <a:lnTo>
                    <a:pt x="6357" y="585"/>
                  </a:lnTo>
                  <a:lnTo>
                    <a:pt x="6551" y="536"/>
                  </a:lnTo>
                  <a:lnTo>
                    <a:pt x="6722" y="463"/>
                  </a:lnTo>
                  <a:lnTo>
                    <a:pt x="6892" y="365"/>
                  </a:lnTo>
                  <a:lnTo>
                    <a:pt x="6892" y="365"/>
                  </a:lnTo>
                  <a:lnTo>
                    <a:pt x="7112" y="244"/>
                  </a:lnTo>
                  <a:lnTo>
                    <a:pt x="7380" y="122"/>
                  </a:lnTo>
                  <a:lnTo>
                    <a:pt x="7550" y="73"/>
                  </a:lnTo>
                  <a:lnTo>
                    <a:pt x="7721" y="49"/>
                  </a:lnTo>
                  <a:lnTo>
                    <a:pt x="7940" y="24"/>
                  </a:lnTo>
                  <a:lnTo>
                    <a:pt x="8159" y="0"/>
                  </a:lnTo>
                  <a:lnTo>
                    <a:pt x="8159" y="0"/>
                  </a:lnTo>
                  <a:lnTo>
                    <a:pt x="8378" y="24"/>
                  </a:lnTo>
                  <a:lnTo>
                    <a:pt x="8597" y="49"/>
                  </a:lnTo>
                  <a:lnTo>
                    <a:pt x="8768" y="73"/>
                  </a:lnTo>
                  <a:lnTo>
                    <a:pt x="8914" y="122"/>
                  </a:lnTo>
                  <a:lnTo>
                    <a:pt x="9206" y="244"/>
                  </a:lnTo>
                  <a:lnTo>
                    <a:pt x="9425" y="365"/>
                  </a:lnTo>
                  <a:lnTo>
                    <a:pt x="9425" y="365"/>
                  </a:lnTo>
                  <a:lnTo>
                    <a:pt x="9596" y="463"/>
                  </a:lnTo>
                  <a:lnTo>
                    <a:pt x="9766" y="536"/>
                  </a:lnTo>
                  <a:lnTo>
                    <a:pt x="9961" y="585"/>
                  </a:lnTo>
                  <a:lnTo>
                    <a:pt x="10205" y="585"/>
                  </a:lnTo>
                  <a:lnTo>
                    <a:pt x="10205" y="585"/>
                  </a:lnTo>
                  <a:lnTo>
                    <a:pt x="10448" y="585"/>
                  </a:lnTo>
                  <a:lnTo>
                    <a:pt x="10643" y="536"/>
                  </a:lnTo>
                  <a:lnTo>
                    <a:pt x="10814" y="463"/>
                  </a:lnTo>
                  <a:lnTo>
                    <a:pt x="10984" y="365"/>
                  </a:lnTo>
                  <a:lnTo>
                    <a:pt x="10984" y="365"/>
                  </a:lnTo>
                  <a:lnTo>
                    <a:pt x="11203" y="244"/>
                  </a:lnTo>
                  <a:lnTo>
                    <a:pt x="11471" y="122"/>
                  </a:lnTo>
                  <a:lnTo>
                    <a:pt x="11642" y="73"/>
                  </a:lnTo>
                  <a:lnTo>
                    <a:pt x="11812" y="49"/>
                  </a:lnTo>
                  <a:lnTo>
                    <a:pt x="12007" y="24"/>
                  </a:lnTo>
                  <a:lnTo>
                    <a:pt x="12251" y="0"/>
                  </a:lnTo>
                  <a:lnTo>
                    <a:pt x="12251" y="0"/>
                  </a:lnTo>
                  <a:lnTo>
                    <a:pt x="12470" y="24"/>
                  </a:lnTo>
                  <a:lnTo>
                    <a:pt x="12665" y="49"/>
                  </a:lnTo>
                  <a:lnTo>
                    <a:pt x="12859" y="73"/>
                  </a:lnTo>
                  <a:lnTo>
                    <a:pt x="13006" y="122"/>
                  </a:lnTo>
                  <a:lnTo>
                    <a:pt x="13273" y="244"/>
                  </a:lnTo>
                  <a:lnTo>
                    <a:pt x="13493" y="365"/>
                  </a:lnTo>
                  <a:lnTo>
                    <a:pt x="13493" y="365"/>
                  </a:lnTo>
                  <a:lnTo>
                    <a:pt x="13663" y="463"/>
                  </a:lnTo>
                  <a:lnTo>
                    <a:pt x="13834" y="536"/>
                  </a:lnTo>
                  <a:lnTo>
                    <a:pt x="14028" y="585"/>
                  </a:lnTo>
                  <a:lnTo>
                    <a:pt x="14272" y="585"/>
                  </a:lnTo>
                  <a:lnTo>
                    <a:pt x="14272" y="585"/>
                  </a:lnTo>
                  <a:lnTo>
                    <a:pt x="14540" y="585"/>
                  </a:lnTo>
                  <a:lnTo>
                    <a:pt x="14735" y="536"/>
                  </a:lnTo>
                  <a:lnTo>
                    <a:pt x="14905" y="463"/>
                  </a:lnTo>
                  <a:lnTo>
                    <a:pt x="15051" y="365"/>
                  </a:lnTo>
                  <a:lnTo>
                    <a:pt x="15051" y="365"/>
                  </a:lnTo>
                  <a:lnTo>
                    <a:pt x="15295" y="244"/>
                  </a:lnTo>
                  <a:lnTo>
                    <a:pt x="15563" y="122"/>
                  </a:lnTo>
                  <a:lnTo>
                    <a:pt x="15709" y="73"/>
                  </a:lnTo>
                  <a:lnTo>
                    <a:pt x="15904" y="49"/>
                  </a:lnTo>
                  <a:lnTo>
                    <a:pt x="16099" y="24"/>
                  </a:lnTo>
                  <a:lnTo>
                    <a:pt x="16318" y="0"/>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8" name="Shape 728"/>
            <p:cNvSpPr/>
            <p:nvPr/>
          </p:nvSpPr>
          <p:spPr>
            <a:xfrm>
              <a:off x="6643075" y="4751700"/>
              <a:ext cx="407950" cy="14625"/>
            </a:xfrm>
            <a:custGeom>
              <a:avLst/>
              <a:gdLst/>
              <a:ahLst/>
              <a:cxnLst/>
              <a:rect l="0" t="0" r="0" b="0"/>
              <a:pathLst>
                <a:path w="16318" h="585" fill="none" extrusionOk="0">
                  <a:moveTo>
                    <a:pt x="16318" y="0"/>
                  </a:moveTo>
                  <a:lnTo>
                    <a:pt x="16318" y="0"/>
                  </a:lnTo>
                  <a:lnTo>
                    <a:pt x="16074" y="25"/>
                  </a:lnTo>
                  <a:lnTo>
                    <a:pt x="15879" y="73"/>
                  </a:lnTo>
                  <a:lnTo>
                    <a:pt x="15709" y="146"/>
                  </a:lnTo>
                  <a:lnTo>
                    <a:pt x="15538" y="244"/>
                  </a:lnTo>
                  <a:lnTo>
                    <a:pt x="15538" y="244"/>
                  </a:lnTo>
                  <a:lnTo>
                    <a:pt x="15319" y="366"/>
                  </a:lnTo>
                  <a:lnTo>
                    <a:pt x="15051" y="487"/>
                  </a:lnTo>
                  <a:lnTo>
                    <a:pt x="14881" y="536"/>
                  </a:lnTo>
                  <a:lnTo>
                    <a:pt x="14710" y="560"/>
                  </a:lnTo>
                  <a:lnTo>
                    <a:pt x="14516" y="585"/>
                  </a:lnTo>
                  <a:lnTo>
                    <a:pt x="14272" y="585"/>
                  </a:lnTo>
                  <a:lnTo>
                    <a:pt x="14272" y="585"/>
                  </a:lnTo>
                  <a:lnTo>
                    <a:pt x="14053" y="585"/>
                  </a:lnTo>
                  <a:lnTo>
                    <a:pt x="13858" y="560"/>
                  </a:lnTo>
                  <a:lnTo>
                    <a:pt x="13687" y="536"/>
                  </a:lnTo>
                  <a:lnTo>
                    <a:pt x="13517" y="487"/>
                  </a:lnTo>
                  <a:lnTo>
                    <a:pt x="13249" y="366"/>
                  </a:lnTo>
                  <a:lnTo>
                    <a:pt x="13030" y="244"/>
                  </a:lnTo>
                  <a:lnTo>
                    <a:pt x="13030" y="244"/>
                  </a:lnTo>
                  <a:lnTo>
                    <a:pt x="12859" y="146"/>
                  </a:lnTo>
                  <a:lnTo>
                    <a:pt x="12689" y="73"/>
                  </a:lnTo>
                  <a:lnTo>
                    <a:pt x="12494" y="25"/>
                  </a:lnTo>
                  <a:lnTo>
                    <a:pt x="12251" y="0"/>
                  </a:lnTo>
                  <a:lnTo>
                    <a:pt x="12251" y="0"/>
                  </a:lnTo>
                  <a:lnTo>
                    <a:pt x="11983" y="25"/>
                  </a:lnTo>
                  <a:lnTo>
                    <a:pt x="11788" y="73"/>
                  </a:lnTo>
                  <a:lnTo>
                    <a:pt x="11617" y="146"/>
                  </a:lnTo>
                  <a:lnTo>
                    <a:pt x="11471" y="244"/>
                  </a:lnTo>
                  <a:lnTo>
                    <a:pt x="11471" y="244"/>
                  </a:lnTo>
                  <a:lnTo>
                    <a:pt x="11228" y="366"/>
                  </a:lnTo>
                  <a:lnTo>
                    <a:pt x="10960" y="487"/>
                  </a:lnTo>
                  <a:lnTo>
                    <a:pt x="10814" y="536"/>
                  </a:lnTo>
                  <a:lnTo>
                    <a:pt x="10619" y="560"/>
                  </a:lnTo>
                  <a:lnTo>
                    <a:pt x="10424" y="585"/>
                  </a:lnTo>
                  <a:lnTo>
                    <a:pt x="10205" y="585"/>
                  </a:lnTo>
                  <a:lnTo>
                    <a:pt x="10205" y="585"/>
                  </a:lnTo>
                  <a:lnTo>
                    <a:pt x="9961" y="585"/>
                  </a:lnTo>
                  <a:lnTo>
                    <a:pt x="9766" y="560"/>
                  </a:lnTo>
                  <a:lnTo>
                    <a:pt x="9596" y="536"/>
                  </a:lnTo>
                  <a:lnTo>
                    <a:pt x="9425" y="487"/>
                  </a:lnTo>
                  <a:lnTo>
                    <a:pt x="9157" y="366"/>
                  </a:lnTo>
                  <a:lnTo>
                    <a:pt x="8938" y="244"/>
                  </a:lnTo>
                  <a:lnTo>
                    <a:pt x="8938" y="244"/>
                  </a:lnTo>
                  <a:lnTo>
                    <a:pt x="8768" y="146"/>
                  </a:lnTo>
                  <a:lnTo>
                    <a:pt x="8597" y="73"/>
                  </a:lnTo>
                  <a:lnTo>
                    <a:pt x="8402" y="25"/>
                  </a:lnTo>
                  <a:lnTo>
                    <a:pt x="8159" y="0"/>
                  </a:lnTo>
                  <a:lnTo>
                    <a:pt x="8159" y="0"/>
                  </a:lnTo>
                  <a:lnTo>
                    <a:pt x="7915" y="25"/>
                  </a:lnTo>
                  <a:lnTo>
                    <a:pt x="7721" y="73"/>
                  </a:lnTo>
                  <a:lnTo>
                    <a:pt x="7550" y="146"/>
                  </a:lnTo>
                  <a:lnTo>
                    <a:pt x="7380" y="244"/>
                  </a:lnTo>
                  <a:lnTo>
                    <a:pt x="7380" y="244"/>
                  </a:lnTo>
                  <a:lnTo>
                    <a:pt x="7160" y="366"/>
                  </a:lnTo>
                  <a:lnTo>
                    <a:pt x="6892" y="487"/>
                  </a:lnTo>
                  <a:lnTo>
                    <a:pt x="6722" y="536"/>
                  </a:lnTo>
                  <a:lnTo>
                    <a:pt x="6551" y="560"/>
                  </a:lnTo>
                  <a:lnTo>
                    <a:pt x="6332" y="585"/>
                  </a:lnTo>
                  <a:lnTo>
                    <a:pt x="6113" y="585"/>
                  </a:lnTo>
                  <a:lnTo>
                    <a:pt x="6113" y="585"/>
                  </a:lnTo>
                  <a:lnTo>
                    <a:pt x="5894" y="585"/>
                  </a:lnTo>
                  <a:lnTo>
                    <a:pt x="5699" y="560"/>
                  </a:lnTo>
                  <a:lnTo>
                    <a:pt x="5504" y="536"/>
                  </a:lnTo>
                  <a:lnTo>
                    <a:pt x="5358" y="487"/>
                  </a:lnTo>
                  <a:lnTo>
                    <a:pt x="5090" y="366"/>
                  </a:lnTo>
                  <a:lnTo>
                    <a:pt x="4847" y="244"/>
                  </a:lnTo>
                  <a:lnTo>
                    <a:pt x="4847" y="244"/>
                  </a:lnTo>
                  <a:lnTo>
                    <a:pt x="4676" y="146"/>
                  </a:lnTo>
                  <a:lnTo>
                    <a:pt x="4530" y="73"/>
                  </a:lnTo>
                  <a:lnTo>
                    <a:pt x="4335" y="25"/>
                  </a:lnTo>
                  <a:lnTo>
                    <a:pt x="4067" y="0"/>
                  </a:lnTo>
                  <a:lnTo>
                    <a:pt x="4067" y="0"/>
                  </a:lnTo>
                  <a:lnTo>
                    <a:pt x="3824" y="25"/>
                  </a:lnTo>
                  <a:lnTo>
                    <a:pt x="3629" y="73"/>
                  </a:lnTo>
                  <a:lnTo>
                    <a:pt x="3458" y="146"/>
                  </a:lnTo>
                  <a:lnTo>
                    <a:pt x="3288" y="244"/>
                  </a:lnTo>
                  <a:lnTo>
                    <a:pt x="3288" y="244"/>
                  </a:lnTo>
                  <a:lnTo>
                    <a:pt x="3069" y="366"/>
                  </a:lnTo>
                  <a:lnTo>
                    <a:pt x="2801" y="487"/>
                  </a:lnTo>
                  <a:lnTo>
                    <a:pt x="2630" y="536"/>
                  </a:lnTo>
                  <a:lnTo>
                    <a:pt x="2460" y="560"/>
                  </a:lnTo>
                  <a:lnTo>
                    <a:pt x="2265" y="585"/>
                  </a:lnTo>
                  <a:lnTo>
                    <a:pt x="2046" y="585"/>
                  </a:lnTo>
                  <a:lnTo>
                    <a:pt x="2046" y="585"/>
                  </a:lnTo>
                  <a:lnTo>
                    <a:pt x="1802" y="585"/>
                  </a:lnTo>
                  <a:lnTo>
                    <a:pt x="1607" y="560"/>
                  </a:lnTo>
                  <a:lnTo>
                    <a:pt x="1437" y="536"/>
                  </a:lnTo>
                  <a:lnTo>
                    <a:pt x="1266" y="487"/>
                  </a:lnTo>
                  <a:lnTo>
                    <a:pt x="999" y="366"/>
                  </a:lnTo>
                  <a:lnTo>
                    <a:pt x="779" y="244"/>
                  </a:lnTo>
                  <a:lnTo>
                    <a:pt x="779" y="244"/>
                  </a:lnTo>
                  <a:lnTo>
                    <a:pt x="609" y="146"/>
                  </a:lnTo>
                  <a:lnTo>
                    <a:pt x="438" y="73"/>
                  </a:lnTo>
                  <a:lnTo>
                    <a:pt x="244" y="25"/>
                  </a:lnTo>
                  <a:lnTo>
                    <a:pt x="0" y="0"/>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9" name="Shape 729"/>
            <p:cNvSpPr/>
            <p:nvPr/>
          </p:nvSpPr>
          <p:spPr>
            <a:xfrm>
              <a:off x="6672900" y="4309650"/>
              <a:ext cx="348900" cy="376300"/>
            </a:xfrm>
            <a:custGeom>
              <a:avLst/>
              <a:gdLst/>
              <a:ahLst/>
              <a:cxnLst/>
              <a:rect l="0" t="0" r="0" b="0"/>
              <a:pathLst>
                <a:path w="13956" h="15052" fill="none" extrusionOk="0">
                  <a:moveTo>
                    <a:pt x="13347" y="6747"/>
                  </a:moveTo>
                  <a:lnTo>
                    <a:pt x="12470" y="6406"/>
                  </a:lnTo>
                  <a:lnTo>
                    <a:pt x="12470" y="3532"/>
                  </a:lnTo>
                  <a:lnTo>
                    <a:pt x="10790" y="3532"/>
                  </a:lnTo>
                  <a:lnTo>
                    <a:pt x="10790" y="2022"/>
                  </a:lnTo>
                  <a:lnTo>
                    <a:pt x="8427" y="2022"/>
                  </a:lnTo>
                  <a:lnTo>
                    <a:pt x="8427" y="1"/>
                  </a:lnTo>
                  <a:lnTo>
                    <a:pt x="6966" y="1"/>
                  </a:lnTo>
                  <a:lnTo>
                    <a:pt x="5505" y="1"/>
                  </a:lnTo>
                  <a:lnTo>
                    <a:pt x="5505" y="2022"/>
                  </a:lnTo>
                  <a:lnTo>
                    <a:pt x="3142" y="2022"/>
                  </a:lnTo>
                  <a:lnTo>
                    <a:pt x="3142" y="3532"/>
                  </a:lnTo>
                  <a:lnTo>
                    <a:pt x="1462" y="3532"/>
                  </a:lnTo>
                  <a:lnTo>
                    <a:pt x="1462" y="6406"/>
                  </a:lnTo>
                  <a:lnTo>
                    <a:pt x="585" y="6747"/>
                  </a:lnTo>
                  <a:lnTo>
                    <a:pt x="585" y="6747"/>
                  </a:lnTo>
                  <a:lnTo>
                    <a:pt x="414" y="6844"/>
                  </a:lnTo>
                  <a:lnTo>
                    <a:pt x="268" y="6966"/>
                  </a:lnTo>
                  <a:lnTo>
                    <a:pt x="147" y="7112"/>
                  </a:lnTo>
                  <a:lnTo>
                    <a:pt x="49" y="7258"/>
                  </a:lnTo>
                  <a:lnTo>
                    <a:pt x="0" y="7404"/>
                  </a:lnTo>
                  <a:lnTo>
                    <a:pt x="0" y="7575"/>
                  </a:lnTo>
                  <a:lnTo>
                    <a:pt x="0" y="7770"/>
                  </a:lnTo>
                  <a:lnTo>
                    <a:pt x="73" y="7965"/>
                  </a:lnTo>
                  <a:lnTo>
                    <a:pt x="1510" y="11277"/>
                  </a:lnTo>
                  <a:lnTo>
                    <a:pt x="1510" y="14833"/>
                  </a:lnTo>
                  <a:lnTo>
                    <a:pt x="1510" y="14833"/>
                  </a:lnTo>
                  <a:lnTo>
                    <a:pt x="1754" y="14711"/>
                  </a:lnTo>
                  <a:lnTo>
                    <a:pt x="2046" y="14589"/>
                  </a:lnTo>
                  <a:lnTo>
                    <a:pt x="2241" y="14540"/>
                  </a:lnTo>
                  <a:lnTo>
                    <a:pt x="2436" y="14516"/>
                  </a:lnTo>
                  <a:lnTo>
                    <a:pt x="2655" y="14492"/>
                  </a:lnTo>
                  <a:lnTo>
                    <a:pt x="2874" y="14467"/>
                  </a:lnTo>
                  <a:lnTo>
                    <a:pt x="2874" y="14467"/>
                  </a:lnTo>
                  <a:lnTo>
                    <a:pt x="3167" y="14492"/>
                  </a:lnTo>
                  <a:lnTo>
                    <a:pt x="3410" y="14516"/>
                  </a:lnTo>
                  <a:lnTo>
                    <a:pt x="3629" y="14565"/>
                  </a:lnTo>
                  <a:lnTo>
                    <a:pt x="3824" y="14638"/>
                  </a:lnTo>
                  <a:lnTo>
                    <a:pt x="4141" y="14760"/>
                  </a:lnTo>
                  <a:lnTo>
                    <a:pt x="4384" y="14906"/>
                  </a:lnTo>
                  <a:lnTo>
                    <a:pt x="4384" y="14906"/>
                  </a:lnTo>
                  <a:lnTo>
                    <a:pt x="4530" y="14979"/>
                  </a:lnTo>
                  <a:lnTo>
                    <a:pt x="4628" y="15028"/>
                  </a:lnTo>
                  <a:lnTo>
                    <a:pt x="4774" y="15052"/>
                  </a:lnTo>
                  <a:lnTo>
                    <a:pt x="4920" y="15052"/>
                  </a:lnTo>
                  <a:lnTo>
                    <a:pt x="4920" y="15052"/>
                  </a:lnTo>
                  <a:lnTo>
                    <a:pt x="5091" y="15052"/>
                  </a:lnTo>
                  <a:lnTo>
                    <a:pt x="5212" y="15028"/>
                  </a:lnTo>
                  <a:lnTo>
                    <a:pt x="5334" y="14979"/>
                  </a:lnTo>
                  <a:lnTo>
                    <a:pt x="5456" y="14906"/>
                  </a:lnTo>
                  <a:lnTo>
                    <a:pt x="5456" y="14906"/>
                  </a:lnTo>
                  <a:lnTo>
                    <a:pt x="5724" y="14760"/>
                  </a:lnTo>
                  <a:lnTo>
                    <a:pt x="6040" y="14638"/>
                  </a:lnTo>
                  <a:lnTo>
                    <a:pt x="6235" y="14565"/>
                  </a:lnTo>
                  <a:lnTo>
                    <a:pt x="6454" y="14516"/>
                  </a:lnTo>
                  <a:lnTo>
                    <a:pt x="6698" y="14492"/>
                  </a:lnTo>
                  <a:lnTo>
                    <a:pt x="6966" y="14467"/>
                  </a:lnTo>
                  <a:lnTo>
                    <a:pt x="6966" y="14467"/>
                  </a:lnTo>
                  <a:lnTo>
                    <a:pt x="7234" y="14492"/>
                  </a:lnTo>
                  <a:lnTo>
                    <a:pt x="7477" y="14516"/>
                  </a:lnTo>
                  <a:lnTo>
                    <a:pt x="7697" y="14565"/>
                  </a:lnTo>
                  <a:lnTo>
                    <a:pt x="7891" y="14638"/>
                  </a:lnTo>
                  <a:lnTo>
                    <a:pt x="8232" y="14760"/>
                  </a:lnTo>
                  <a:lnTo>
                    <a:pt x="8476" y="14906"/>
                  </a:lnTo>
                  <a:lnTo>
                    <a:pt x="8476" y="14906"/>
                  </a:lnTo>
                  <a:lnTo>
                    <a:pt x="8598" y="14979"/>
                  </a:lnTo>
                  <a:lnTo>
                    <a:pt x="8719" y="15028"/>
                  </a:lnTo>
                  <a:lnTo>
                    <a:pt x="8841" y="15052"/>
                  </a:lnTo>
                  <a:lnTo>
                    <a:pt x="9012" y="15052"/>
                  </a:lnTo>
                  <a:lnTo>
                    <a:pt x="9012" y="15052"/>
                  </a:lnTo>
                  <a:lnTo>
                    <a:pt x="9158" y="15052"/>
                  </a:lnTo>
                  <a:lnTo>
                    <a:pt x="9304" y="15028"/>
                  </a:lnTo>
                  <a:lnTo>
                    <a:pt x="9401" y="14979"/>
                  </a:lnTo>
                  <a:lnTo>
                    <a:pt x="9548" y="14906"/>
                  </a:lnTo>
                  <a:lnTo>
                    <a:pt x="9548" y="14906"/>
                  </a:lnTo>
                  <a:lnTo>
                    <a:pt x="9791" y="14760"/>
                  </a:lnTo>
                  <a:lnTo>
                    <a:pt x="10108" y="14638"/>
                  </a:lnTo>
                  <a:lnTo>
                    <a:pt x="10303" y="14565"/>
                  </a:lnTo>
                  <a:lnTo>
                    <a:pt x="10522" y="14516"/>
                  </a:lnTo>
                  <a:lnTo>
                    <a:pt x="10765" y="14492"/>
                  </a:lnTo>
                  <a:lnTo>
                    <a:pt x="11058" y="14467"/>
                  </a:lnTo>
                  <a:lnTo>
                    <a:pt x="11058" y="14467"/>
                  </a:lnTo>
                  <a:lnTo>
                    <a:pt x="11277" y="14492"/>
                  </a:lnTo>
                  <a:lnTo>
                    <a:pt x="11496" y="14516"/>
                  </a:lnTo>
                  <a:lnTo>
                    <a:pt x="11691" y="14540"/>
                  </a:lnTo>
                  <a:lnTo>
                    <a:pt x="11886" y="14589"/>
                  </a:lnTo>
                  <a:lnTo>
                    <a:pt x="12178" y="14711"/>
                  </a:lnTo>
                  <a:lnTo>
                    <a:pt x="12421" y="14833"/>
                  </a:lnTo>
                  <a:lnTo>
                    <a:pt x="12421" y="11277"/>
                  </a:lnTo>
                  <a:lnTo>
                    <a:pt x="13858" y="7965"/>
                  </a:lnTo>
                  <a:lnTo>
                    <a:pt x="13858" y="7965"/>
                  </a:lnTo>
                  <a:lnTo>
                    <a:pt x="13931" y="7770"/>
                  </a:lnTo>
                  <a:lnTo>
                    <a:pt x="13956" y="7575"/>
                  </a:lnTo>
                  <a:lnTo>
                    <a:pt x="13931" y="7404"/>
                  </a:lnTo>
                  <a:lnTo>
                    <a:pt x="13883" y="7258"/>
                  </a:lnTo>
                  <a:lnTo>
                    <a:pt x="13785" y="7112"/>
                  </a:lnTo>
                  <a:lnTo>
                    <a:pt x="13664" y="6966"/>
                  </a:lnTo>
                  <a:lnTo>
                    <a:pt x="13517" y="6844"/>
                  </a:lnTo>
                  <a:lnTo>
                    <a:pt x="13347" y="6747"/>
                  </a:lnTo>
                  <a:lnTo>
                    <a:pt x="13347" y="6747"/>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0" name="Shape 730"/>
            <p:cNvSpPr/>
            <p:nvPr/>
          </p:nvSpPr>
          <p:spPr>
            <a:xfrm>
              <a:off x="6805625" y="4452725"/>
              <a:ext cx="15850" cy="28050"/>
            </a:xfrm>
            <a:custGeom>
              <a:avLst/>
              <a:gdLst/>
              <a:ahLst/>
              <a:cxnLst/>
              <a:rect l="0" t="0" r="0" b="0"/>
              <a:pathLst>
                <a:path w="634" h="1122" fill="none" extrusionOk="0">
                  <a:moveTo>
                    <a:pt x="317" y="1121"/>
                  </a:moveTo>
                  <a:lnTo>
                    <a:pt x="317" y="1121"/>
                  </a:lnTo>
                  <a:lnTo>
                    <a:pt x="244" y="1097"/>
                  </a:lnTo>
                  <a:lnTo>
                    <a:pt x="196" y="1073"/>
                  </a:lnTo>
                  <a:lnTo>
                    <a:pt x="123" y="1024"/>
                  </a:lnTo>
                  <a:lnTo>
                    <a:pt x="74" y="951"/>
                  </a:lnTo>
                  <a:lnTo>
                    <a:pt x="25" y="780"/>
                  </a:lnTo>
                  <a:lnTo>
                    <a:pt x="1" y="561"/>
                  </a:lnTo>
                  <a:lnTo>
                    <a:pt x="1" y="561"/>
                  </a:lnTo>
                  <a:lnTo>
                    <a:pt x="25" y="342"/>
                  </a:lnTo>
                  <a:lnTo>
                    <a:pt x="74" y="147"/>
                  </a:lnTo>
                  <a:lnTo>
                    <a:pt x="123" y="98"/>
                  </a:lnTo>
                  <a:lnTo>
                    <a:pt x="196" y="25"/>
                  </a:lnTo>
                  <a:lnTo>
                    <a:pt x="244" y="1"/>
                  </a:lnTo>
                  <a:lnTo>
                    <a:pt x="317" y="1"/>
                  </a:lnTo>
                  <a:lnTo>
                    <a:pt x="317" y="1"/>
                  </a:lnTo>
                  <a:lnTo>
                    <a:pt x="366" y="1"/>
                  </a:lnTo>
                  <a:lnTo>
                    <a:pt x="439" y="25"/>
                  </a:lnTo>
                  <a:lnTo>
                    <a:pt x="488" y="98"/>
                  </a:lnTo>
                  <a:lnTo>
                    <a:pt x="537" y="147"/>
                  </a:lnTo>
                  <a:lnTo>
                    <a:pt x="610" y="342"/>
                  </a:lnTo>
                  <a:lnTo>
                    <a:pt x="634" y="561"/>
                  </a:lnTo>
                  <a:lnTo>
                    <a:pt x="634" y="561"/>
                  </a:lnTo>
                  <a:lnTo>
                    <a:pt x="610" y="780"/>
                  </a:lnTo>
                  <a:lnTo>
                    <a:pt x="537" y="951"/>
                  </a:lnTo>
                  <a:lnTo>
                    <a:pt x="488" y="1024"/>
                  </a:lnTo>
                  <a:lnTo>
                    <a:pt x="439" y="1073"/>
                  </a:lnTo>
                  <a:lnTo>
                    <a:pt x="366" y="1097"/>
                  </a:lnTo>
                  <a:lnTo>
                    <a:pt x="317" y="1121"/>
                  </a:lnTo>
                  <a:lnTo>
                    <a:pt x="317" y="1121"/>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1" name="Shape 731"/>
            <p:cNvSpPr/>
            <p:nvPr/>
          </p:nvSpPr>
          <p:spPr>
            <a:xfrm>
              <a:off x="6872600" y="4452725"/>
              <a:ext cx="15875" cy="28050"/>
            </a:xfrm>
            <a:custGeom>
              <a:avLst/>
              <a:gdLst/>
              <a:ahLst/>
              <a:cxnLst/>
              <a:rect l="0" t="0" r="0" b="0"/>
              <a:pathLst>
                <a:path w="635" h="1122" fill="none" extrusionOk="0">
                  <a:moveTo>
                    <a:pt x="317" y="1121"/>
                  </a:moveTo>
                  <a:lnTo>
                    <a:pt x="317" y="1121"/>
                  </a:lnTo>
                  <a:lnTo>
                    <a:pt x="269" y="1097"/>
                  </a:lnTo>
                  <a:lnTo>
                    <a:pt x="196" y="1073"/>
                  </a:lnTo>
                  <a:lnTo>
                    <a:pt x="147" y="1024"/>
                  </a:lnTo>
                  <a:lnTo>
                    <a:pt x="98" y="951"/>
                  </a:lnTo>
                  <a:lnTo>
                    <a:pt x="25" y="780"/>
                  </a:lnTo>
                  <a:lnTo>
                    <a:pt x="1" y="561"/>
                  </a:lnTo>
                  <a:lnTo>
                    <a:pt x="1" y="561"/>
                  </a:lnTo>
                  <a:lnTo>
                    <a:pt x="25" y="342"/>
                  </a:lnTo>
                  <a:lnTo>
                    <a:pt x="98" y="147"/>
                  </a:lnTo>
                  <a:lnTo>
                    <a:pt x="147" y="98"/>
                  </a:lnTo>
                  <a:lnTo>
                    <a:pt x="196" y="25"/>
                  </a:lnTo>
                  <a:lnTo>
                    <a:pt x="269" y="1"/>
                  </a:lnTo>
                  <a:lnTo>
                    <a:pt x="317" y="1"/>
                  </a:lnTo>
                  <a:lnTo>
                    <a:pt x="317" y="1"/>
                  </a:lnTo>
                  <a:lnTo>
                    <a:pt x="390" y="1"/>
                  </a:lnTo>
                  <a:lnTo>
                    <a:pt x="464" y="25"/>
                  </a:lnTo>
                  <a:lnTo>
                    <a:pt x="512" y="98"/>
                  </a:lnTo>
                  <a:lnTo>
                    <a:pt x="561" y="147"/>
                  </a:lnTo>
                  <a:lnTo>
                    <a:pt x="610" y="342"/>
                  </a:lnTo>
                  <a:lnTo>
                    <a:pt x="634" y="561"/>
                  </a:lnTo>
                  <a:lnTo>
                    <a:pt x="634" y="561"/>
                  </a:lnTo>
                  <a:lnTo>
                    <a:pt x="610" y="780"/>
                  </a:lnTo>
                  <a:lnTo>
                    <a:pt x="561" y="951"/>
                  </a:lnTo>
                  <a:lnTo>
                    <a:pt x="512" y="1024"/>
                  </a:lnTo>
                  <a:lnTo>
                    <a:pt x="464" y="1073"/>
                  </a:lnTo>
                  <a:lnTo>
                    <a:pt x="390" y="1097"/>
                  </a:lnTo>
                  <a:lnTo>
                    <a:pt x="317" y="1121"/>
                  </a:lnTo>
                  <a:lnTo>
                    <a:pt x="317" y="1121"/>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2" name="Shape 732"/>
            <p:cNvSpPr/>
            <p:nvPr/>
          </p:nvSpPr>
          <p:spPr>
            <a:xfrm>
              <a:off x="6709425" y="4414975"/>
              <a:ext cx="275250" cy="54825"/>
            </a:xfrm>
            <a:custGeom>
              <a:avLst/>
              <a:gdLst/>
              <a:ahLst/>
              <a:cxnLst/>
              <a:rect l="0" t="0" r="0" b="0"/>
              <a:pathLst>
                <a:path w="11010" h="2193" fill="none" extrusionOk="0">
                  <a:moveTo>
                    <a:pt x="11009" y="2193"/>
                  </a:moveTo>
                  <a:lnTo>
                    <a:pt x="5505" y="1"/>
                  </a:lnTo>
                  <a:lnTo>
                    <a:pt x="1" y="2193"/>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3" name="Shape 733"/>
            <p:cNvSpPr/>
            <p:nvPr/>
          </p:nvSpPr>
          <p:spPr>
            <a:xfrm>
              <a:off x="6733175" y="4382725"/>
              <a:ext cx="227750" cy="37150"/>
            </a:xfrm>
            <a:custGeom>
              <a:avLst/>
              <a:gdLst/>
              <a:ahLst/>
              <a:cxnLst/>
              <a:rect l="0" t="0" r="0" b="0"/>
              <a:pathLst>
                <a:path w="9110" h="1486" fill="none" extrusionOk="0">
                  <a:moveTo>
                    <a:pt x="1" y="1486"/>
                  </a:moveTo>
                  <a:lnTo>
                    <a:pt x="1681" y="1486"/>
                  </a:lnTo>
                  <a:lnTo>
                    <a:pt x="1681" y="0"/>
                  </a:lnTo>
                  <a:lnTo>
                    <a:pt x="4555" y="0"/>
                  </a:lnTo>
                  <a:lnTo>
                    <a:pt x="7429" y="0"/>
                  </a:lnTo>
                  <a:lnTo>
                    <a:pt x="7429" y="1486"/>
                  </a:lnTo>
                  <a:lnTo>
                    <a:pt x="9109" y="1486"/>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4" name="Shape 734"/>
            <p:cNvSpPr/>
            <p:nvPr/>
          </p:nvSpPr>
          <p:spPr>
            <a:xfrm>
              <a:off x="6847025" y="4414975"/>
              <a:ext cx="25" cy="145550"/>
            </a:xfrm>
            <a:custGeom>
              <a:avLst/>
              <a:gdLst/>
              <a:ahLst/>
              <a:cxnLst/>
              <a:rect l="0" t="0" r="0" b="0"/>
              <a:pathLst>
                <a:path w="1" h="5822" fill="none" extrusionOk="0">
                  <a:moveTo>
                    <a:pt x="1" y="1"/>
                  </a:moveTo>
                  <a:lnTo>
                    <a:pt x="1" y="5822"/>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735" name="Shape 735"/>
          <p:cNvGrpSpPr/>
          <p:nvPr/>
        </p:nvGrpSpPr>
        <p:grpSpPr>
          <a:xfrm>
            <a:off x="7206444" y="4234585"/>
            <a:ext cx="452420" cy="433992"/>
            <a:chOff x="5233525" y="4954450"/>
            <a:chExt cx="538275" cy="516350"/>
          </a:xfrm>
        </p:grpSpPr>
        <p:sp>
          <p:nvSpPr>
            <p:cNvPr id="736" name="Shape 736"/>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7" name="Shape 737"/>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8" name="Shape 738"/>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9" name="Shape 739"/>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0" name="Shape 740"/>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1" name="Shape 741"/>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2" name="Shape 742"/>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3" name="Shape 743"/>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4" name="Shape 744"/>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5" name="Shape 745"/>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6" name="Shape 746"/>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747" name="Shape 747"/>
          <p:cNvGrpSpPr/>
          <p:nvPr/>
        </p:nvGrpSpPr>
        <p:grpSpPr>
          <a:xfrm>
            <a:off x="6637363" y="4242254"/>
            <a:ext cx="460615" cy="418653"/>
            <a:chOff x="4556450" y="4963575"/>
            <a:chExt cx="548025" cy="498100"/>
          </a:xfrm>
        </p:grpSpPr>
        <p:sp>
          <p:nvSpPr>
            <p:cNvPr id="748" name="Shape 748"/>
            <p:cNvSpPr/>
            <p:nvPr/>
          </p:nvSpPr>
          <p:spPr>
            <a:xfrm>
              <a:off x="4611850" y="5222350"/>
              <a:ext cx="436600" cy="239325"/>
            </a:xfrm>
            <a:custGeom>
              <a:avLst/>
              <a:gdLst/>
              <a:ahLst/>
              <a:cxnLst/>
              <a:rect l="0" t="0" r="0" b="0"/>
              <a:pathLst>
                <a:path w="17464" h="9573" fill="none" extrusionOk="0">
                  <a:moveTo>
                    <a:pt x="1" y="1"/>
                  </a:moveTo>
                  <a:lnTo>
                    <a:pt x="1" y="4677"/>
                  </a:lnTo>
                  <a:lnTo>
                    <a:pt x="8720" y="9572"/>
                  </a:lnTo>
                  <a:lnTo>
                    <a:pt x="17463" y="4677"/>
                  </a:lnTo>
                  <a:lnTo>
                    <a:pt x="17463" y="1"/>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9" name="Shape 749"/>
            <p:cNvSpPr/>
            <p:nvPr/>
          </p:nvSpPr>
          <p:spPr>
            <a:xfrm>
              <a:off x="4612475" y="4963575"/>
              <a:ext cx="435975" cy="125450"/>
            </a:xfrm>
            <a:custGeom>
              <a:avLst/>
              <a:gdLst/>
              <a:ahLst/>
              <a:cxnLst/>
              <a:rect l="0" t="0" r="0" b="0"/>
              <a:pathLst>
                <a:path w="17439" h="5018" fill="none" extrusionOk="0">
                  <a:moveTo>
                    <a:pt x="17438" y="5018"/>
                  </a:moveTo>
                  <a:lnTo>
                    <a:pt x="8671" y="1"/>
                  </a:lnTo>
                  <a:lnTo>
                    <a:pt x="0" y="5018"/>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0" name="Shape 750"/>
            <p:cNvSpPr/>
            <p:nvPr/>
          </p:nvSpPr>
          <p:spPr>
            <a:xfrm>
              <a:off x="4556450" y="5089000"/>
              <a:ext cx="274025" cy="225925"/>
            </a:xfrm>
            <a:custGeom>
              <a:avLst/>
              <a:gdLst/>
              <a:ahLst/>
              <a:cxnLst/>
              <a:rect l="0" t="0" r="0" b="0"/>
              <a:pathLst>
                <a:path w="10961" h="9037" fill="none" extrusionOk="0">
                  <a:moveTo>
                    <a:pt x="8720" y="9037"/>
                  </a:moveTo>
                  <a:lnTo>
                    <a:pt x="1" y="4068"/>
                  </a:lnTo>
                  <a:lnTo>
                    <a:pt x="2241" y="1"/>
                  </a:lnTo>
                  <a:lnTo>
                    <a:pt x="10960" y="4969"/>
                  </a:lnTo>
                  <a:lnTo>
                    <a:pt x="8720" y="9037"/>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1" name="Shape 751"/>
            <p:cNvSpPr/>
            <p:nvPr/>
          </p:nvSpPr>
          <p:spPr>
            <a:xfrm>
              <a:off x="4830450" y="5089000"/>
              <a:ext cx="274025" cy="225925"/>
            </a:xfrm>
            <a:custGeom>
              <a:avLst/>
              <a:gdLst/>
              <a:ahLst/>
              <a:cxnLst/>
              <a:rect l="0" t="0" r="0" b="0"/>
              <a:pathLst>
                <a:path w="10961" h="9037" fill="none" extrusionOk="0">
                  <a:moveTo>
                    <a:pt x="2241" y="9037"/>
                  </a:moveTo>
                  <a:lnTo>
                    <a:pt x="10960" y="4068"/>
                  </a:lnTo>
                  <a:lnTo>
                    <a:pt x="8719" y="1"/>
                  </a:lnTo>
                  <a:lnTo>
                    <a:pt x="0" y="4969"/>
                  </a:lnTo>
                  <a:lnTo>
                    <a:pt x="2241" y="9037"/>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2" name="Shape 752"/>
            <p:cNvSpPr/>
            <p:nvPr/>
          </p:nvSpPr>
          <p:spPr>
            <a:xfrm>
              <a:off x="4830450" y="5213225"/>
              <a:ext cx="25" cy="248450"/>
            </a:xfrm>
            <a:custGeom>
              <a:avLst/>
              <a:gdLst/>
              <a:ahLst/>
              <a:cxnLst/>
              <a:rect l="0" t="0" r="0" b="0"/>
              <a:pathLst>
                <a:path w="1" h="9938" fill="none" extrusionOk="0">
                  <a:moveTo>
                    <a:pt x="0" y="0"/>
                  </a:moveTo>
                  <a:lnTo>
                    <a:pt x="0" y="9937"/>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753" name="Shape 753"/>
          <p:cNvGrpSpPr/>
          <p:nvPr/>
        </p:nvGrpSpPr>
        <p:grpSpPr>
          <a:xfrm>
            <a:off x="3254645" y="4332839"/>
            <a:ext cx="445255" cy="246182"/>
            <a:chOff x="531800" y="5071350"/>
            <a:chExt cx="529750" cy="292900"/>
          </a:xfrm>
        </p:grpSpPr>
        <p:sp>
          <p:nvSpPr>
            <p:cNvPr id="754" name="Shape 754"/>
            <p:cNvSpPr/>
            <p:nvPr/>
          </p:nvSpPr>
          <p:spPr>
            <a:xfrm>
              <a:off x="632875" y="5077450"/>
              <a:ext cx="272200" cy="185725"/>
            </a:xfrm>
            <a:custGeom>
              <a:avLst/>
              <a:gdLst/>
              <a:ahLst/>
              <a:cxnLst/>
              <a:rect l="0" t="0" r="0" b="0"/>
              <a:pathLst>
                <a:path w="10888" h="7429" fill="none" extrusionOk="0">
                  <a:moveTo>
                    <a:pt x="2947" y="0"/>
                  </a:moveTo>
                  <a:lnTo>
                    <a:pt x="6406" y="7428"/>
                  </a:lnTo>
                  <a:lnTo>
                    <a:pt x="10887" y="2314"/>
                  </a:lnTo>
                  <a:lnTo>
                    <a:pt x="4019" y="2314"/>
                  </a:lnTo>
                  <a:lnTo>
                    <a:pt x="0" y="7428"/>
                  </a:lnTo>
                  <a:lnTo>
                    <a:pt x="6406" y="7428"/>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5" name="Shape 755"/>
            <p:cNvSpPr/>
            <p:nvPr/>
          </p:nvSpPr>
          <p:spPr>
            <a:xfrm>
              <a:off x="886175" y="5071350"/>
              <a:ext cx="74300" cy="191825"/>
            </a:xfrm>
            <a:custGeom>
              <a:avLst/>
              <a:gdLst/>
              <a:ahLst/>
              <a:cxnLst/>
              <a:rect l="0" t="0" r="0" b="0"/>
              <a:pathLst>
                <a:path w="2972" h="7673" fill="none" extrusionOk="0">
                  <a:moveTo>
                    <a:pt x="2971" y="7672"/>
                  </a:moveTo>
                  <a:lnTo>
                    <a:pt x="0" y="1"/>
                  </a:lnTo>
                  <a:lnTo>
                    <a:pt x="1364" y="1"/>
                  </a:lnTo>
                  <a:lnTo>
                    <a:pt x="1364" y="1"/>
                  </a:lnTo>
                  <a:lnTo>
                    <a:pt x="1534" y="25"/>
                  </a:lnTo>
                  <a:lnTo>
                    <a:pt x="1681" y="49"/>
                  </a:lnTo>
                  <a:lnTo>
                    <a:pt x="1827" y="147"/>
                  </a:lnTo>
                  <a:lnTo>
                    <a:pt x="1875" y="195"/>
                  </a:lnTo>
                  <a:lnTo>
                    <a:pt x="1900" y="244"/>
                  </a:lnTo>
                  <a:lnTo>
                    <a:pt x="1924" y="342"/>
                  </a:lnTo>
                  <a:lnTo>
                    <a:pt x="1900" y="439"/>
                  </a:lnTo>
                  <a:lnTo>
                    <a:pt x="1851" y="536"/>
                  </a:lnTo>
                  <a:lnTo>
                    <a:pt x="1778" y="658"/>
                  </a:lnTo>
                  <a:lnTo>
                    <a:pt x="1656" y="804"/>
                  </a:lnTo>
                  <a:lnTo>
                    <a:pt x="1486" y="975"/>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6" name="Shape 756"/>
            <p:cNvSpPr/>
            <p:nvPr/>
          </p:nvSpPr>
          <p:spPr>
            <a:xfrm>
              <a:off x="531800" y="5162075"/>
              <a:ext cx="202175" cy="202175"/>
            </a:xfrm>
            <a:custGeom>
              <a:avLst/>
              <a:gdLst/>
              <a:ahLst/>
              <a:cxnLst/>
              <a:rect l="0" t="0" r="0" b="0"/>
              <a:pathLst>
                <a:path w="8087" h="8087" fill="none" extrusionOk="0">
                  <a:moveTo>
                    <a:pt x="1" y="4043"/>
                  </a:moveTo>
                  <a:lnTo>
                    <a:pt x="1" y="4043"/>
                  </a:lnTo>
                  <a:lnTo>
                    <a:pt x="25" y="3629"/>
                  </a:lnTo>
                  <a:lnTo>
                    <a:pt x="74" y="3215"/>
                  </a:lnTo>
                  <a:lnTo>
                    <a:pt x="171" y="2826"/>
                  </a:lnTo>
                  <a:lnTo>
                    <a:pt x="317" y="2460"/>
                  </a:lnTo>
                  <a:lnTo>
                    <a:pt x="488" y="2119"/>
                  </a:lnTo>
                  <a:lnTo>
                    <a:pt x="682" y="1778"/>
                  </a:lnTo>
                  <a:lnTo>
                    <a:pt x="926" y="1462"/>
                  </a:lnTo>
                  <a:lnTo>
                    <a:pt x="1194" y="1170"/>
                  </a:lnTo>
                  <a:lnTo>
                    <a:pt x="1462" y="926"/>
                  </a:lnTo>
                  <a:lnTo>
                    <a:pt x="1778" y="682"/>
                  </a:lnTo>
                  <a:lnTo>
                    <a:pt x="2119" y="488"/>
                  </a:lnTo>
                  <a:lnTo>
                    <a:pt x="2460" y="317"/>
                  </a:lnTo>
                  <a:lnTo>
                    <a:pt x="2850" y="171"/>
                  </a:lnTo>
                  <a:lnTo>
                    <a:pt x="3240" y="74"/>
                  </a:lnTo>
                  <a:lnTo>
                    <a:pt x="3629" y="25"/>
                  </a:lnTo>
                  <a:lnTo>
                    <a:pt x="4043" y="0"/>
                  </a:lnTo>
                  <a:lnTo>
                    <a:pt x="4043" y="0"/>
                  </a:lnTo>
                  <a:lnTo>
                    <a:pt x="4458" y="25"/>
                  </a:lnTo>
                  <a:lnTo>
                    <a:pt x="4872" y="74"/>
                  </a:lnTo>
                  <a:lnTo>
                    <a:pt x="5237" y="171"/>
                  </a:lnTo>
                  <a:lnTo>
                    <a:pt x="5627" y="317"/>
                  </a:lnTo>
                  <a:lnTo>
                    <a:pt x="5968" y="488"/>
                  </a:lnTo>
                  <a:lnTo>
                    <a:pt x="6308" y="682"/>
                  </a:lnTo>
                  <a:lnTo>
                    <a:pt x="6625" y="926"/>
                  </a:lnTo>
                  <a:lnTo>
                    <a:pt x="6917" y="1170"/>
                  </a:lnTo>
                  <a:lnTo>
                    <a:pt x="7161" y="1462"/>
                  </a:lnTo>
                  <a:lnTo>
                    <a:pt x="7404" y="1778"/>
                  </a:lnTo>
                  <a:lnTo>
                    <a:pt x="7599" y="2119"/>
                  </a:lnTo>
                  <a:lnTo>
                    <a:pt x="7770" y="2460"/>
                  </a:lnTo>
                  <a:lnTo>
                    <a:pt x="7916" y="2826"/>
                  </a:lnTo>
                  <a:lnTo>
                    <a:pt x="8013" y="3215"/>
                  </a:lnTo>
                  <a:lnTo>
                    <a:pt x="8062" y="3629"/>
                  </a:lnTo>
                  <a:lnTo>
                    <a:pt x="8086" y="4043"/>
                  </a:lnTo>
                  <a:lnTo>
                    <a:pt x="8086" y="4043"/>
                  </a:lnTo>
                  <a:lnTo>
                    <a:pt x="8062" y="4457"/>
                  </a:lnTo>
                  <a:lnTo>
                    <a:pt x="8013" y="4847"/>
                  </a:lnTo>
                  <a:lnTo>
                    <a:pt x="7916" y="5237"/>
                  </a:lnTo>
                  <a:lnTo>
                    <a:pt x="7770" y="5626"/>
                  </a:lnTo>
                  <a:lnTo>
                    <a:pt x="7599" y="5967"/>
                  </a:lnTo>
                  <a:lnTo>
                    <a:pt x="7404" y="6308"/>
                  </a:lnTo>
                  <a:lnTo>
                    <a:pt x="7161" y="6625"/>
                  </a:lnTo>
                  <a:lnTo>
                    <a:pt x="6917" y="6893"/>
                  </a:lnTo>
                  <a:lnTo>
                    <a:pt x="6625" y="7161"/>
                  </a:lnTo>
                  <a:lnTo>
                    <a:pt x="6308" y="7404"/>
                  </a:lnTo>
                  <a:lnTo>
                    <a:pt x="5968" y="7599"/>
                  </a:lnTo>
                  <a:lnTo>
                    <a:pt x="5627" y="7770"/>
                  </a:lnTo>
                  <a:lnTo>
                    <a:pt x="5237" y="7916"/>
                  </a:lnTo>
                  <a:lnTo>
                    <a:pt x="4872" y="8013"/>
                  </a:lnTo>
                  <a:lnTo>
                    <a:pt x="4458" y="8062"/>
                  </a:lnTo>
                  <a:lnTo>
                    <a:pt x="4043" y="8086"/>
                  </a:lnTo>
                  <a:lnTo>
                    <a:pt x="4043" y="8086"/>
                  </a:lnTo>
                  <a:lnTo>
                    <a:pt x="3629" y="8062"/>
                  </a:lnTo>
                  <a:lnTo>
                    <a:pt x="3240" y="8013"/>
                  </a:lnTo>
                  <a:lnTo>
                    <a:pt x="2850" y="7916"/>
                  </a:lnTo>
                  <a:lnTo>
                    <a:pt x="2460" y="7770"/>
                  </a:lnTo>
                  <a:lnTo>
                    <a:pt x="2119" y="7599"/>
                  </a:lnTo>
                  <a:lnTo>
                    <a:pt x="1778" y="7404"/>
                  </a:lnTo>
                  <a:lnTo>
                    <a:pt x="1462" y="7161"/>
                  </a:lnTo>
                  <a:lnTo>
                    <a:pt x="1194" y="6893"/>
                  </a:lnTo>
                  <a:lnTo>
                    <a:pt x="926" y="6625"/>
                  </a:lnTo>
                  <a:lnTo>
                    <a:pt x="682" y="6308"/>
                  </a:lnTo>
                  <a:lnTo>
                    <a:pt x="488" y="5967"/>
                  </a:lnTo>
                  <a:lnTo>
                    <a:pt x="317" y="5626"/>
                  </a:lnTo>
                  <a:lnTo>
                    <a:pt x="171" y="5237"/>
                  </a:lnTo>
                  <a:lnTo>
                    <a:pt x="74" y="4847"/>
                  </a:lnTo>
                  <a:lnTo>
                    <a:pt x="25" y="4457"/>
                  </a:lnTo>
                  <a:lnTo>
                    <a:pt x="1" y="4043"/>
                  </a:lnTo>
                  <a:lnTo>
                    <a:pt x="1" y="4043"/>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7" name="Shape 757"/>
            <p:cNvSpPr/>
            <p:nvPr/>
          </p:nvSpPr>
          <p:spPr>
            <a:xfrm>
              <a:off x="859375" y="5162075"/>
              <a:ext cx="202175" cy="202175"/>
            </a:xfrm>
            <a:custGeom>
              <a:avLst/>
              <a:gdLst/>
              <a:ahLst/>
              <a:cxnLst/>
              <a:rect l="0" t="0" r="0" b="0"/>
              <a:pathLst>
                <a:path w="8087" h="8087" fill="none" extrusionOk="0">
                  <a:moveTo>
                    <a:pt x="1" y="4043"/>
                  </a:moveTo>
                  <a:lnTo>
                    <a:pt x="1" y="4043"/>
                  </a:lnTo>
                  <a:lnTo>
                    <a:pt x="1" y="3629"/>
                  </a:lnTo>
                  <a:lnTo>
                    <a:pt x="74" y="3215"/>
                  </a:lnTo>
                  <a:lnTo>
                    <a:pt x="171" y="2826"/>
                  </a:lnTo>
                  <a:lnTo>
                    <a:pt x="317" y="2460"/>
                  </a:lnTo>
                  <a:lnTo>
                    <a:pt x="488" y="2119"/>
                  </a:lnTo>
                  <a:lnTo>
                    <a:pt x="682" y="1778"/>
                  </a:lnTo>
                  <a:lnTo>
                    <a:pt x="926" y="1462"/>
                  </a:lnTo>
                  <a:lnTo>
                    <a:pt x="1170" y="1170"/>
                  </a:lnTo>
                  <a:lnTo>
                    <a:pt x="1462" y="926"/>
                  </a:lnTo>
                  <a:lnTo>
                    <a:pt x="1778" y="682"/>
                  </a:lnTo>
                  <a:lnTo>
                    <a:pt x="2119" y="488"/>
                  </a:lnTo>
                  <a:lnTo>
                    <a:pt x="2460" y="317"/>
                  </a:lnTo>
                  <a:lnTo>
                    <a:pt x="2826" y="171"/>
                  </a:lnTo>
                  <a:lnTo>
                    <a:pt x="3215" y="74"/>
                  </a:lnTo>
                  <a:lnTo>
                    <a:pt x="3629" y="25"/>
                  </a:lnTo>
                  <a:lnTo>
                    <a:pt x="4043" y="0"/>
                  </a:lnTo>
                  <a:lnTo>
                    <a:pt x="4043" y="0"/>
                  </a:lnTo>
                  <a:lnTo>
                    <a:pt x="4457" y="25"/>
                  </a:lnTo>
                  <a:lnTo>
                    <a:pt x="4847" y="74"/>
                  </a:lnTo>
                  <a:lnTo>
                    <a:pt x="5237" y="171"/>
                  </a:lnTo>
                  <a:lnTo>
                    <a:pt x="5602" y="317"/>
                  </a:lnTo>
                  <a:lnTo>
                    <a:pt x="5967" y="488"/>
                  </a:lnTo>
                  <a:lnTo>
                    <a:pt x="6308" y="682"/>
                  </a:lnTo>
                  <a:lnTo>
                    <a:pt x="6601" y="926"/>
                  </a:lnTo>
                  <a:lnTo>
                    <a:pt x="6893" y="1170"/>
                  </a:lnTo>
                  <a:lnTo>
                    <a:pt x="7161" y="1462"/>
                  </a:lnTo>
                  <a:lnTo>
                    <a:pt x="7380" y="1778"/>
                  </a:lnTo>
                  <a:lnTo>
                    <a:pt x="7599" y="2119"/>
                  </a:lnTo>
                  <a:lnTo>
                    <a:pt x="7770" y="2460"/>
                  </a:lnTo>
                  <a:lnTo>
                    <a:pt x="7892" y="2826"/>
                  </a:lnTo>
                  <a:lnTo>
                    <a:pt x="7989" y="3215"/>
                  </a:lnTo>
                  <a:lnTo>
                    <a:pt x="8062" y="3629"/>
                  </a:lnTo>
                  <a:lnTo>
                    <a:pt x="8086" y="4043"/>
                  </a:lnTo>
                  <a:lnTo>
                    <a:pt x="8086" y="4043"/>
                  </a:lnTo>
                  <a:lnTo>
                    <a:pt x="8062" y="4457"/>
                  </a:lnTo>
                  <a:lnTo>
                    <a:pt x="7989" y="4847"/>
                  </a:lnTo>
                  <a:lnTo>
                    <a:pt x="7892" y="5237"/>
                  </a:lnTo>
                  <a:lnTo>
                    <a:pt x="7770" y="5626"/>
                  </a:lnTo>
                  <a:lnTo>
                    <a:pt x="7599" y="5967"/>
                  </a:lnTo>
                  <a:lnTo>
                    <a:pt x="7380" y="6308"/>
                  </a:lnTo>
                  <a:lnTo>
                    <a:pt x="7161" y="6625"/>
                  </a:lnTo>
                  <a:lnTo>
                    <a:pt x="6893" y="6893"/>
                  </a:lnTo>
                  <a:lnTo>
                    <a:pt x="6601" y="7161"/>
                  </a:lnTo>
                  <a:lnTo>
                    <a:pt x="6308" y="7404"/>
                  </a:lnTo>
                  <a:lnTo>
                    <a:pt x="5967" y="7599"/>
                  </a:lnTo>
                  <a:lnTo>
                    <a:pt x="5602" y="7770"/>
                  </a:lnTo>
                  <a:lnTo>
                    <a:pt x="5237" y="7916"/>
                  </a:lnTo>
                  <a:lnTo>
                    <a:pt x="4847" y="8013"/>
                  </a:lnTo>
                  <a:lnTo>
                    <a:pt x="4457" y="8062"/>
                  </a:lnTo>
                  <a:lnTo>
                    <a:pt x="4043" y="8086"/>
                  </a:lnTo>
                  <a:lnTo>
                    <a:pt x="4043" y="8086"/>
                  </a:lnTo>
                  <a:lnTo>
                    <a:pt x="3629" y="8062"/>
                  </a:lnTo>
                  <a:lnTo>
                    <a:pt x="3215" y="8013"/>
                  </a:lnTo>
                  <a:lnTo>
                    <a:pt x="2826" y="7916"/>
                  </a:lnTo>
                  <a:lnTo>
                    <a:pt x="2460" y="7770"/>
                  </a:lnTo>
                  <a:lnTo>
                    <a:pt x="2119" y="7599"/>
                  </a:lnTo>
                  <a:lnTo>
                    <a:pt x="1778" y="7404"/>
                  </a:lnTo>
                  <a:lnTo>
                    <a:pt x="1462" y="7161"/>
                  </a:lnTo>
                  <a:lnTo>
                    <a:pt x="1170" y="6893"/>
                  </a:lnTo>
                  <a:lnTo>
                    <a:pt x="926" y="6625"/>
                  </a:lnTo>
                  <a:lnTo>
                    <a:pt x="682" y="6308"/>
                  </a:lnTo>
                  <a:lnTo>
                    <a:pt x="488" y="5967"/>
                  </a:lnTo>
                  <a:lnTo>
                    <a:pt x="317" y="5626"/>
                  </a:lnTo>
                  <a:lnTo>
                    <a:pt x="171" y="5237"/>
                  </a:lnTo>
                  <a:lnTo>
                    <a:pt x="74" y="4847"/>
                  </a:lnTo>
                  <a:lnTo>
                    <a:pt x="1" y="4457"/>
                  </a:lnTo>
                  <a:lnTo>
                    <a:pt x="1" y="4043"/>
                  </a:lnTo>
                  <a:lnTo>
                    <a:pt x="1" y="4043"/>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8" name="Shape 758"/>
            <p:cNvSpPr/>
            <p:nvPr/>
          </p:nvSpPr>
          <p:spPr>
            <a:xfrm>
              <a:off x="676100" y="5071350"/>
              <a:ext cx="86500" cy="7325"/>
            </a:xfrm>
            <a:custGeom>
              <a:avLst/>
              <a:gdLst/>
              <a:ahLst/>
              <a:cxnLst/>
              <a:rect l="0" t="0" r="0" b="0"/>
              <a:pathLst>
                <a:path w="3460" h="293" fill="none" extrusionOk="0">
                  <a:moveTo>
                    <a:pt x="1" y="1"/>
                  </a:moveTo>
                  <a:lnTo>
                    <a:pt x="3459" y="293"/>
                  </a:lnTo>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9" name="Shape 759"/>
            <p:cNvSpPr/>
            <p:nvPr/>
          </p:nvSpPr>
          <p:spPr>
            <a:xfrm>
              <a:off x="941575" y="5244275"/>
              <a:ext cx="37175" cy="37175"/>
            </a:xfrm>
            <a:custGeom>
              <a:avLst/>
              <a:gdLst/>
              <a:ahLst/>
              <a:cxnLst/>
              <a:rect l="0" t="0" r="0" b="0"/>
              <a:pathLst>
                <a:path w="1487" h="1487" fill="none" extrusionOk="0">
                  <a:moveTo>
                    <a:pt x="0" y="755"/>
                  </a:moveTo>
                  <a:lnTo>
                    <a:pt x="0" y="755"/>
                  </a:lnTo>
                  <a:lnTo>
                    <a:pt x="25" y="609"/>
                  </a:lnTo>
                  <a:lnTo>
                    <a:pt x="73" y="463"/>
                  </a:lnTo>
                  <a:lnTo>
                    <a:pt x="122" y="341"/>
                  </a:lnTo>
                  <a:lnTo>
                    <a:pt x="220" y="220"/>
                  </a:lnTo>
                  <a:lnTo>
                    <a:pt x="341" y="147"/>
                  </a:lnTo>
                  <a:lnTo>
                    <a:pt x="463" y="73"/>
                  </a:lnTo>
                  <a:lnTo>
                    <a:pt x="609" y="25"/>
                  </a:lnTo>
                  <a:lnTo>
                    <a:pt x="755" y="0"/>
                  </a:lnTo>
                  <a:lnTo>
                    <a:pt x="755" y="0"/>
                  </a:lnTo>
                  <a:lnTo>
                    <a:pt x="902" y="25"/>
                  </a:lnTo>
                  <a:lnTo>
                    <a:pt x="1048" y="73"/>
                  </a:lnTo>
                  <a:lnTo>
                    <a:pt x="1169" y="147"/>
                  </a:lnTo>
                  <a:lnTo>
                    <a:pt x="1267" y="220"/>
                  </a:lnTo>
                  <a:lnTo>
                    <a:pt x="1364" y="341"/>
                  </a:lnTo>
                  <a:lnTo>
                    <a:pt x="1437" y="463"/>
                  </a:lnTo>
                  <a:lnTo>
                    <a:pt x="1486" y="609"/>
                  </a:lnTo>
                  <a:lnTo>
                    <a:pt x="1486" y="755"/>
                  </a:lnTo>
                  <a:lnTo>
                    <a:pt x="1486" y="755"/>
                  </a:lnTo>
                  <a:lnTo>
                    <a:pt x="1486" y="902"/>
                  </a:lnTo>
                  <a:lnTo>
                    <a:pt x="1437" y="1048"/>
                  </a:lnTo>
                  <a:lnTo>
                    <a:pt x="1364" y="1169"/>
                  </a:lnTo>
                  <a:lnTo>
                    <a:pt x="1267" y="1267"/>
                  </a:lnTo>
                  <a:lnTo>
                    <a:pt x="1169" y="1364"/>
                  </a:lnTo>
                  <a:lnTo>
                    <a:pt x="1048" y="1437"/>
                  </a:lnTo>
                  <a:lnTo>
                    <a:pt x="902" y="1486"/>
                  </a:lnTo>
                  <a:lnTo>
                    <a:pt x="755" y="1486"/>
                  </a:lnTo>
                  <a:lnTo>
                    <a:pt x="755" y="1486"/>
                  </a:lnTo>
                  <a:lnTo>
                    <a:pt x="609" y="1486"/>
                  </a:lnTo>
                  <a:lnTo>
                    <a:pt x="463" y="1437"/>
                  </a:lnTo>
                  <a:lnTo>
                    <a:pt x="341" y="1364"/>
                  </a:lnTo>
                  <a:lnTo>
                    <a:pt x="220" y="1267"/>
                  </a:lnTo>
                  <a:lnTo>
                    <a:pt x="122" y="1169"/>
                  </a:lnTo>
                  <a:lnTo>
                    <a:pt x="73" y="1048"/>
                  </a:lnTo>
                  <a:lnTo>
                    <a:pt x="25" y="902"/>
                  </a:lnTo>
                  <a:lnTo>
                    <a:pt x="0" y="755"/>
                  </a:lnTo>
                  <a:lnTo>
                    <a:pt x="0" y="755"/>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0" name="Shape 760"/>
            <p:cNvSpPr/>
            <p:nvPr/>
          </p:nvSpPr>
          <p:spPr>
            <a:xfrm>
              <a:off x="614600" y="5244275"/>
              <a:ext cx="37175" cy="37175"/>
            </a:xfrm>
            <a:custGeom>
              <a:avLst/>
              <a:gdLst/>
              <a:ahLst/>
              <a:cxnLst/>
              <a:rect l="0" t="0" r="0" b="0"/>
              <a:pathLst>
                <a:path w="1487" h="1487" fill="none" extrusionOk="0">
                  <a:moveTo>
                    <a:pt x="1" y="755"/>
                  </a:moveTo>
                  <a:lnTo>
                    <a:pt x="1" y="755"/>
                  </a:lnTo>
                  <a:lnTo>
                    <a:pt x="1" y="609"/>
                  </a:lnTo>
                  <a:lnTo>
                    <a:pt x="50" y="463"/>
                  </a:lnTo>
                  <a:lnTo>
                    <a:pt x="123" y="341"/>
                  </a:lnTo>
                  <a:lnTo>
                    <a:pt x="220" y="220"/>
                  </a:lnTo>
                  <a:lnTo>
                    <a:pt x="317" y="147"/>
                  </a:lnTo>
                  <a:lnTo>
                    <a:pt x="439" y="73"/>
                  </a:lnTo>
                  <a:lnTo>
                    <a:pt x="585" y="25"/>
                  </a:lnTo>
                  <a:lnTo>
                    <a:pt x="731" y="0"/>
                  </a:lnTo>
                  <a:lnTo>
                    <a:pt x="731" y="0"/>
                  </a:lnTo>
                  <a:lnTo>
                    <a:pt x="878" y="25"/>
                  </a:lnTo>
                  <a:lnTo>
                    <a:pt x="1024" y="73"/>
                  </a:lnTo>
                  <a:lnTo>
                    <a:pt x="1146" y="147"/>
                  </a:lnTo>
                  <a:lnTo>
                    <a:pt x="1267" y="220"/>
                  </a:lnTo>
                  <a:lnTo>
                    <a:pt x="1340" y="341"/>
                  </a:lnTo>
                  <a:lnTo>
                    <a:pt x="1413" y="463"/>
                  </a:lnTo>
                  <a:lnTo>
                    <a:pt x="1462" y="609"/>
                  </a:lnTo>
                  <a:lnTo>
                    <a:pt x="1486" y="755"/>
                  </a:lnTo>
                  <a:lnTo>
                    <a:pt x="1486" y="755"/>
                  </a:lnTo>
                  <a:lnTo>
                    <a:pt x="1462" y="902"/>
                  </a:lnTo>
                  <a:lnTo>
                    <a:pt x="1413" y="1048"/>
                  </a:lnTo>
                  <a:lnTo>
                    <a:pt x="1340" y="1169"/>
                  </a:lnTo>
                  <a:lnTo>
                    <a:pt x="1267" y="1267"/>
                  </a:lnTo>
                  <a:lnTo>
                    <a:pt x="1146" y="1364"/>
                  </a:lnTo>
                  <a:lnTo>
                    <a:pt x="1024" y="1437"/>
                  </a:lnTo>
                  <a:lnTo>
                    <a:pt x="878" y="1486"/>
                  </a:lnTo>
                  <a:lnTo>
                    <a:pt x="731" y="1486"/>
                  </a:lnTo>
                  <a:lnTo>
                    <a:pt x="731" y="1486"/>
                  </a:lnTo>
                  <a:lnTo>
                    <a:pt x="585" y="1486"/>
                  </a:lnTo>
                  <a:lnTo>
                    <a:pt x="439" y="1437"/>
                  </a:lnTo>
                  <a:lnTo>
                    <a:pt x="317" y="1364"/>
                  </a:lnTo>
                  <a:lnTo>
                    <a:pt x="220" y="1267"/>
                  </a:lnTo>
                  <a:lnTo>
                    <a:pt x="123" y="1169"/>
                  </a:lnTo>
                  <a:lnTo>
                    <a:pt x="50" y="1048"/>
                  </a:lnTo>
                  <a:lnTo>
                    <a:pt x="1" y="902"/>
                  </a:lnTo>
                  <a:lnTo>
                    <a:pt x="1" y="755"/>
                  </a:lnTo>
                  <a:lnTo>
                    <a:pt x="1" y="755"/>
                  </a:lnTo>
                  <a:close/>
                </a:path>
              </a:pathLst>
            </a:custGeom>
            <a:noFill/>
            <a:ln w="12175" cap="rnd"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761" name="Shape 761"/>
          <p:cNvSpPr txBox="1">
            <a:spLocks noGrp="1"/>
          </p:cNvSpPr>
          <p:nvPr>
            <p:ph type="sldNum" idx="12"/>
          </p:nvPr>
        </p:nvSpPr>
        <p:spPr>
          <a:xfrm>
            <a:off x="0" y="0"/>
            <a:ext cx="594900" cy="731700"/>
          </a:xfrm>
          <a:prstGeom prst="rect">
            <a:avLst/>
          </a:prstGeom>
          <a:ln>
            <a:noFill/>
          </a:ln>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31</a:t>
            </a:fld>
            <a:endParaRPr/>
          </a:p>
        </p:txBody>
      </p:sp>
      <p:sp>
        <p:nvSpPr>
          <p:cNvPr id="762" name="Shape 762"/>
          <p:cNvSpPr txBox="1"/>
          <p:nvPr/>
        </p:nvSpPr>
        <p:spPr>
          <a:xfrm>
            <a:off x="495575" y="1196850"/>
            <a:ext cx="2592000" cy="1525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900" b="1">
                <a:solidFill>
                  <a:srgbClr val="222222"/>
                </a:solidFill>
                <a:latin typeface="Roboto"/>
                <a:ea typeface="Roboto"/>
                <a:cs typeface="Roboto"/>
                <a:sym typeface="Roboto"/>
              </a:rPr>
              <a:t>SlidesCarnival icons are editable shapes</a:t>
            </a:r>
            <a:r>
              <a:rPr lang="en" sz="900">
                <a:solidFill>
                  <a:srgbClr val="222222"/>
                </a:solidFill>
                <a:latin typeface="Roboto"/>
                <a:ea typeface="Roboto"/>
                <a:cs typeface="Roboto"/>
                <a:sym typeface="Roboto"/>
              </a:rPr>
              <a:t>. </a:t>
            </a:r>
            <a:endParaRPr sz="900">
              <a:solidFill>
                <a:srgbClr val="222222"/>
              </a:solidFill>
              <a:latin typeface="Roboto"/>
              <a:ea typeface="Roboto"/>
              <a:cs typeface="Roboto"/>
              <a:sym typeface="Roboto"/>
            </a:endParaRPr>
          </a:p>
          <a:p>
            <a:pPr marL="0" lvl="0" indent="0" rtl="0">
              <a:spcBef>
                <a:spcPts val="0"/>
              </a:spcBef>
              <a:spcAft>
                <a:spcPts val="0"/>
              </a:spcAft>
              <a:buClr>
                <a:schemeClr val="dk1"/>
              </a:buClr>
              <a:buSzPts val="1100"/>
              <a:buFont typeface="Arial"/>
              <a:buNone/>
            </a:pPr>
            <a:endParaRPr sz="900">
              <a:solidFill>
                <a:srgbClr val="222222"/>
              </a:solidFill>
              <a:latin typeface="Roboto"/>
              <a:ea typeface="Roboto"/>
              <a:cs typeface="Roboto"/>
              <a:sym typeface="Roboto"/>
            </a:endParaRPr>
          </a:p>
          <a:p>
            <a:pPr marL="0" lvl="0" indent="0" rtl="0">
              <a:spcBef>
                <a:spcPts val="0"/>
              </a:spcBef>
              <a:spcAft>
                <a:spcPts val="0"/>
              </a:spcAft>
              <a:buClr>
                <a:schemeClr val="dk1"/>
              </a:buClr>
              <a:buSzPts val="1100"/>
              <a:buFont typeface="Arial"/>
              <a:buNone/>
            </a:pPr>
            <a:r>
              <a:rPr lang="en" sz="900">
                <a:solidFill>
                  <a:srgbClr val="222222"/>
                </a:solidFill>
                <a:latin typeface="Roboto"/>
                <a:ea typeface="Roboto"/>
                <a:cs typeface="Roboto"/>
                <a:sym typeface="Roboto"/>
              </a:rPr>
              <a:t>This means that you can:</a:t>
            </a:r>
            <a:endParaRPr sz="900">
              <a:solidFill>
                <a:srgbClr val="222222"/>
              </a:solidFill>
              <a:latin typeface="Roboto"/>
              <a:ea typeface="Roboto"/>
              <a:cs typeface="Roboto"/>
              <a:sym typeface="Roboto"/>
            </a:endParaRPr>
          </a:p>
          <a:p>
            <a:pPr marL="457200" lvl="0" indent="-285750" rtl="0">
              <a:spcBef>
                <a:spcPts val="0"/>
              </a:spcBef>
              <a:spcAft>
                <a:spcPts val="0"/>
              </a:spcAft>
              <a:buClr>
                <a:srgbClr val="222222"/>
              </a:buClr>
              <a:buSzPts val="900"/>
              <a:buFont typeface="Roboto"/>
              <a:buChar char="●"/>
            </a:pPr>
            <a:r>
              <a:rPr lang="en" sz="900">
                <a:solidFill>
                  <a:srgbClr val="222222"/>
                </a:solidFill>
                <a:latin typeface="Roboto"/>
                <a:ea typeface="Roboto"/>
                <a:cs typeface="Roboto"/>
                <a:sym typeface="Roboto"/>
              </a:rPr>
              <a:t>Resize them without losing quality.</a:t>
            </a:r>
            <a:endParaRPr sz="900">
              <a:solidFill>
                <a:srgbClr val="222222"/>
              </a:solidFill>
              <a:latin typeface="Roboto"/>
              <a:ea typeface="Roboto"/>
              <a:cs typeface="Roboto"/>
              <a:sym typeface="Roboto"/>
            </a:endParaRPr>
          </a:p>
          <a:p>
            <a:pPr marL="457200" lvl="0" indent="-285750" rtl="0">
              <a:spcBef>
                <a:spcPts val="0"/>
              </a:spcBef>
              <a:spcAft>
                <a:spcPts val="0"/>
              </a:spcAft>
              <a:buClr>
                <a:srgbClr val="222222"/>
              </a:buClr>
              <a:buSzPts val="900"/>
              <a:buFont typeface="Roboto"/>
              <a:buChar char="●"/>
            </a:pPr>
            <a:r>
              <a:rPr lang="en" sz="900">
                <a:solidFill>
                  <a:srgbClr val="222222"/>
                </a:solidFill>
                <a:latin typeface="Roboto"/>
                <a:ea typeface="Roboto"/>
                <a:cs typeface="Roboto"/>
                <a:sym typeface="Roboto"/>
              </a:rPr>
              <a:t>Change line color, width and style.</a:t>
            </a:r>
            <a:endParaRPr sz="900">
              <a:solidFill>
                <a:srgbClr val="222222"/>
              </a:solidFill>
              <a:latin typeface="Roboto"/>
              <a:ea typeface="Roboto"/>
              <a:cs typeface="Roboto"/>
              <a:sym typeface="Roboto"/>
            </a:endParaRPr>
          </a:p>
          <a:p>
            <a:pPr marL="0" lvl="0" indent="0" rtl="0">
              <a:spcBef>
                <a:spcPts val="0"/>
              </a:spcBef>
              <a:spcAft>
                <a:spcPts val="0"/>
              </a:spcAft>
              <a:buNone/>
            </a:pPr>
            <a:endParaRPr sz="900">
              <a:solidFill>
                <a:srgbClr val="222222"/>
              </a:solidFill>
              <a:latin typeface="Roboto"/>
              <a:ea typeface="Roboto"/>
              <a:cs typeface="Roboto"/>
              <a:sym typeface="Roboto"/>
            </a:endParaRPr>
          </a:p>
          <a:p>
            <a:pPr marL="0" lvl="0" indent="0" rtl="0">
              <a:spcBef>
                <a:spcPts val="0"/>
              </a:spcBef>
              <a:spcAft>
                <a:spcPts val="0"/>
              </a:spcAft>
              <a:buNone/>
            </a:pPr>
            <a:r>
              <a:rPr lang="en" sz="900">
                <a:solidFill>
                  <a:srgbClr val="222222"/>
                </a:solidFill>
                <a:latin typeface="Roboto"/>
                <a:ea typeface="Roboto"/>
                <a:cs typeface="Roboto"/>
                <a:sym typeface="Roboto"/>
              </a:rPr>
              <a:t>Isn’t that nice? :)</a:t>
            </a:r>
            <a:endParaRPr sz="900">
              <a:solidFill>
                <a:srgbClr val="222222"/>
              </a:solidFill>
              <a:latin typeface="Roboto"/>
              <a:ea typeface="Roboto"/>
              <a:cs typeface="Roboto"/>
              <a:sym typeface="Roboto"/>
            </a:endParaRPr>
          </a:p>
          <a:p>
            <a:pPr marL="0" lvl="0" indent="0" rtl="0">
              <a:spcBef>
                <a:spcPts val="0"/>
              </a:spcBef>
              <a:spcAft>
                <a:spcPts val="0"/>
              </a:spcAft>
              <a:buNone/>
            </a:pPr>
            <a:endParaRPr sz="900">
              <a:solidFill>
                <a:srgbClr val="222222"/>
              </a:solidFill>
              <a:latin typeface="Roboto"/>
              <a:ea typeface="Roboto"/>
              <a:cs typeface="Roboto"/>
              <a:sym typeface="Roboto"/>
            </a:endParaRPr>
          </a:p>
          <a:p>
            <a:pPr marL="0" lvl="0" indent="0" rtl="0">
              <a:spcBef>
                <a:spcPts val="0"/>
              </a:spcBef>
              <a:spcAft>
                <a:spcPts val="0"/>
              </a:spcAft>
              <a:buNone/>
            </a:pPr>
            <a:r>
              <a:rPr lang="en" sz="900">
                <a:solidFill>
                  <a:srgbClr val="222222"/>
                </a:solidFill>
                <a:latin typeface="Roboto"/>
                <a:ea typeface="Roboto"/>
                <a:cs typeface="Roboto"/>
                <a:sym typeface="Roboto"/>
              </a:rPr>
              <a:t>Examples:</a:t>
            </a:r>
            <a:endParaRPr sz="900">
              <a:solidFill>
                <a:srgbClr val="222222"/>
              </a:solidFill>
              <a:latin typeface="Roboto"/>
              <a:ea typeface="Roboto"/>
              <a:cs typeface="Roboto"/>
              <a:sym typeface="Roboto"/>
            </a:endParaRPr>
          </a:p>
          <a:p>
            <a:pPr marL="0" lvl="0" indent="0" rtl="0">
              <a:spcBef>
                <a:spcPts val="0"/>
              </a:spcBef>
              <a:spcAft>
                <a:spcPts val="0"/>
              </a:spcAft>
              <a:buClr>
                <a:schemeClr val="dk1"/>
              </a:buClr>
              <a:buSzPts val="1100"/>
              <a:buFont typeface="Arial"/>
              <a:buNone/>
            </a:pPr>
            <a:endParaRPr sz="900">
              <a:solidFill>
                <a:srgbClr val="222222"/>
              </a:solidFill>
              <a:latin typeface="Roboto"/>
              <a:ea typeface="Roboto"/>
              <a:cs typeface="Roboto"/>
              <a:sym typeface="Roboto"/>
            </a:endParaRPr>
          </a:p>
          <a:p>
            <a:pPr marL="0" lvl="0" indent="0" rtl="0">
              <a:spcBef>
                <a:spcPts val="0"/>
              </a:spcBef>
              <a:spcAft>
                <a:spcPts val="0"/>
              </a:spcAft>
              <a:buNone/>
            </a:pPr>
            <a:endParaRPr sz="900">
              <a:solidFill>
                <a:srgbClr val="222222"/>
              </a:solidFill>
              <a:latin typeface="Roboto"/>
              <a:ea typeface="Roboto"/>
              <a:cs typeface="Roboto"/>
              <a:sym typeface="Roboto"/>
            </a:endParaRPr>
          </a:p>
        </p:txBody>
      </p:sp>
      <p:grpSp>
        <p:nvGrpSpPr>
          <p:cNvPr id="763" name="Shape 763"/>
          <p:cNvGrpSpPr/>
          <p:nvPr/>
        </p:nvGrpSpPr>
        <p:grpSpPr>
          <a:xfrm>
            <a:off x="1490894" y="2688175"/>
            <a:ext cx="433992" cy="422729"/>
            <a:chOff x="5916675" y="927975"/>
            <a:chExt cx="516350" cy="502950"/>
          </a:xfrm>
        </p:grpSpPr>
        <p:sp>
          <p:nvSpPr>
            <p:cNvPr id="764" name="Shape 764"/>
            <p:cNvSpPr/>
            <p:nvPr/>
          </p:nvSpPr>
          <p:spPr>
            <a:xfrm>
              <a:off x="5916675" y="927975"/>
              <a:ext cx="516350" cy="502950"/>
            </a:xfrm>
            <a:custGeom>
              <a:avLst/>
              <a:gdLst/>
              <a:ahLst/>
              <a:cxnLst/>
              <a:rect l="0" t="0" r="0" b="0"/>
              <a:pathLst>
                <a:path w="20654" h="20118" fill="none" extrusionOk="0">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noFill/>
            <a:ln w="38100" cap="rnd" cmpd="sng">
              <a:solidFill>
                <a:srgbClr val="FF87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5" name="Shape 765"/>
            <p:cNvSpPr/>
            <p:nvPr/>
          </p:nvSpPr>
          <p:spPr>
            <a:xfrm>
              <a:off x="6006800" y="1011375"/>
              <a:ext cx="336125" cy="336125"/>
            </a:xfrm>
            <a:custGeom>
              <a:avLst/>
              <a:gdLst/>
              <a:ahLst/>
              <a:cxnLst/>
              <a:rect l="0" t="0" r="0" b="0"/>
              <a:pathLst>
                <a:path w="13445" h="13445" fill="none" extrusionOk="0">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noFill/>
            <a:ln w="38100" cap="rnd" cmpd="sng">
              <a:solidFill>
                <a:srgbClr val="FF87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766" name="Shape 766"/>
          <p:cNvGrpSpPr/>
          <p:nvPr/>
        </p:nvGrpSpPr>
        <p:grpSpPr>
          <a:xfrm>
            <a:off x="606914" y="3394077"/>
            <a:ext cx="1079481" cy="1051467"/>
            <a:chOff x="5916675" y="927975"/>
            <a:chExt cx="516350" cy="502950"/>
          </a:xfrm>
        </p:grpSpPr>
        <p:sp>
          <p:nvSpPr>
            <p:cNvPr id="767" name="Shape 767"/>
            <p:cNvSpPr/>
            <p:nvPr/>
          </p:nvSpPr>
          <p:spPr>
            <a:xfrm>
              <a:off x="5916675" y="927975"/>
              <a:ext cx="516350" cy="502950"/>
            </a:xfrm>
            <a:custGeom>
              <a:avLst/>
              <a:gdLst/>
              <a:ahLst/>
              <a:cxnLst/>
              <a:rect l="0" t="0" r="0" b="0"/>
              <a:pathLst>
                <a:path w="20654" h="20118" fill="none" extrusionOk="0">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solidFill>
              <a:srgbClr val="FF0000"/>
            </a:solidFill>
            <a:ln w="9525" cap="rnd" cmpd="sng">
              <a:solidFill>
                <a:srgbClr val="FF8700"/>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8" name="Shape 768"/>
            <p:cNvSpPr/>
            <p:nvPr/>
          </p:nvSpPr>
          <p:spPr>
            <a:xfrm>
              <a:off x="6006800" y="1011375"/>
              <a:ext cx="336125" cy="336125"/>
            </a:xfrm>
            <a:custGeom>
              <a:avLst/>
              <a:gdLst/>
              <a:ahLst/>
              <a:cxnLst/>
              <a:rect l="0" t="0" r="0" b="0"/>
              <a:pathLst>
                <a:path w="13445" h="13445" fill="none" extrusionOk="0">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solidFill>
              <a:srgbClr val="FF0000"/>
            </a:solidFill>
            <a:ln w="9525" cap="rnd" cmpd="sng">
              <a:solidFill>
                <a:srgbClr val="FF8700"/>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769" name="Shape 769"/>
          <p:cNvGrpSpPr/>
          <p:nvPr/>
        </p:nvGrpSpPr>
        <p:grpSpPr>
          <a:xfrm>
            <a:off x="607057" y="2688175"/>
            <a:ext cx="433992" cy="422729"/>
            <a:chOff x="5916675" y="927975"/>
            <a:chExt cx="516350" cy="502950"/>
          </a:xfrm>
        </p:grpSpPr>
        <p:sp>
          <p:nvSpPr>
            <p:cNvPr id="770" name="Shape 770"/>
            <p:cNvSpPr/>
            <p:nvPr/>
          </p:nvSpPr>
          <p:spPr>
            <a:xfrm>
              <a:off x="5916675" y="927975"/>
              <a:ext cx="516350" cy="502950"/>
            </a:xfrm>
            <a:custGeom>
              <a:avLst/>
              <a:gdLst/>
              <a:ahLst/>
              <a:cxnLst/>
              <a:rect l="0" t="0" r="0" b="0"/>
              <a:pathLst>
                <a:path w="20654" h="20118" fill="none" extrusionOk="0">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noFill/>
            <a:ln w="12175" cap="rnd" cmpd="sng">
              <a:solidFill>
                <a:srgbClr val="FF87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1" name="Shape 771"/>
            <p:cNvSpPr/>
            <p:nvPr/>
          </p:nvSpPr>
          <p:spPr>
            <a:xfrm>
              <a:off x="6006800" y="1011375"/>
              <a:ext cx="336125" cy="336125"/>
            </a:xfrm>
            <a:custGeom>
              <a:avLst/>
              <a:gdLst/>
              <a:ahLst/>
              <a:cxnLst/>
              <a:rect l="0" t="0" r="0" b="0"/>
              <a:pathLst>
                <a:path w="13445" h="13445" fill="none" extrusionOk="0">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noFill/>
            <a:ln w="12175" cap="rnd" cmpd="sng">
              <a:solidFill>
                <a:srgbClr val="FF87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772" name="Shape 772"/>
          <p:cNvSpPr/>
          <p:nvPr/>
        </p:nvSpPr>
        <p:spPr>
          <a:xfrm>
            <a:off x="1683055" y="2924553"/>
            <a:ext cx="402263" cy="227229"/>
          </a:xfrm>
          <a:custGeom>
            <a:avLst/>
            <a:gdLst/>
            <a:ahLst/>
            <a:cxnLst/>
            <a:rect l="0" t="0" r="0" b="0"/>
            <a:pathLst>
              <a:path w="19144" h="10814" fill="none" extrusionOk="0">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w="38100" cap="rnd"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3" name="Shape 773"/>
          <p:cNvSpPr/>
          <p:nvPr/>
        </p:nvSpPr>
        <p:spPr>
          <a:xfrm>
            <a:off x="799218" y="2924553"/>
            <a:ext cx="402263" cy="227229"/>
          </a:xfrm>
          <a:custGeom>
            <a:avLst/>
            <a:gdLst/>
            <a:ahLst/>
            <a:cxnLst/>
            <a:rect l="0" t="0" r="0" b="0"/>
            <a:pathLst>
              <a:path w="19144" h="10814" fill="none" extrusionOk="0">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w="12175" cap="rnd"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4" name="Shape 774"/>
          <p:cNvSpPr/>
          <p:nvPr/>
        </p:nvSpPr>
        <p:spPr>
          <a:xfrm>
            <a:off x="1084753" y="3982090"/>
            <a:ext cx="1000561" cy="565194"/>
          </a:xfrm>
          <a:custGeom>
            <a:avLst/>
            <a:gdLst/>
            <a:ahLst/>
            <a:cxnLst/>
            <a:rect l="0" t="0" r="0" b="0"/>
            <a:pathLst>
              <a:path w="19144" h="10814" fill="none" extrusionOk="0">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w="9525" cap="rnd" cmpd="sng">
            <a:solidFill>
              <a:srgbClr val="6D9EEB"/>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78"/>
        <p:cNvGrpSpPr/>
        <p:nvPr/>
      </p:nvGrpSpPr>
      <p:grpSpPr>
        <a:xfrm>
          <a:off x="0" y="0"/>
          <a:ext cx="0" cy="0"/>
          <a:chOff x="0" y="0"/>
          <a:chExt cx="0" cy="0"/>
        </a:xfrm>
      </p:grpSpPr>
      <p:sp>
        <p:nvSpPr>
          <p:cNvPr id="779" name="Shape 779"/>
          <p:cNvSpPr txBox="1"/>
          <p:nvPr/>
        </p:nvSpPr>
        <p:spPr>
          <a:xfrm>
            <a:off x="2392450" y="990475"/>
            <a:ext cx="6287100" cy="1380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b="1">
                <a:solidFill>
                  <a:srgbClr val="222222"/>
                </a:solidFill>
                <a:latin typeface="Roboto"/>
                <a:ea typeface="Roboto"/>
                <a:cs typeface="Roboto"/>
                <a:sym typeface="Roboto"/>
              </a:rPr>
              <a:t>Now you can use any emoji as an icon!</a:t>
            </a:r>
            <a:endParaRPr>
              <a:solidFill>
                <a:srgbClr val="222222"/>
              </a:solidFill>
              <a:latin typeface="Roboto"/>
              <a:ea typeface="Roboto"/>
              <a:cs typeface="Roboto"/>
              <a:sym typeface="Roboto"/>
            </a:endParaRPr>
          </a:p>
          <a:p>
            <a:pPr marL="0" lvl="0" indent="0" rtl="0">
              <a:spcBef>
                <a:spcPts val="0"/>
              </a:spcBef>
              <a:spcAft>
                <a:spcPts val="0"/>
              </a:spcAft>
              <a:buClr>
                <a:schemeClr val="dk1"/>
              </a:buClr>
              <a:buSzPts val="1100"/>
              <a:buFont typeface="Arial"/>
              <a:buNone/>
            </a:pPr>
            <a:r>
              <a:rPr lang="en">
                <a:solidFill>
                  <a:srgbClr val="222222"/>
                </a:solidFill>
                <a:latin typeface="Roboto"/>
                <a:ea typeface="Roboto"/>
                <a:cs typeface="Roboto"/>
                <a:sym typeface="Roboto"/>
              </a:rPr>
              <a:t>And of course it resizes without losing quality and you can change the color.</a:t>
            </a:r>
            <a:endParaRPr>
              <a:solidFill>
                <a:srgbClr val="222222"/>
              </a:solidFill>
              <a:latin typeface="Roboto"/>
              <a:ea typeface="Roboto"/>
              <a:cs typeface="Roboto"/>
              <a:sym typeface="Roboto"/>
            </a:endParaRPr>
          </a:p>
          <a:p>
            <a:pPr marL="0" lvl="0" indent="0" rtl="0">
              <a:spcBef>
                <a:spcPts val="0"/>
              </a:spcBef>
              <a:spcAft>
                <a:spcPts val="0"/>
              </a:spcAft>
              <a:buNone/>
            </a:pPr>
            <a:endParaRPr>
              <a:solidFill>
                <a:srgbClr val="222222"/>
              </a:solidFill>
              <a:latin typeface="Roboto"/>
              <a:ea typeface="Roboto"/>
              <a:cs typeface="Roboto"/>
              <a:sym typeface="Roboto"/>
            </a:endParaRPr>
          </a:p>
          <a:p>
            <a:pPr marL="0" lvl="0" indent="0">
              <a:spcBef>
                <a:spcPts val="0"/>
              </a:spcBef>
              <a:spcAft>
                <a:spcPts val="0"/>
              </a:spcAft>
              <a:buNone/>
            </a:pPr>
            <a:r>
              <a:rPr lang="en">
                <a:solidFill>
                  <a:srgbClr val="222222"/>
                </a:solidFill>
                <a:latin typeface="Roboto"/>
                <a:ea typeface="Roboto"/>
                <a:cs typeface="Roboto"/>
                <a:sym typeface="Roboto"/>
              </a:rPr>
              <a:t>How? Follow Google instructions </a:t>
            </a:r>
            <a:r>
              <a:rPr lang="en" u="sng">
                <a:solidFill>
                  <a:srgbClr val="222222"/>
                </a:solidFill>
                <a:latin typeface="Roboto"/>
                <a:ea typeface="Roboto"/>
                <a:cs typeface="Roboto"/>
                <a:sym typeface="Roboto"/>
                <a:hlinkClick r:id="rId3"/>
              </a:rPr>
              <a:t>https://twitter.com/googledocs/status/730087240156643328</a:t>
            </a:r>
            <a:endParaRPr>
              <a:solidFill>
                <a:srgbClr val="222222"/>
              </a:solidFill>
              <a:latin typeface="Roboto"/>
              <a:ea typeface="Roboto"/>
              <a:cs typeface="Roboto"/>
              <a:sym typeface="Roboto"/>
            </a:endParaRPr>
          </a:p>
          <a:p>
            <a:pPr marL="0" lvl="0" indent="0" rtl="0">
              <a:spcBef>
                <a:spcPts val="0"/>
              </a:spcBef>
              <a:spcAft>
                <a:spcPts val="0"/>
              </a:spcAft>
              <a:buNone/>
            </a:pPr>
            <a:endParaRPr>
              <a:solidFill>
                <a:srgbClr val="222222"/>
              </a:solidFill>
              <a:latin typeface="Roboto"/>
              <a:ea typeface="Roboto"/>
              <a:cs typeface="Roboto"/>
              <a:sym typeface="Roboto"/>
            </a:endParaRPr>
          </a:p>
          <a:p>
            <a:pPr marL="0" lvl="0" indent="0" rtl="0">
              <a:spcBef>
                <a:spcPts val="0"/>
              </a:spcBef>
              <a:spcAft>
                <a:spcPts val="0"/>
              </a:spcAft>
              <a:buNone/>
            </a:pPr>
            <a:endParaRPr>
              <a:solidFill>
                <a:srgbClr val="222222"/>
              </a:solidFill>
              <a:latin typeface="Roboto"/>
              <a:ea typeface="Roboto"/>
              <a:cs typeface="Roboto"/>
              <a:sym typeface="Roboto"/>
            </a:endParaRPr>
          </a:p>
          <a:p>
            <a:pPr marL="0" lvl="0" indent="0" rtl="0">
              <a:spcBef>
                <a:spcPts val="0"/>
              </a:spcBef>
              <a:spcAft>
                <a:spcPts val="0"/>
              </a:spcAft>
              <a:buClr>
                <a:schemeClr val="dk1"/>
              </a:buClr>
              <a:buSzPts val="1100"/>
              <a:buFont typeface="Arial"/>
              <a:buNone/>
            </a:pPr>
            <a:endParaRPr>
              <a:solidFill>
                <a:srgbClr val="222222"/>
              </a:solidFill>
              <a:latin typeface="Roboto"/>
              <a:ea typeface="Roboto"/>
              <a:cs typeface="Roboto"/>
              <a:sym typeface="Roboto"/>
            </a:endParaRPr>
          </a:p>
          <a:p>
            <a:pPr marL="0" lvl="0" indent="0" rtl="0">
              <a:spcBef>
                <a:spcPts val="0"/>
              </a:spcBef>
              <a:spcAft>
                <a:spcPts val="0"/>
              </a:spcAft>
              <a:buNone/>
            </a:pPr>
            <a:endParaRPr>
              <a:solidFill>
                <a:srgbClr val="222222"/>
              </a:solidFill>
              <a:latin typeface="Roboto"/>
              <a:ea typeface="Roboto"/>
              <a:cs typeface="Roboto"/>
              <a:sym typeface="Roboto"/>
            </a:endParaRPr>
          </a:p>
        </p:txBody>
      </p:sp>
      <p:sp>
        <p:nvSpPr>
          <p:cNvPr id="780" name="Shape 780"/>
          <p:cNvSpPr txBox="1"/>
          <p:nvPr/>
        </p:nvSpPr>
        <p:spPr>
          <a:xfrm>
            <a:off x="1036700" y="2450450"/>
            <a:ext cx="7642800" cy="2570700"/>
          </a:xfrm>
          <a:prstGeom prst="rect">
            <a:avLst/>
          </a:prstGeom>
          <a:noFill/>
          <a:ln>
            <a:noFill/>
          </a:ln>
        </p:spPr>
        <p:txBody>
          <a:bodyPr spcFirstLastPara="1" wrap="square" lIns="91425" tIns="91425" rIns="91425" bIns="91425" anchor="t" anchorCtr="0">
            <a:noAutofit/>
          </a:bodyPr>
          <a:lstStyle/>
          <a:p>
            <a:pPr marL="0" lvl="0" indent="0">
              <a:lnSpc>
                <a:spcPct val="115000"/>
              </a:lnSpc>
              <a:spcBef>
                <a:spcPts val="0"/>
              </a:spcBef>
              <a:spcAft>
                <a:spcPts val="0"/>
              </a:spcAft>
              <a:buNone/>
            </a:pPr>
            <a:r>
              <a:rPr lang="en" sz="3600">
                <a:solidFill>
                  <a:srgbClr val="222222"/>
                </a:solidFill>
              </a:rPr>
              <a:t>✋👆👉👍👤👦👧👨👩👪💃🏃💑❤😂😉😋😒😭👶😸🐟🍒🍔💣📌📖🔨🎃🎈🎨🏈🏰🌏🔌🔑</a:t>
            </a:r>
            <a:r>
              <a:rPr lang="en" sz="2400">
                <a:solidFill>
                  <a:srgbClr val="FF8700"/>
                </a:solidFill>
                <a:highlight>
                  <a:srgbClr val="000000"/>
                </a:highlight>
                <a:latin typeface="Roboto"/>
                <a:ea typeface="Roboto"/>
                <a:cs typeface="Roboto"/>
                <a:sym typeface="Roboto"/>
              </a:rPr>
              <a:t> and many more...</a:t>
            </a:r>
            <a:endParaRPr sz="2400">
              <a:solidFill>
                <a:srgbClr val="FF8700"/>
              </a:solidFill>
              <a:highlight>
                <a:srgbClr val="000000"/>
              </a:highlight>
              <a:latin typeface="Roboto"/>
              <a:ea typeface="Roboto"/>
              <a:cs typeface="Roboto"/>
              <a:sym typeface="Roboto"/>
            </a:endParaRPr>
          </a:p>
        </p:txBody>
      </p:sp>
      <p:sp>
        <p:nvSpPr>
          <p:cNvPr id="781" name="Shape 781"/>
          <p:cNvSpPr txBox="1"/>
          <p:nvPr/>
        </p:nvSpPr>
        <p:spPr>
          <a:xfrm>
            <a:off x="877575" y="932614"/>
            <a:ext cx="1440600" cy="12960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Clr>
                <a:schemeClr val="dk1"/>
              </a:buClr>
              <a:buSzPts val="1100"/>
              <a:buFont typeface="Arial"/>
              <a:buNone/>
            </a:pPr>
            <a:r>
              <a:rPr lang="en" sz="9600">
                <a:solidFill>
                  <a:srgbClr val="FF8700"/>
                </a:solidFill>
              </a:rPr>
              <a:t>😉</a:t>
            </a:r>
            <a:endParaRPr sz="9600">
              <a:solidFill>
                <a:srgbClr val="FF8700"/>
              </a:solidFill>
            </a:endParaRPr>
          </a:p>
        </p:txBody>
      </p:sp>
      <p:sp>
        <p:nvSpPr>
          <p:cNvPr id="782" name="Shape 782"/>
          <p:cNvSpPr txBox="1">
            <a:spLocks noGrp="1"/>
          </p:cNvSpPr>
          <p:nvPr>
            <p:ph type="sldNum" idx="12"/>
          </p:nvPr>
        </p:nvSpPr>
        <p:spPr>
          <a:xfrm>
            <a:off x="0" y="0"/>
            <a:ext cx="594900" cy="731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32</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pPr marL="0" lvl="0" indent="0">
                <a:spcBef>
                  <a:spcPts val="0"/>
                </a:spcBef>
                <a:spcAft>
                  <a:spcPts val="0"/>
                </a:spcAft>
                <a:buNone/>
              </a:pPr>
              <a:t>4</a:t>
            </a:fld>
            <a:endParaRPr lang="en"/>
          </a:p>
        </p:txBody>
      </p:sp>
      <p:sp>
        <p:nvSpPr>
          <p:cNvPr id="72705" name="Rectangle 1"/>
          <p:cNvSpPr>
            <a:spLocks noChangeArrowheads="1"/>
          </p:cNvSpPr>
          <p:nvPr/>
        </p:nvSpPr>
        <p:spPr bwMode="auto">
          <a:xfrm>
            <a:off x="0" y="0"/>
            <a:ext cx="9001156"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IQ" sz="18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ثالثاً- الاحتكام إلى المجلس : للمجلس إبداء الرأي في المسائل المختلف فيها بين الوزارات أو بينها وبين الجهات غير المرتبطة بوزارة إذا احتكم أطراف القضية </a:t>
            </a:r>
            <a:r>
              <a:rPr kumimoji="0" lang="ar-IQ" sz="1800" b="1" i="0" u="none" strike="noStrike" cap="none" normalizeH="0" baseline="0" dirty="0" err="1" smtClean="0">
                <a:ln>
                  <a:noFill/>
                </a:ln>
                <a:solidFill>
                  <a:schemeClr val="tx1"/>
                </a:solidFill>
                <a:effectLst/>
                <a:latin typeface="Simplified Arabic" pitchFamily="18" charset="-78"/>
                <a:ea typeface="Calibri" pitchFamily="34" charset="0"/>
                <a:cs typeface="Simplified Arabic" pitchFamily="18" charset="-78"/>
              </a:rPr>
              <a:t>الى</a:t>
            </a:r>
            <a:r>
              <a:rPr kumimoji="0" lang="ar-IQ" sz="18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المجلس ويكون رأي المجلس ملزماً لها  وفي الواقع العملي يشترط موافقة الوزيرين أو رئيس الجهة غير المرتبطة بوزارة بشكل تحريري قبل النظر في الموضوع المراد تحكيم المجلس فيه ، وعلى الرغم من أن الاحتكام يؤدي إلى الاقتصاد بالوقت والجهد والنفقات والإجراءات ، </a:t>
            </a:r>
            <a:r>
              <a:rPr kumimoji="0" lang="ar-IQ" sz="1800" b="1" i="0" u="none" strike="noStrike" cap="none" normalizeH="0" baseline="0" dirty="0" err="1" smtClean="0">
                <a:ln>
                  <a:noFill/>
                </a:ln>
                <a:solidFill>
                  <a:schemeClr val="tx1"/>
                </a:solidFill>
                <a:effectLst/>
                <a:latin typeface="Simplified Arabic" pitchFamily="18" charset="-78"/>
                <a:ea typeface="Calibri" pitchFamily="34" charset="0"/>
                <a:cs typeface="Simplified Arabic" pitchFamily="18" charset="-78"/>
              </a:rPr>
              <a:t>الا</a:t>
            </a:r>
            <a:r>
              <a:rPr kumimoji="0" lang="ar-IQ" sz="18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انه يلاحظ قلة حالات الاحتكام إلى المجلس ونعتقد أن سبب ذلك هو يرجع </a:t>
            </a:r>
            <a:r>
              <a:rPr kumimoji="0" lang="ar-IQ" sz="1800" b="1" i="0" u="none" strike="noStrike" cap="none" normalizeH="0" baseline="0" dirty="0" err="1" smtClean="0">
                <a:ln>
                  <a:noFill/>
                </a:ln>
                <a:solidFill>
                  <a:schemeClr val="tx1"/>
                </a:solidFill>
                <a:effectLst/>
                <a:latin typeface="Simplified Arabic" pitchFamily="18" charset="-78"/>
                <a:ea typeface="Calibri" pitchFamily="34" charset="0"/>
                <a:cs typeface="Simplified Arabic" pitchFamily="18" charset="-78"/>
              </a:rPr>
              <a:t>الى</a:t>
            </a:r>
            <a:r>
              <a:rPr kumimoji="0" lang="ar-IQ" sz="18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ابتعاد الجهات الإدارية عن كل الالتزامات التي يمكن أن تأتي بالضد من مصالحها .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IQ" sz="18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رابعا - التردد : للمجلس إبداء الرأي في المسائل القانونية </a:t>
            </a:r>
            <a:r>
              <a:rPr kumimoji="0" lang="ar-IQ" sz="1800" b="1" i="0" u="none" strike="noStrike" cap="none" normalizeH="0" baseline="0" dirty="0" err="1" smtClean="0">
                <a:ln>
                  <a:noFill/>
                </a:ln>
                <a:solidFill>
                  <a:schemeClr val="tx1"/>
                </a:solidFill>
                <a:effectLst/>
                <a:latin typeface="Simplified Arabic" pitchFamily="18" charset="-78"/>
                <a:ea typeface="Calibri" pitchFamily="34" charset="0"/>
                <a:cs typeface="Simplified Arabic" pitchFamily="18" charset="-78"/>
              </a:rPr>
              <a:t>اذا</a:t>
            </a:r>
            <a:r>
              <a:rPr kumimoji="0" lang="ar-IQ" sz="18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حصل تردد لدى إحدى الوزارات أو الجهات غير المرتبطة بوزارة ، على أن تشفع برأي الدائرة القانونية فيها مع تحديد النقاط المطلوب إبداء الرأي بشأنها والأسباب التي دعت إلى عرضها على المجلس يكون رأيه ملزما للوزارة أو للجهة طالبة الرأي، تم إلغائها بموجب قانون مجلس الدولة رقم(71) لسنة 2017.</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IQ" sz="18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خامساً – توضيح الأحكام القانونية : للمجلس توضيح الأحكام القانونية عند الاستيضاح عنها من إحدى الوزارات أو الجهات غير المرتبطة بوزارة. في هذه الحالة لا يكون رأي المجلس ملزماً للطرف المستوضح </a:t>
            </a:r>
            <a:r>
              <a:rPr kumimoji="0" lang="ar-IQ" sz="1800" b="1" i="0" u="none" strike="noStrike" cap="none" normalizeH="0" baseline="0" dirty="0" err="1" smtClean="0">
                <a:ln>
                  <a:noFill/>
                </a:ln>
                <a:solidFill>
                  <a:schemeClr val="tx1"/>
                </a:solidFill>
                <a:effectLst/>
                <a:latin typeface="Simplified Arabic" pitchFamily="18" charset="-78"/>
                <a:ea typeface="Calibri" pitchFamily="34" charset="0"/>
                <a:cs typeface="Simplified Arabic" pitchFamily="18" charset="-78"/>
              </a:rPr>
              <a:t>الا</a:t>
            </a:r>
            <a:r>
              <a:rPr kumimoji="0" lang="ar-IQ" sz="18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أن يكون له إلزاماً أدبياً يجنبه المسؤولية عن تطبيق القانون فقد جرى العمل في الجهات طالبة الاستيضاح على الالتزام برأي المجلس .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IQ" sz="18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وفي كل ذلك يشترط القانون على إنه لا يجوز لغير الوزير المختص أو رئيس الجهة غير المرتبطة بوزارة عرض القضايا على المجلس.</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pPr marL="0" lvl="0" indent="0">
                <a:spcBef>
                  <a:spcPts val="0"/>
                </a:spcBef>
                <a:spcAft>
                  <a:spcPts val="0"/>
                </a:spcAft>
                <a:buNone/>
              </a:pPr>
              <a:t>5</a:t>
            </a:fld>
            <a:endParaRPr lang="en"/>
          </a:p>
        </p:txBody>
      </p:sp>
      <p:sp>
        <p:nvSpPr>
          <p:cNvPr id="73729" name="Rectangle 1"/>
          <p:cNvSpPr>
            <a:spLocks noChangeArrowheads="1"/>
          </p:cNvSpPr>
          <p:nvPr/>
        </p:nvSpPr>
        <p:spPr bwMode="auto">
          <a:xfrm>
            <a:off x="0" y="0"/>
            <a:ext cx="8715405"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IQ" sz="2000" b="1"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rPr>
              <a:t>القيود الواردة على اختصاصات مجلس الدولة : </a:t>
            </a:r>
            <a:endParaRPr kumimoji="0" lang="en-US" sz="20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IQ" sz="2000" b="1"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rPr>
              <a:t>  منعت المادة (8) من القانون المجلس من إبداء الرأي والمشورة القانونية في القضايا المعروضة على القضاء وفي القرارات التي لها مرجع قانوني للطعن فيها .  </a:t>
            </a:r>
            <a:r>
              <a:rPr kumimoji="0" lang="ar-IQ" sz="20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a:t>
            </a:r>
            <a:endParaRPr kumimoji="0" lang="ar-IQ"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101386" y="272850"/>
            <a:ext cx="7574400" cy="7491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a:t>Instructions for use</a:t>
            </a:r>
            <a:endParaRPr/>
          </a:p>
        </p:txBody>
      </p:sp>
      <p:sp>
        <p:nvSpPr>
          <p:cNvPr id="111" name="Shape 111"/>
          <p:cNvSpPr txBox="1">
            <a:spLocks noGrp="1"/>
          </p:cNvSpPr>
          <p:nvPr>
            <p:ph type="body" idx="2"/>
          </p:nvPr>
        </p:nvSpPr>
        <p:spPr>
          <a:xfrm>
            <a:off x="1101375" y="1349550"/>
            <a:ext cx="3481200" cy="17919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sz="1400" b="1">
                <a:highlight>
                  <a:srgbClr val="FF8700"/>
                </a:highlight>
              </a:rPr>
              <a:t>EDIT IN GOOGLE SLIDES</a:t>
            </a:r>
            <a:endParaRPr sz="1400">
              <a:highlight>
                <a:srgbClr val="FF8700"/>
              </a:highlight>
            </a:endParaRPr>
          </a:p>
          <a:p>
            <a:pPr marL="0" lvl="0" indent="0" rtl="0">
              <a:spcBef>
                <a:spcPts val="600"/>
              </a:spcBef>
              <a:spcAft>
                <a:spcPts val="0"/>
              </a:spcAft>
              <a:buClr>
                <a:schemeClr val="dk1"/>
              </a:buClr>
              <a:buSzPts val="1100"/>
              <a:buFont typeface="Arial"/>
              <a:buNone/>
            </a:pPr>
            <a:r>
              <a:rPr lang="en" sz="1400"/>
              <a:t>Click on the button under the presentation preview that says "Use as Google Slides Theme".</a:t>
            </a:r>
            <a:endParaRPr sz="1400"/>
          </a:p>
          <a:p>
            <a:pPr marL="0" lvl="0" indent="0" rtl="0">
              <a:spcBef>
                <a:spcPts val="600"/>
              </a:spcBef>
              <a:spcAft>
                <a:spcPts val="0"/>
              </a:spcAft>
              <a:buClr>
                <a:schemeClr val="dk1"/>
              </a:buClr>
              <a:buSzPts val="1100"/>
              <a:buFont typeface="Arial"/>
              <a:buNone/>
            </a:pPr>
            <a:r>
              <a:rPr lang="en" sz="1400"/>
              <a:t>You will get a copy of this document on your Google Drive and will be able to edit, add or delete slides.</a:t>
            </a:r>
            <a:endParaRPr sz="1400"/>
          </a:p>
          <a:p>
            <a:pPr marL="0" lvl="0" indent="0" rtl="0">
              <a:spcBef>
                <a:spcPts val="600"/>
              </a:spcBef>
              <a:spcAft>
                <a:spcPts val="0"/>
              </a:spcAft>
              <a:buClr>
                <a:schemeClr val="dk1"/>
              </a:buClr>
              <a:buSzPts val="1100"/>
              <a:buFont typeface="Arial"/>
              <a:buNone/>
            </a:pPr>
            <a:r>
              <a:rPr lang="en" sz="1400"/>
              <a:t>You have to be signed in to your Google account.</a:t>
            </a:r>
            <a:endParaRPr sz="1400"/>
          </a:p>
          <a:p>
            <a:pPr marL="0" lvl="0" indent="0" rtl="0">
              <a:spcBef>
                <a:spcPts val="600"/>
              </a:spcBef>
              <a:spcAft>
                <a:spcPts val="0"/>
              </a:spcAft>
              <a:buNone/>
            </a:pPr>
            <a:endParaRPr sz="1400"/>
          </a:p>
        </p:txBody>
      </p:sp>
      <p:sp>
        <p:nvSpPr>
          <p:cNvPr id="112" name="Shape 112"/>
          <p:cNvSpPr txBox="1">
            <a:spLocks noGrp="1"/>
          </p:cNvSpPr>
          <p:nvPr>
            <p:ph type="body" idx="2"/>
          </p:nvPr>
        </p:nvSpPr>
        <p:spPr>
          <a:xfrm>
            <a:off x="4809306" y="1349550"/>
            <a:ext cx="3877200" cy="17919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sz="1400" b="1">
                <a:highlight>
                  <a:srgbClr val="FF8700"/>
                </a:highlight>
              </a:rPr>
              <a:t>EDIT IN POWERPOINT®</a:t>
            </a:r>
            <a:endParaRPr sz="1400">
              <a:highlight>
                <a:srgbClr val="FF8700"/>
              </a:highlight>
            </a:endParaRPr>
          </a:p>
          <a:p>
            <a:pPr marL="0" lvl="0" indent="0" rtl="0">
              <a:spcBef>
                <a:spcPts val="600"/>
              </a:spcBef>
              <a:spcAft>
                <a:spcPts val="0"/>
              </a:spcAft>
              <a:buNone/>
            </a:pPr>
            <a:r>
              <a:rPr lang="en" sz="1400"/>
              <a:t>Click on the button under the presentation preview that says "Download as PowerPoint template". You will get a .pptx file that you can edit in PowerPoint.</a:t>
            </a:r>
            <a:endParaRPr sz="1400"/>
          </a:p>
          <a:p>
            <a:pPr marL="0" lvl="0" indent="0" rtl="0">
              <a:spcBef>
                <a:spcPts val="600"/>
              </a:spcBef>
              <a:spcAft>
                <a:spcPts val="0"/>
              </a:spcAft>
              <a:buNone/>
            </a:pPr>
            <a:r>
              <a:rPr lang="en" sz="1400"/>
              <a:t>Remember to download and install the fonts used in this presentation (you’ll find the links to the font files needed in the </a:t>
            </a:r>
            <a:r>
              <a:rPr lang="en" sz="1400" u="sng">
                <a:hlinkClick r:id=""/>
              </a:rPr>
              <a:t>Presentation design slide</a:t>
            </a:r>
            <a:r>
              <a:rPr lang="en" sz="1400"/>
              <a:t>)</a:t>
            </a:r>
            <a:endParaRPr sz="1400"/>
          </a:p>
        </p:txBody>
      </p:sp>
      <p:sp>
        <p:nvSpPr>
          <p:cNvPr id="113" name="Shape 113"/>
          <p:cNvSpPr txBox="1">
            <a:spLocks noGrp="1"/>
          </p:cNvSpPr>
          <p:nvPr>
            <p:ph type="body" idx="2"/>
          </p:nvPr>
        </p:nvSpPr>
        <p:spPr>
          <a:xfrm>
            <a:off x="1101375" y="3829725"/>
            <a:ext cx="7585500" cy="826500"/>
          </a:xfrm>
          <a:prstGeom prst="rect">
            <a:avLst/>
          </a:prstGeom>
        </p:spPr>
        <p:txBody>
          <a:bodyPr spcFirstLastPara="1" wrap="square" lIns="91425" tIns="91425" rIns="91425" bIns="91425" anchor="t" anchorCtr="0">
            <a:noAutofit/>
          </a:bodyPr>
          <a:lstStyle/>
          <a:p>
            <a:pPr marL="0" lvl="0" indent="0" rtl="0">
              <a:spcBef>
                <a:spcPts val="1000"/>
              </a:spcBef>
              <a:spcAft>
                <a:spcPts val="0"/>
              </a:spcAft>
              <a:buNone/>
            </a:pPr>
            <a:r>
              <a:rPr lang="en" sz="1200" b="1"/>
              <a:t>More info on how to use this template at </a:t>
            </a:r>
            <a:r>
              <a:rPr lang="en" sz="1200" b="1" u="sng">
                <a:hlinkClick r:id="rId3"/>
              </a:rPr>
              <a:t>www.slidescarnival.com/help-use-presentation-template</a:t>
            </a:r>
            <a:endParaRPr sz="1200" b="1"/>
          </a:p>
          <a:p>
            <a:pPr marL="0" lvl="0" indent="0" rtl="0">
              <a:spcBef>
                <a:spcPts val="1000"/>
              </a:spcBef>
              <a:spcAft>
                <a:spcPts val="0"/>
              </a:spcAft>
              <a:buClr>
                <a:schemeClr val="dk1"/>
              </a:buClr>
              <a:buSzPts val="1100"/>
              <a:buFont typeface="Arial"/>
              <a:buNone/>
            </a:pPr>
            <a:r>
              <a:rPr lang="en" sz="1200"/>
              <a:t>This template is free to use under </a:t>
            </a:r>
            <a:r>
              <a:rPr lang="en" sz="1200" u="sng">
                <a:hlinkClick r:id="rId4"/>
              </a:rPr>
              <a:t>Creative Commons Attribution license</a:t>
            </a:r>
            <a:r>
              <a:rPr lang="en" sz="1200"/>
              <a:t>. You can keep the Credits slide or mention SlidesCarnival and other resources used in a slide footer.</a:t>
            </a:r>
            <a:endParaRPr sz="1200"/>
          </a:p>
          <a:p>
            <a:pPr marL="0" lvl="0" indent="0" rtl="0">
              <a:spcBef>
                <a:spcPts val="1000"/>
              </a:spcBef>
              <a:spcAft>
                <a:spcPts val="0"/>
              </a:spcAft>
              <a:buClr>
                <a:schemeClr val="dk1"/>
              </a:buClr>
              <a:buSzPts val="1100"/>
              <a:buFont typeface="Arial"/>
              <a:buNone/>
            </a:pPr>
            <a:endParaRPr sz="1200"/>
          </a:p>
          <a:p>
            <a:pPr marL="0" lvl="0" indent="0" rtl="0">
              <a:spcBef>
                <a:spcPts val="1000"/>
              </a:spcBef>
              <a:spcAft>
                <a:spcPts val="1000"/>
              </a:spcAft>
              <a:buNone/>
            </a:pPr>
            <a:endParaRPr sz="1200"/>
          </a:p>
        </p:txBody>
      </p:sp>
      <p:sp>
        <p:nvSpPr>
          <p:cNvPr id="114" name="Shape 114"/>
          <p:cNvSpPr txBox="1">
            <a:spLocks noGrp="1"/>
          </p:cNvSpPr>
          <p:nvPr>
            <p:ph type="sldNum" idx="12"/>
          </p:nvPr>
        </p:nvSpPr>
        <p:spPr>
          <a:xfrm>
            <a:off x="0" y="0"/>
            <a:ext cx="594900" cy="731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ctrTitle" idx="4294967295"/>
          </p:nvPr>
        </p:nvSpPr>
        <p:spPr>
          <a:xfrm>
            <a:off x="5081000" y="821350"/>
            <a:ext cx="3550500" cy="1159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6000">
                <a:solidFill>
                  <a:srgbClr val="FF8700"/>
                </a:solidFill>
              </a:rPr>
              <a:t>HELLO!</a:t>
            </a:r>
            <a:endParaRPr sz="6000">
              <a:solidFill>
                <a:srgbClr val="FF8700"/>
              </a:solidFill>
            </a:endParaRPr>
          </a:p>
        </p:txBody>
      </p:sp>
      <p:sp>
        <p:nvSpPr>
          <p:cNvPr id="120" name="Shape 120"/>
          <p:cNvSpPr txBox="1">
            <a:spLocks noGrp="1"/>
          </p:cNvSpPr>
          <p:nvPr>
            <p:ph type="subTitle" idx="4294967295"/>
          </p:nvPr>
        </p:nvSpPr>
        <p:spPr>
          <a:xfrm>
            <a:off x="5081000" y="1868575"/>
            <a:ext cx="3823200" cy="19755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sz="2400" b="1">
                <a:solidFill>
                  <a:srgbClr val="FFFFFF"/>
                </a:solidFill>
              </a:rPr>
              <a:t>I am Jayden Smith</a:t>
            </a:r>
            <a:endParaRPr sz="2400" b="1">
              <a:solidFill>
                <a:srgbClr val="FFFFFF"/>
              </a:solidFill>
            </a:endParaRPr>
          </a:p>
          <a:p>
            <a:pPr marL="0" lvl="0" indent="0" rtl="0">
              <a:spcBef>
                <a:spcPts val="600"/>
              </a:spcBef>
              <a:spcAft>
                <a:spcPts val="0"/>
              </a:spcAft>
              <a:buClr>
                <a:schemeClr val="dk1"/>
              </a:buClr>
              <a:buSzPts val="1100"/>
              <a:buFont typeface="Arial"/>
              <a:buNone/>
            </a:pPr>
            <a:r>
              <a:rPr lang="en" sz="2400">
                <a:solidFill>
                  <a:srgbClr val="FFFFFF"/>
                </a:solidFill>
              </a:rPr>
              <a:t>I am here because I love to give presentations. </a:t>
            </a:r>
            <a:endParaRPr sz="2400">
              <a:solidFill>
                <a:srgbClr val="FFFFFF"/>
              </a:solidFill>
            </a:endParaRPr>
          </a:p>
          <a:p>
            <a:pPr marL="0" lvl="0" indent="0">
              <a:spcBef>
                <a:spcPts val="600"/>
              </a:spcBef>
              <a:spcAft>
                <a:spcPts val="0"/>
              </a:spcAft>
              <a:buClr>
                <a:schemeClr val="dk1"/>
              </a:buClr>
              <a:buSzPts val="1100"/>
              <a:buFont typeface="Arial"/>
              <a:buNone/>
            </a:pPr>
            <a:r>
              <a:rPr lang="en" sz="2400">
                <a:solidFill>
                  <a:srgbClr val="FFFFFF"/>
                </a:solidFill>
              </a:rPr>
              <a:t>You can find me at @username</a:t>
            </a:r>
            <a:endParaRPr sz="2400" b="1">
              <a:solidFill>
                <a:srgbClr val="FFFFFF"/>
              </a:solidFill>
            </a:endParaRPr>
          </a:p>
        </p:txBody>
      </p:sp>
      <p:sp>
        <p:nvSpPr>
          <p:cNvPr id="121" name="Shape 121"/>
          <p:cNvSpPr txBox="1">
            <a:spLocks noGrp="1"/>
          </p:cNvSpPr>
          <p:nvPr>
            <p:ph type="sldNum" idx="12"/>
          </p:nvPr>
        </p:nvSpPr>
        <p:spPr>
          <a:xfrm>
            <a:off x="0" y="0"/>
            <a:ext cx="594900" cy="731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7</a:t>
            </a:fld>
            <a:endParaRPr/>
          </a:p>
        </p:txBody>
      </p:sp>
      <p:pic>
        <p:nvPicPr>
          <p:cNvPr id="122" name="Shape 122" descr="10.jpg"/>
          <p:cNvPicPr preferRelativeResize="0"/>
          <p:nvPr/>
        </p:nvPicPr>
        <p:blipFill rotWithShape="1">
          <a:blip r:embed="rId3">
            <a:alphaModFix/>
          </a:blip>
          <a:srcRect l="11422" t="22161" r="20220" b="9481"/>
          <a:stretch/>
        </p:blipFill>
        <p:spPr>
          <a:xfrm flipH="1">
            <a:off x="982119" y="731700"/>
            <a:ext cx="3742800" cy="2105400"/>
          </a:xfrm>
          <a:prstGeom prst="parallelogram">
            <a:avLst>
              <a:gd name="adj" fmla="val 51555"/>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ctrTitle"/>
          </p:nvPr>
        </p:nvSpPr>
        <p:spPr>
          <a:xfrm>
            <a:off x="1028475" y="2345350"/>
            <a:ext cx="5220000" cy="1159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1.</a:t>
            </a:r>
            <a:endParaRPr/>
          </a:p>
          <a:p>
            <a:pPr marL="0" lvl="0" indent="0" rtl="0">
              <a:spcBef>
                <a:spcPts val="0"/>
              </a:spcBef>
              <a:spcAft>
                <a:spcPts val="0"/>
              </a:spcAft>
              <a:buNone/>
            </a:pPr>
            <a:r>
              <a:rPr lang="en"/>
              <a:t>Transition headline</a:t>
            </a:r>
            <a:endParaRPr/>
          </a:p>
        </p:txBody>
      </p:sp>
      <p:sp>
        <p:nvSpPr>
          <p:cNvPr id="128" name="Shape 128"/>
          <p:cNvSpPr txBox="1">
            <a:spLocks noGrp="1"/>
          </p:cNvSpPr>
          <p:nvPr>
            <p:ph type="subTitle" idx="1"/>
          </p:nvPr>
        </p:nvSpPr>
        <p:spPr>
          <a:xfrm>
            <a:off x="1028475" y="3449650"/>
            <a:ext cx="5220000" cy="570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Let’s start with the first set of slides</a:t>
            </a:r>
            <a:endParaRPr/>
          </a:p>
        </p:txBody>
      </p:sp>
      <p:sp>
        <p:nvSpPr>
          <p:cNvPr id="129" name="Shape 129"/>
          <p:cNvSpPr txBox="1">
            <a:spLocks noGrp="1"/>
          </p:cNvSpPr>
          <p:nvPr>
            <p:ph type="sldNum" idx="4294967295"/>
          </p:nvPr>
        </p:nvSpPr>
        <p:spPr>
          <a:xfrm>
            <a:off x="0" y="0"/>
            <a:ext cx="594900" cy="731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990375" y="1021950"/>
            <a:ext cx="7343100" cy="3372600"/>
          </a:xfrm>
          <a:prstGeom prst="rect">
            <a:avLst/>
          </a:prstGeom>
        </p:spPr>
        <p:txBody>
          <a:bodyPr spcFirstLastPara="1" wrap="square" lIns="91425" tIns="91425" rIns="91425" bIns="91425" anchor="ctr" anchorCtr="0">
            <a:noAutofit/>
          </a:bodyPr>
          <a:lstStyle/>
          <a:p>
            <a:pPr marL="0" lvl="0" indent="0">
              <a:spcBef>
                <a:spcPts val="600"/>
              </a:spcBef>
              <a:spcAft>
                <a:spcPts val="0"/>
              </a:spcAft>
              <a:buNone/>
            </a:pPr>
            <a:r>
              <a:rPr lang="en"/>
              <a:t>Quotations are commonly printed as a means of inspiration and to invoke philosophical thoughts from the reader.</a:t>
            </a:r>
            <a:endParaRPr/>
          </a:p>
        </p:txBody>
      </p:sp>
    </p:spTree>
  </p:cSld>
  <p:clrMapOvr>
    <a:masterClrMapping/>
  </p:clrMapOvr>
</p:sld>
</file>

<file path=ppt/theme/theme1.xml><?xml version="1.0" encoding="utf-8"?>
<a:theme xmlns:a="http://schemas.openxmlformats.org/drawingml/2006/main" name="William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1659</Words>
  <PresentationFormat>عرض على الشاشة (9:16)‏</PresentationFormat>
  <Paragraphs>180</Paragraphs>
  <Slides>32</Slides>
  <Notes>27</Notes>
  <HiddenSlides>0</HiddenSlides>
  <MMClips>0</MMClips>
  <ScaleCrop>false</ScaleCrop>
  <HeadingPairs>
    <vt:vector size="6" baseType="variant">
      <vt:variant>
        <vt:lpstr>الخطوط المستخدمة</vt:lpstr>
      </vt:variant>
      <vt:variant>
        <vt:i4>5</vt:i4>
      </vt:variant>
      <vt:variant>
        <vt:lpstr>سمة</vt:lpstr>
      </vt:variant>
      <vt:variant>
        <vt:i4>1</vt:i4>
      </vt:variant>
      <vt:variant>
        <vt:lpstr>عناوين الشرائح</vt:lpstr>
      </vt:variant>
      <vt:variant>
        <vt:i4>32</vt:i4>
      </vt:variant>
    </vt:vector>
  </HeadingPairs>
  <TitlesOfParts>
    <vt:vector size="38" baseType="lpstr">
      <vt:lpstr>Arial</vt:lpstr>
      <vt:lpstr>Dosis</vt:lpstr>
      <vt:lpstr>Roboto</vt:lpstr>
      <vt:lpstr>Simplified Arabic</vt:lpstr>
      <vt:lpstr>Calibri</vt:lpstr>
      <vt:lpstr>William template</vt:lpstr>
      <vt:lpstr>الفرع الثاني   دور المجلس في مجال الرأي والمشورة القانونية :  </vt:lpstr>
      <vt:lpstr>الشريحة 2</vt:lpstr>
      <vt:lpstr>الشريحة 3</vt:lpstr>
      <vt:lpstr>الشريحة 4</vt:lpstr>
      <vt:lpstr>الشريحة 5</vt:lpstr>
      <vt:lpstr>Instructions for use</vt:lpstr>
      <vt:lpstr>HELLO!</vt:lpstr>
      <vt:lpstr>1. Transition headline</vt:lpstr>
      <vt:lpstr>الشريحة 9</vt:lpstr>
      <vt:lpstr>This is a slide title</vt:lpstr>
      <vt:lpstr>BIG CONCEPT</vt:lpstr>
      <vt:lpstr>You can also split your content</vt:lpstr>
      <vt:lpstr>In two or three columns</vt:lpstr>
      <vt:lpstr>A picture is worth a thousand words</vt:lpstr>
      <vt:lpstr>Want big impact? USE BIG IMAGE</vt:lpstr>
      <vt:lpstr>Use charts to explain your ideas</vt:lpstr>
      <vt:lpstr>And tables to compare data</vt:lpstr>
      <vt:lpstr>Maps</vt:lpstr>
      <vt:lpstr>89,526,124</vt:lpstr>
      <vt:lpstr>89,526,124$</vt:lpstr>
      <vt:lpstr>Our process is easy</vt:lpstr>
      <vt:lpstr>Let’s review some concepts</vt:lpstr>
      <vt:lpstr>الشريحة 23</vt:lpstr>
      <vt:lpstr>الشريحة 24</vt:lpstr>
      <vt:lpstr>الشريحة 25</vt:lpstr>
      <vt:lpstr>الشريحة 26</vt:lpstr>
      <vt:lpstr>الشريحة 27</vt:lpstr>
      <vt:lpstr>THANKS!</vt:lpstr>
      <vt:lpstr>Credits</vt:lpstr>
      <vt:lpstr>Presentation design</vt:lpstr>
      <vt:lpstr>الشريحة 31</vt:lpstr>
      <vt:lpstr>الشريحة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الفرع الثاني   دور المجلس في مجال الرأي والمشورة القانونية :  </dc:title>
  <cp:lastModifiedBy>CITY.NET</cp:lastModifiedBy>
  <cp:revision>6</cp:revision>
  <dcterms:modified xsi:type="dcterms:W3CDTF">2019-01-03T19:53:58Z</dcterms:modified>
</cp:coreProperties>
</file>