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85" r:id="rId3"/>
    <p:sldId id="286" r:id="rId4"/>
    <p:sldId id="287" r:id="rId5"/>
    <p:sldId id="288" r:id="rId6"/>
    <p:sldId id="289" r:id="rId7"/>
    <p:sldId id="290" r:id="rId8"/>
    <p:sldId id="291" r:id="rId9"/>
    <p:sldId id="292" r:id="rId10"/>
    <p:sldId id="293" r:id="rId11"/>
    <p:sldId id="294"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Lst>
  <p:sldSz cx="9144000" cy="5143500" type="screen16x9"/>
  <p:notesSz cx="6858000" cy="9144000"/>
  <p:embeddedFontLst>
    <p:embeddedFont>
      <p:font typeface="Roboto Slab" charset="0"/>
      <p:regular r:id="rId42"/>
      <p:bold r:id="rId43"/>
    </p:embeddedFont>
    <p:embeddedFont>
      <p:font typeface="Simplified Arabic" pitchFamily="18" charset="-78"/>
      <p:regular r:id="rId44"/>
      <p:bold r:id="rId45"/>
    </p:embeddedFont>
    <p:embeddedFont>
      <p:font typeface="Calibri" pitchFamily="34" charset="0"/>
      <p:regular r:id="rId46"/>
      <p:bold r:id="rId47"/>
      <p:italic r:id="rId48"/>
      <p:boldItalic r:id="rId49"/>
    </p:embeddedFont>
    <p:embeddedFont>
      <p:font typeface="Nixie One" charset="0"/>
      <p:regular r:id="rId50"/>
    </p:embeddedFont>
    <p:embeddedFont>
      <p:font typeface="Impact" pitchFamily="3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3D53D38-C732-4B41-90A4-FE503089DBA0}">
  <a:tblStyle styleId="{93D53D38-C732-4B41-90A4-FE503089DBA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6" name="Shape 8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11" name="Shape 11"/>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82"/>
        <p:cNvGrpSpPr/>
        <p:nvPr/>
      </p:nvGrpSpPr>
      <p:grpSpPr>
        <a:xfrm>
          <a:off x="0" y="0"/>
          <a:ext cx="0" cy="0"/>
          <a:chOff x="0" y="0"/>
          <a:chExt cx="0" cy="0"/>
        </a:xfrm>
      </p:grpSpPr>
      <p:sp>
        <p:nvSpPr>
          <p:cNvPr id="83" name="Shape 83"/>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85" name="Shape 85"/>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tyle B">
  <p:cSld name="BLANK_1_1_1">
    <p:spTree>
      <p:nvGrpSpPr>
        <p:cNvPr id="1" name="Shape 88"/>
        <p:cNvGrpSpPr/>
        <p:nvPr/>
      </p:nvGrpSpPr>
      <p:grpSpPr>
        <a:xfrm>
          <a:off x="0" y="0"/>
          <a:ext cx="0" cy="0"/>
          <a:chOff x="0" y="0"/>
          <a:chExt cx="0" cy="0"/>
        </a:xfrm>
      </p:grpSpPr>
      <p:sp>
        <p:nvSpPr>
          <p:cNvPr id="89" name="Shape 89"/>
          <p:cNvSpPr/>
          <p:nvPr/>
        </p:nvSpPr>
        <p:spPr>
          <a:xfrm>
            <a:off x="0" y="4294550"/>
            <a:ext cx="9144000" cy="2412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91" name="Shape 91"/>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20" name="Shape 20"/>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27" name="Shape 27"/>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Shape 32"/>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33" name="Shape 33"/>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38" name="Shape 3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9" name="Shape 39"/>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sp>
        <p:nvSpPr>
          <p:cNvPr id="41" name="Shape 41"/>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42" name="Shape 42"/>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47" name="Shape 4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8" name="Shape 48"/>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9" name="Shape 49"/>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0"/>
        <p:cNvGrpSpPr/>
        <p:nvPr/>
      </p:nvGrpSpPr>
      <p:grpSpPr>
        <a:xfrm>
          <a:off x="0" y="0"/>
          <a:ext cx="0" cy="0"/>
          <a:chOff x="0" y="0"/>
          <a:chExt cx="0" cy="0"/>
        </a:xfrm>
      </p:grpSpPr>
      <p:sp>
        <p:nvSpPr>
          <p:cNvPr id="51" name="Shape 51"/>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52" name="Shape 52"/>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6" name="Shape 5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7" name="Shape 5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8" name="Shape 58"/>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9" name="Shape 59"/>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0" name="Shape 60"/>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Shape 62"/>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63" name="Shape 63"/>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8" name="Shape 6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71" name="Shape 71"/>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72" name="Shape 72"/>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4454"/>
              </a:solidFill>
            </a:endParaRPr>
          </a:p>
        </p:txBody>
      </p:sp>
      <p:sp>
        <p:nvSpPr>
          <p:cNvPr id="78" name="Shape 78"/>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slidescarnival.com/help-use-presentation-templat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slidescarnival.com/copyright-and-legal-inform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lidemodel.com"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sheets/abou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font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9" name="Shape 99"/>
          <p:cNvGrpSpPr/>
          <p:nvPr/>
        </p:nvGrpSpPr>
        <p:grpSpPr>
          <a:xfrm>
            <a:off x="753267" y="1029785"/>
            <a:ext cx="964541" cy="1011307"/>
            <a:chOff x="5961125" y="1623900"/>
            <a:chExt cx="427450" cy="448175"/>
          </a:xfrm>
        </p:grpSpPr>
        <p:sp>
          <p:nvSpPr>
            <p:cNvPr id="100" name="Shape 100"/>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 name="عنوان 10"/>
          <p:cNvSpPr>
            <a:spLocks noGrp="1"/>
          </p:cNvSpPr>
          <p:nvPr>
            <p:ph type="ctrTitle"/>
          </p:nvPr>
        </p:nvSpPr>
        <p:spPr>
          <a:xfrm>
            <a:off x="685800" y="2000246"/>
            <a:ext cx="7886728" cy="1760979"/>
          </a:xfrm>
        </p:spPr>
        <p:txBody>
          <a:bodyPr/>
          <a:lstStyle/>
          <a:p>
            <a:pPr algn="ctr" rtl="1"/>
            <a:r>
              <a:rPr lang="ar-IQ" dirty="0" smtClean="0"/>
              <a:t> المطلب الثاني</a:t>
            </a:r>
            <a:r>
              <a:rPr lang="en-US" dirty="0" smtClean="0"/>
              <a:t/>
            </a:r>
            <a:br>
              <a:rPr lang="en-US" dirty="0" smtClean="0"/>
            </a:br>
            <a:r>
              <a:rPr lang="ar-IQ" dirty="0" smtClean="0"/>
              <a:t>    اختصاصات مجلس الدولة القضائية </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0"/>
            <a:ext cx="892971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ثانياً- اختصاص محكمة القضاء الإداري بموجب القوانين الأخرى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لقد صدرت في السنوات الأخيرة عدة قوانين وسع المشرع بمقتضاها من اختصاص محكمة القضاء الإداري فضلاً عن تلك المنصوص عليها في قانون مجلس الدولة فأصبحت كالأتي: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النظر في الطعون المتعلقة بمنح الجنسية.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النظر في الطعون المقدمة من رؤساء وأعضاء مجالس المحافظات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والأقضية</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والنواحي ومن المحافظين عند إنهاء عضويتهم لأي سبب</a:t>
            </a:r>
            <a:r>
              <a:rPr kumimoji="0" lang="ar-IQ" sz="1400" b="1" i="0" u="none" strike="noStrike" cap="none" normalizeH="0" baseline="30000" dirty="0" smtClean="0">
                <a:ln>
                  <a:noFill/>
                </a:ln>
                <a:solidFill>
                  <a:schemeClr val="tx1"/>
                </a:solidFill>
                <a:effectLst/>
                <a:latin typeface="Simplified Arabic" pitchFamily="18" charset="-78"/>
                <a:ea typeface="Calibri" pitchFamily="34" charset="0"/>
                <a:cs typeface="Simplified Arabic" pitchFamily="18" charset="-78"/>
              </a:rPr>
              <a:t>.</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النظر في الطعون المتعلقة بقرارات حل مجالس المحافظات والمجالس المحلية الأُخرَ.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النظر في الطعون المتعلقة بشروط اعتماد المكاتب الاستثمارية والمختبرات في مجال حماية البيئة.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النظر بالطعون المقدمة في قرارات لجنة تعويض المتضررين لعدم تعيين قانون تعويض المتضررين رقم (5) لسنة2009</a:t>
            </a:r>
            <a:r>
              <a:rPr kumimoji="0" lang="ar-IQ" sz="1400" b="1" i="0" u="none" strike="noStrike" cap="none" normalizeH="0" baseline="30000" dirty="0" smtClean="0">
                <a:ln>
                  <a:noFill/>
                </a:ln>
                <a:solidFill>
                  <a:schemeClr val="tx1"/>
                </a:solidFill>
                <a:effectLst/>
                <a:latin typeface="Simplified Arabic" pitchFamily="18" charset="-78"/>
                <a:ea typeface="Calibri" pitchFamily="34" charset="0"/>
                <a:cs typeface="Simplified Arabic" pitchFamily="18" charset="-78"/>
              </a:rPr>
              <a:t>.</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مرجع للطعن في القرارات الصادرة بموجبه فيكون القرار قابلاً للطعن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به</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أمام محكمة القضاء الإداري.....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اختصاص محكمة القضاء الإداري في شؤون الخدمة الخاصة بضباط الشرطة وقوى الأمن الداخلي.</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اختصاص النظر في المخالفات التي تحصل في معاملات البيع خلافاً لنظام التسجيل العقاري إذا لم يكتسب التسجيل شكله النهائي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النظر بالطعن بقرار تضمين الموظف الصادر من الوزير أو رئيس الجهة غير المرتبطة بوزارة أو المحافظ.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الإختصاص</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الولائي</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 تختص محكمة القضاء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الاداري</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بإصدار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الاوامر</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الولائية</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الخاصة بإيقاف القرارات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الادارية</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التي تصدر الجهات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الادارية</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المرتبطة وغير المرتبطة بوزارة ، استناداً للمواد (151-152- 153) من قانون المرافعات المدنية رقم(83) لسنة1969المعدل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ومن ذلك يكون المشرع العراقي قد اعتمد معيارين لتحديد اختصاص محكمة القضاء الإداري المعيار الأول: هو التحديد على سبيل الحصر في قانون مجلس الدولة لاختصاص المحكمة. والثاني: إيراد الاختصاصات في القوانين الأُخرَ المذكورة وبذلك فأن المشرع قد أبقى على اختصاصات محكمة القضاء الإداري كما هي ولم يأتِ باختصاصات جديدة في قانون مجلس الدولة رقم (71) لسنة2017.</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ونعتقد أن أساس ذلك ما يلاحظ من قصر اختصاص محكمة القضاء الإداري في النظر في الدعاوى الإدارية المتعلقة بالقرارات الإدارية فقط كان له ما يبرره عند صدور قانون التعديل الثاني لقانون مجلس الدولة رقم(106) لسنة1989 كون القضاء الإداري العراقي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أنذاك</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قضاء حديث النشأة ولا يمكن إثقال كاهله بالمنازعات الإدارية كافة ، فإن الأمر قد اختلف في الوقت الحاضر ويعد مرور أكثر من عشرين عاماً على إنشاء القضاء الإداري في العراق وما حصل من تطورات إيجابية في الحياة السياسية والإدارية، وإن هذا الأمر يقتضي من المشرع العراقي تعديل اختصاص محاكم القضاء الإداري باعتماد المعيار العام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إسوةً</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بالدول المقارنة ليشمل اختصاص محكمة القضاء الإداري نظر العديد من المنازعات الإدارية الأُخرَ، ومن ذلك الدعاوى المتعلقة بالعقود الإدارية والضرائب والرسوم وقضايا التقاعد وغيرها، لأن القضاء الإداري يعد المحامي لحقوق الأفراد والحريات العامة.</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0"/>
            <a:ext cx="900115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خامساً- تمييز حكم الإلغاء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بعد صدور الحكم من محاكم القضاء الإداري أو من محاكم قضاء الموظفين سواء كان يقضي بالغاء القرار أو رد الدعوى فأن حكمها يكون قابلاً للطعن فيه تميزاً أمام المحكمة الإدارية العليا خلال (30) ثلاثين يوماً من تأريخ التبلغ به أو اعتباره مبلغاً ، ويكون قرار المحكمة غير المطعون فيه وقرار المحكمة الادارية العليا الصادر نتيجة الطعن باتاً وملزماً.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أسباب الطعن تمييزاً أمام المحكمة الإدارية العليا محددة على سبيل الحصر في الأحوال الآتية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إذا كان حكم المحكمة قد بني على مخالفة للقانون أو خطأ في تطبيقه أو عيب في تأويلة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إذا كان الحكم قد صدر على خلاف قواعد الاختصاص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إذا وقع في الإجراءات الاصولية التي اتبعت عند رؤية الدعوى خطأ مؤثر في صحة الحكم.</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إذا صدر حكم يناقض حكماً سابقاً صدر في الدعوى نفسها بين الخصوم أنفسهم أو من قام مقام مقامهم وحاز درجة البتات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إذا وقع في الحكم خطأ جوهري، ويعد الخطأ جوهرياً اذا أخطأ الحكم في فهم الوقائع أو اغفل الفصل في جهة من جهات الدعوى أو الفصل في شيء لم يدع به الخصوم أو قضى بأكثر مما طلبوه أو قضى على خلاف ما هو ثابت بالأوراق(محضر الدعوى) أو على خلاف دلالة الأوراق والمستندات المقدمة من الخصوم أو كان منطوق الحكم مناقضاً بعضه لبعض أو كان الحكم غير جامع لشروطه القانونية.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تمييز حكم الإلغاء الصادر بقرارات فرض العقوبات الانضباطية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ويجوز الطعن تمييزاً أمام المحكمة الإدارية العليا بقرارات محكمة قضاء الموظفين خلال(30) ثلاثين يوماً من تأريخ التبلغ بها أو اعتبارها مبلغة</a:t>
            </a:r>
            <a:r>
              <a:rPr kumimoji="0" lang="ar-SA"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ومن أسباب الطعن تمييزاً هي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اذا كان حكم محكمة قضاء الموظفين قد بني على مخالفة للقانون أو خطأ في تطبيقه أو تأويله أو اذا وقع خطأ جوهري في الإجراءات الاصولية أو تقدير الأدلة أو تقدير العقوبة وكان الخطأ مؤثراً في الحكم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لا يعتد بالخطأ في الإجراءات اذا لم يكن ضاراً بدفاع المتهم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لا يقبل الطعن تمييزاً على انفراد في القرارات الصادرة في مسائل الاختصاص والقرارات الإعدادية والإدارية وأي قرار أخر غير فاصل في الدعوى </a:t>
            </a: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ويجوز الطعن تمييزاً أمام المحكمة الإدارية العليا بقرارات محكمة قضاء الموظفين خلال(30) ثلاثين يوماً من تأريخ التبلغ بها أو اعتبارها مبلغة</a:t>
            </a:r>
            <a:r>
              <a:rPr kumimoji="0" lang="ar-SA"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Instructions for use</a:t>
            </a:r>
            <a:endParaRPr/>
          </a:p>
        </p:txBody>
      </p:sp>
      <p:grpSp>
        <p:nvGrpSpPr>
          <p:cNvPr id="112" name="Shape 112"/>
          <p:cNvGrpSpPr/>
          <p:nvPr/>
        </p:nvGrpSpPr>
        <p:grpSpPr>
          <a:xfrm>
            <a:off x="333623" y="861852"/>
            <a:ext cx="366458" cy="366437"/>
            <a:chOff x="1923675" y="1633650"/>
            <a:chExt cx="436000" cy="435975"/>
          </a:xfrm>
        </p:grpSpPr>
        <p:sp>
          <p:nvSpPr>
            <p:cNvPr id="113" name="Shape 11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p:nvPr/>
        </p:nvSpPr>
        <p:spPr>
          <a:xfrm>
            <a:off x="1146025" y="1926668"/>
            <a:ext cx="3460500" cy="19137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 sz="1200" b="1">
                <a:solidFill>
                  <a:srgbClr val="114454"/>
                </a:solidFill>
                <a:highlight>
                  <a:srgbClr val="94BF6E"/>
                </a:highlight>
                <a:latin typeface="Nixie One"/>
                <a:ea typeface="Nixie One"/>
                <a:cs typeface="Nixie One"/>
                <a:sym typeface="Nixie One"/>
              </a:rPr>
              <a:t>EDIT IN GOOGLE SLIDES</a:t>
            </a:r>
            <a:endParaRPr sz="1200" b="1">
              <a:solidFill>
                <a:srgbClr val="114454"/>
              </a:solidFill>
              <a:highlight>
                <a:srgbClr val="94BF6E"/>
              </a:highlight>
              <a:latin typeface="Nixie One"/>
              <a:ea typeface="Nixie One"/>
              <a:cs typeface="Nixie One"/>
              <a:sym typeface="Nixie One"/>
            </a:endParaRPr>
          </a:p>
          <a:p>
            <a:pPr marL="0" lvl="0" indent="0" rtl="0">
              <a:spcBef>
                <a:spcPts val="600"/>
              </a:spcBef>
              <a:spcAft>
                <a:spcPts val="0"/>
              </a:spcAft>
              <a:buClr>
                <a:schemeClr val="dk1"/>
              </a:buClr>
              <a:buSzPts val="1100"/>
              <a:buFont typeface="Arial"/>
              <a:buNone/>
            </a:pPr>
            <a:r>
              <a:rPr lang="en" sz="1200" b="1">
                <a:solidFill>
                  <a:srgbClr val="114454"/>
                </a:solidFill>
                <a:latin typeface="Nixie One"/>
                <a:ea typeface="Nixie One"/>
                <a:cs typeface="Nixie One"/>
                <a:sym typeface="Nixie One"/>
              </a:rPr>
              <a:t>Click on the button under the presentation preview that says "Use as Google Slides Theme".</a:t>
            </a:r>
            <a:endParaRPr sz="1200" b="1">
              <a:solidFill>
                <a:srgbClr val="114454"/>
              </a:solidFill>
              <a:latin typeface="Nixie One"/>
              <a:ea typeface="Nixie One"/>
              <a:cs typeface="Nixie One"/>
              <a:sym typeface="Nixie One"/>
            </a:endParaRPr>
          </a:p>
          <a:p>
            <a:pPr marL="0" lvl="0" indent="0" rtl="0">
              <a:spcBef>
                <a:spcPts val="600"/>
              </a:spcBef>
              <a:spcAft>
                <a:spcPts val="0"/>
              </a:spcAft>
              <a:buClr>
                <a:schemeClr val="dk1"/>
              </a:buClr>
              <a:buSzPts val="1100"/>
              <a:buFont typeface="Arial"/>
              <a:buNone/>
            </a:pPr>
            <a:r>
              <a:rPr lang="en" sz="1200" b="1">
                <a:solidFill>
                  <a:srgbClr val="114454"/>
                </a:solidFill>
                <a:latin typeface="Nixie One"/>
                <a:ea typeface="Nixie One"/>
                <a:cs typeface="Nixie One"/>
                <a:sym typeface="Nixie One"/>
              </a:rPr>
              <a:t>You will get a copy of this document on your Google Drive and will be able to edit, add or delete slides.</a:t>
            </a:r>
            <a:endParaRPr sz="1200" b="1">
              <a:solidFill>
                <a:srgbClr val="114454"/>
              </a:solidFill>
              <a:latin typeface="Nixie One"/>
              <a:ea typeface="Nixie One"/>
              <a:cs typeface="Nixie One"/>
              <a:sym typeface="Nixie One"/>
            </a:endParaRPr>
          </a:p>
          <a:p>
            <a:pPr marL="0" lvl="0" indent="0" rtl="0">
              <a:spcBef>
                <a:spcPts val="600"/>
              </a:spcBef>
              <a:spcAft>
                <a:spcPts val="0"/>
              </a:spcAft>
              <a:buClr>
                <a:schemeClr val="dk1"/>
              </a:buClr>
              <a:buSzPts val="1100"/>
              <a:buFont typeface="Arial"/>
              <a:buNone/>
            </a:pPr>
            <a:r>
              <a:rPr lang="en" sz="1200" b="1">
                <a:solidFill>
                  <a:srgbClr val="114454"/>
                </a:solidFill>
                <a:latin typeface="Nixie One"/>
                <a:ea typeface="Nixie One"/>
                <a:cs typeface="Nixie One"/>
                <a:sym typeface="Nixie One"/>
              </a:rPr>
              <a:t>You have to be signed in to your Google account.</a:t>
            </a:r>
            <a:endParaRPr sz="1200" b="1">
              <a:solidFill>
                <a:srgbClr val="114454"/>
              </a:solidFill>
              <a:latin typeface="Nixie One"/>
              <a:ea typeface="Nixie One"/>
              <a:cs typeface="Nixie One"/>
              <a:sym typeface="Nixie One"/>
            </a:endParaRPr>
          </a:p>
          <a:p>
            <a:pPr marL="0" lvl="0" indent="0" rtl="0">
              <a:spcBef>
                <a:spcPts val="600"/>
              </a:spcBef>
              <a:spcAft>
                <a:spcPts val="0"/>
              </a:spcAft>
              <a:buNone/>
            </a:pPr>
            <a:endParaRPr sz="1200" b="1">
              <a:solidFill>
                <a:srgbClr val="114454"/>
              </a:solidFill>
              <a:latin typeface="Nixie One"/>
              <a:ea typeface="Nixie One"/>
              <a:cs typeface="Nixie One"/>
              <a:sym typeface="Nixie One"/>
            </a:endParaRPr>
          </a:p>
        </p:txBody>
      </p:sp>
      <p:sp>
        <p:nvSpPr>
          <p:cNvPr id="120" name="Shape 120"/>
          <p:cNvSpPr txBox="1"/>
          <p:nvPr/>
        </p:nvSpPr>
        <p:spPr>
          <a:xfrm>
            <a:off x="5074909" y="1926668"/>
            <a:ext cx="3611700" cy="19137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 sz="1200" b="1">
                <a:solidFill>
                  <a:srgbClr val="114454"/>
                </a:solidFill>
                <a:highlight>
                  <a:srgbClr val="94BF6E"/>
                </a:highlight>
                <a:latin typeface="Nixie One"/>
                <a:ea typeface="Nixie One"/>
                <a:cs typeface="Nixie One"/>
                <a:sym typeface="Nixie One"/>
              </a:rPr>
              <a:t>EDIT IN POWERPOINT®</a:t>
            </a:r>
            <a:endParaRPr sz="1200" b="1">
              <a:solidFill>
                <a:srgbClr val="114454"/>
              </a:solidFill>
              <a:highlight>
                <a:srgbClr val="94BF6E"/>
              </a:highlight>
              <a:latin typeface="Nixie One"/>
              <a:ea typeface="Nixie One"/>
              <a:cs typeface="Nixie One"/>
              <a:sym typeface="Nixie One"/>
            </a:endParaRPr>
          </a:p>
          <a:p>
            <a:pPr marL="0" lvl="0" indent="0" rtl="0">
              <a:spcBef>
                <a:spcPts val="600"/>
              </a:spcBef>
              <a:spcAft>
                <a:spcPts val="0"/>
              </a:spcAft>
              <a:buNone/>
            </a:pPr>
            <a:r>
              <a:rPr lang="en" sz="1200" b="1">
                <a:solidFill>
                  <a:srgbClr val="114454"/>
                </a:solidFill>
                <a:latin typeface="Nixie One"/>
                <a:ea typeface="Nixie One"/>
                <a:cs typeface="Nixie One"/>
                <a:sym typeface="Nixie One"/>
              </a:rPr>
              <a:t>Click on the button under the presentation preview that says "Download as PowerPoint template". You will get a .pptx file that you can edit in PowerPoint.</a:t>
            </a:r>
            <a:endParaRPr sz="1200" b="1">
              <a:solidFill>
                <a:srgbClr val="114454"/>
              </a:solidFill>
              <a:latin typeface="Nixie One"/>
              <a:ea typeface="Nixie One"/>
              <a:cs typeface="Nixie One"/>
              <a:sym typeface="Nixie One"/>
            </a:endParaRPr>
          </a:p>
          <a:p>
            <a:pPr marL="0" lvl="0" indent="0" rtl="0">
              <a:spcBef>
                <a:spcPts val="600"/>
              </a:spcBef>
              <a:spcAft>
                <a:spcPts val="0"/>
              </a:spcAft>
              <a:buNone/>
            </a:pPr>
            <a:r>
              <a:rPr lang="en" sz="1200" b="1">
                <a:solidFill>
                  <a:srgbClr val="114454"/>
                </a:solidFill>
                <a:latin typeface="Nixie One"/>
                <a:ea typeface="Nixie One"/>
                <a:cs typeface="Nixie One"/>
                <a:sym typeface="Nixie One"/>
              </a:rPr>
              <a:t>Remember to download and install the fonts used in this presentation (you’ll find the links to the font files needed in the </a:t>
            </a:r>
            <a:r>
              <a:rPr lang="en" sz="1200" b="1" u="sng">
                <a:solidFill>
                  <a:srgbClr val="114454"/>
                </a:solidFill>
                <a:latin typeface="Nixie One"/>
                <a:ea typeface="Nixie One"/>
                <a:cs typeface="Nixie One"/>
                <a:sym typeface="Nixie One"/>
                <a:hlinkClick r:id=""/>
              </a:rPr>
              <a:t>Presentation design slide</a:t>
            </a:r>
            <a:r>
              <a:rPr lang="en" sz="1200" b="1">
                <a:solidFill>
                  <a:srgbClr val="114454"/>
                </a:solidFill>
                <a:latin typeface="Nixie One"/>
                <a:ea typeface="Nixie One"/>
                <a:cs typeface="Nixie One"/>
                <a:sym typeface="Nixie One"/>
              </a:rPr>
              <a:t>)</a:t>
            </a:r>
            <a:endParaRPr sz="1200" b="1">
              <a:solidFill>
                <a:srgbClr val="114454"/>
              </a:solidFill>
              <a:latin typeface="Nixie One"/>
              <a:ea typeface="Nixie One"/>
              <a:cs typeface="Nixie One"/>
              <a:sym typeface="Nixie One"/>
            </a:endParaRPr>
          </a:p>
        </p:txBody>
      </p:sp>
      <p:sp>
        <p:nvSpPr>
          <p:cNvPr id="121" name="Shape 121"/>
          <p:cNvSpPr txBox="1"/>
          <p:nvPr/>
        </p:nvSpPr>
        <p:spPr>
          <a:xfrm>
            <a:off x="1146025" y="4244427"/>
            <a:ext cx="7540800" cy="716700"/>
          </a:xfrm>
          <a:prstGeom prst="rect">
            <a:avLst/>
          </a:prstGeom>
          <a:noFill/>
          <a:ln>
            <a:noFill/>
          </a:ln>
        </p:spPr>
        <p:txBody>
          <a:bodyPr spcFirstLastPara="1" wrap="square" lIns="91425" tIns="91425" rIns="91425" bIns="91425" anchor="t" anchorCtr="0">
            <a:noAutofit/>
          </a:bodyPr>
          <a:lstStyle/>
          <a:p>
            <a:pPr marL="0" lvl="0" indent="0" rtl="0">
              <a:spcBef>
                <a:spcPts val="1000"/>
              </a:spcBef>
              <a:spcAft>
                <a:spcPts val="0"/>
              </a:spcAft>
              <a:buNone/>
            </a:pPr>
            <a:r>
              <a:rPr lang="en" sz="900" b="1">
                <a:solidFill>
                  <a:srgbClr val="114454"/>
                </a:solidFill>
                <a:latin typeface="Nixie One"/>
                <a:ea typeface="Nixie One"/>
                <a:cs typeface="Nixie One"/>
                <a:sym typeface="Nixie One"/>
              </a:rPr>
              <a:t>More info on how to use this template at </a:t>
            </a:r>
            <a:r>
              <a:rPr lang="en" sz="900" b="1" u="sng">
                <a:solidFill>
                  <a:srgbClr val="114454"/>
                </a:solidFill>
                <a:latin typeface="Nixie One"/>
                <a:ea typeface="Nixie One"/>
                <a:cs typeface="Nixie One"/>
                <a:sym typeface="Nixie One"/>
                <a:hlinkClick r:id="rId3"/>
              </a:rPr>
              <a:t>www.slidescarnival.com/help-use-presentation-template</a:t>
            </a:r>
            <a:endParaRPr sz="900" b="1">
              <a:solidFill>
                <a:srgbClr val="114454"/>
              </a:solidFill>
              <a:latin typeface="Nixie One"/>
              <a:ea typeface="Nixie One"/>
              <a:cs typeface="Nixie One"/>
              <a:sym typeface="Nixie One"/>
            </a:endParaRPr>
          </a:p>
          <a:p>
            <a:pPr marL="0" lvl="0" indent="0" rtl="0">
              <a:spcBef>
                <a:spcPts val="1000"/>
              </a:spcBef>
              <a:spcAft>
                <a:spcPts val="0"/>
              </a:spcAft>
              <a:buNone/>
            </a:pPr>
            <a:r>
              <a:rPr lang="en" sz="900" b="1">
                <a:solidFill>
                  <a:srgbClr val="114454"/>
                </a:solidFill>
                <a:latin typeface="Nixie One"/>
                <a:ea typeface="Nixie One"/>
                <a:cs typeface="Nixie One"/>
                <a:sym typeface="Nixie One"/>
              </a:rPr>
              <a:t>This template is free to use under </a:t>
            </a:r>
            <a:r>
              <a:rPr lang="en" sz="900" b="1" u="sng">
                <a:solidFill>
                  <a:srgbClr val="114454"/>
                </a:solidFill>
                <a:latin typeface="Nixie One"/>
                <a:ea typeface="Nixie One"/>
                <a:cs typeface="Nixie One"/>
                <a:sym typeface="Nixie One"/>
                <a:hlinkClick r:id="rId4"/>
              </a:rPr>
              <a:t>Creative Commons Attribution license</a:t>
            </a:r>
            <a:r>
              <a:rPr lang="en" sz="900" b="1">
                <a:solidFill>
                  <a:srgbClr val="114454"/>
                </a:solidFill>
                <a:latin typeface="Nixie One"/>
                <a:ea typeface="Nixie One"/>
                <a:cs typeface="Nixie One"/>
                <a:sym typeface="Nixie One"/>
              </a:rPr>
              <a:t>. You can keep the Credits slide or mention SlidesCarnival and other resources used in a slide footer.</a:t>
            </a:r>
            <a:endParaRPr sz="900" b="1">
              <a:solidFill>
                <a:srgbClr val="114454"/>
              </a:solidFill>
              <a:latin typeface="Nixie One"/>
              <a:ea typeface="Nixie One"/>
              <a:cs typeface="Nixie One"/>
              <a:sym typeface="Nixie One"/>
            </a:endParaRPr>
          </a:p>
          <a:p>
            <a:pPr marL="0" lvl="0" indent="0" rtl="0">
              <a:spcBef>
                <a:spcPts val="1000"/>
              </a:spcBef>
              <a:spcAft>
                <a:spcPts val="0"/>
              </a:spcAft>
              <a:buNone/>
            </a:pPr>
            <a:endParaRPr sz="900" b="1">
              <a:solidFill>
                <a:srgbClr val="114454"/>
              </a:solidFill>
              <a:latin typeface="Nixie One"/>
              <a:ea typeface="Nixie One"/>
              <a:cs typeface="Nixie One"/>
              <a:sym typeface="Nixie One"/>
            </a:endParaRPr>
          </a:p>
          <a:p>
            <a:pPr marL="0" lvl="0" indent="0" rtl="0">
              <a:spcBef>
                <a:spcPts val="1000"/>
              </a:spcBef>
              <a:spcAft>
                <a:spcPts val="1000"/>
              </a:spcAft>
              <a:buNone/>
            </a:pPr>
            <a:endParaRPr sz="900" b="1">
              <a:solidFill>
                <a:srgbClr val="114454"/>
              </a:solidFill>
              <a:latin typeface="Nixie One"/>
              <a:ea typeface="Nixie One"/>
              <a:cs typeface="Nixie One"/>
              <a:sym typeface="Nixie O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idx="4294967295"/>
          </p:nvPr>
        </p:nvSpPr>
        <p:spPr>
          <a:xfrm>
            <a:off x="685800" y="499125"/>
            <a:ext cx="6593700" cy="759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Hello!</a:t>
            </a:r>
            <a:endParaRPr/>
          </a:p>
        </p:txBody>
      </p:sp>
      <p:sp>
        <p:nvSpPr>
          <p:cNvPr id="127" name="Shape 127"/>
          <p:cNvSpPr txBox="1">
            <a:spLocks noGrp="1"/>
          </p:cNvSpPr>
          <p:nvPr>
            <p:ph type="subTitle" idx="4294967295"/>
          </p:nvPr>
        </p:nvSpPr>
        <p:spPr>
          <a:xfrm>
            <a:off x="685800" y="1259025"/>
            <a:ext cx="5200200" cy="27036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2400" b="1">
                <a:solidFill>
                  <a:srgbClr val="FFFFFF"/>
                </a:solidFill>
              </a:rPr>
              <a:t>I am Jayden Smith</a:t>
            </a:r>
            <a:endParaRPr sz="2400" b="1">
              <a:solidFill>
                <a:srgbClr val="FFFFFF"/>
              </a:solidFill>
            </a:endParaRPr>
          </a:p>
          <a:p>
            <a:pPr marL="0" lvl="0" indent="0" rtl="0">
              <a:spcBef>
                <a:spcPts val="600"/>
              </a:spcBef>
              <a:spcAft>
                <a:spcPts val="0"/>
              </a:spcAft>
              <a:buClr>
                <a:schemeClr val="dk1"/>
              </a:buClr>
              <a:buSzPts val="1100"/>
              <a:buFont typeface="Arial"/>
              <a:buNone/>
            </a:pPr>
            <a:r>
              <a:rPr lang="en" sz="2400">
                <a:solidFill>
                  <a:srgbClr val="FFFFFF"/>
                </a:solidFill>
              </a:rPr>
              <a:t>I am here because I love to give presentations. </a:t>
            </a:r>
            <a:endParaRPr sz="2400">
              <a:solidFill>
                <a:srgbClr val="FFFFFF"/>
              </a:solidFill>
            </a:endParaRPr>
          </a:p>
          <a:p>
            <a:pPr marL="0" lvl="0" indent="0">
              <a:spcBef>
                <a:spcPts val="600"/>
              </a:spcBef>
              <a:spcAft>
                <a:spcPts val="0"/>
              </a:spcAft>
              <a:buClr>
                <a:schemeClr val="dk1"/>
              </a:buClr>
              <a:buSzPts val="1100"/>
              <a:buFont typeface="Arial"/>
              <a:buNone/>
            </a:pPr>
            <a:r>
              <a:rPr lang="en" sz="2400">
                <a:solidFill>
                  <a:srgbClr val="FFFFFF"/>
                </a:solidFill>
              </a:rPr>
              <a:t>You can find me at @username</a:t>
            </a:r>
            <a:endParaRPr sz="2400" b="1">
              <a:solidFill>
                <a:srgbClr val="FFFFFF"/>
              </a:solidFill>
            </a:endParaRPr>
          </a:p>
        </p:txBody>
      </p:sp>
      <p:pic>
        <p:nvPicPr>
          <p:cNvPr id="128" name="Shape 128" descr="photo-1434030216411-0b793f4b4173.jpg"/>
          <p:cNvPicPr preferRelativeResize="0"/>
          <p:nvPr/>
        </p:nvPicPr>
        <p:blipFill>
          <a:blip r:embed="rId3">
            <a:alphaModFix/>
          </a:blip>
          <a:stretch>
            <a:fillRect/>
          </a:stretch>
        </p:blipFill>
        <p:spPr>
          <a:xfrm>
            <a:off x="6421762" y="1234300"/>
            <a:ext cx="2728325" cy="2728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Transition headline</a:t>
            </a:r>
            <a:endParaRPr/>
          </a:p>
        </p:txBody>
      </p:sp>
      <p:sp>
        <p:nvSpPr>
          <p:cNvPr id="134" name="Shape 134"/>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Let’s start with the first set of slides</a:t>
            </a:r>
            <a:endParaRPr/>
          </a:p>
        </p:txBody>
      </p:sp>
      <p:sp>
        <p:nvSpPr>
          <p:cNvPr id="135" name="Shape 135"/>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20000">
                <a:solidFill>
                  <a:srgbClr val="18637B"/>
                </a:solidFill>
                <a:latin typeface="Roboto Slab"/>
                <a:ea typeface="Roboto Slab"/>
                <a:cs typeface="Roboto Slab"/>
                <a:sym typeface="Roboto Slab"/>
              </a:rPr>
              <a:t>1</a:t>
            </a:r>
            <a:endParaRPr sz="20000">
              <a:solidFill>
                <a:srgbClr val="18637B"/>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r>
              <a:rPr lang="en"/>
              <a:t>Quotations are commonly printed as a means of inspiration and to invoke philosophical thoughts from the reader.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This is a slide title</a:t>
            </a:r>
            <a:endParaRPr/>
          </a:p>
        </p:txBody>
      </p:sp>
      <p:sp>
        <p:nvSpPr>
          <p:cNvPr id="146" name="Shape 146"/>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p>
            <a:pPr marL="457200" lvl="0" indent="-406400" rtl="0">
              <a:spcBef>
                <a:spcPts val="600"/>
              </a:spcBef>
              <a:spcAft>
                <a:spcPts val="0"/>
              </a:spcAft>
              <a:buSzPts val="2800"/>
              <a:buChar char="▪"/>
            </a:pPr>
            <a:r>
              <a:rPr lang="en"/>
              <a:t>Here you have a list of items</a:t>
            </a:r>
            <a:endParaRPr/>
          </a:p>
          <a:p>
            <a:pPr marL="457200" lvl="0" indent="-406400" rtl="0">
              <a:spcBef>
                <a:spcPts val="0"/>
              </a:spcBef>
              <a:spcAft>
                <a:spcPts val="0"/>
              </a:spcAft>
              <a:buSzPts val="2800"/>
              <a:buChar char="▪"/>
            </a:pPr>
            <a:r>
              <a:rPr lang="en"/>
              <a:t>And some text</a:t>
            </a:r>
            <a:endParaRPr/>
          </a:p>
          <a:p>
            <a:pPr marL="457200" lvl="0" indent="-406400" rtl="0">
              <a:spcBef>
                <a:spcPts val="0"/>
              </a:spcBef>
              <a:spcAft>
                <a:spcPts val="0"/>
              </a:spcAft>
              <a:buSzPts val="2800"/>
              <a:buChar char="▪"/>
            </a:pPr>
            <a:r>
              <a:rPr lang="en"/>
              <a:t>But remember not to overload your slides with content</a:t>
            </a:r>
            <a:endParaRPr/>
          </a:p>
          <a:p>
            <a:pPr marL="0" lvl="0" indent="0">
              <a:spcBef>
                <a:spcPts val="600"/>
              </a:spcBef>
              <a:spcAft>
                <a:spcPts val="0"/>
              </a:spcAft>
              <a:buNone/>
            </a:pPr>
            <a:r>
              <a:rPr lang="en"/>
              <a:t>Your audience will listen to you or read the content, but won’t do both. </a:t>
            </a:r>
            <a:endParaRPr/>
          </a:p>
        </p:txBody>
      </p:sp>
      <p:grpSp>
        <p:nvGrpSpPr>
          <p:cNvPr id="147" name="Shape 147"/>
          <p:cNvGrpSpPr/>
          <p:nvPr/>
        </p:nvGrpSpPr>
        <p:grpSpPr>
          <a:xfrm>
            <a:off x="333623" y="861852"/>
            <a:ext cx="366458" cy="366437"/>
            <a:chOff x="1923675" y="1633650"/>
            <a:chExt cx="436000" cy="435975"/>
          </a:xfrm>
        </p:grpSpPr>
        <p:sp>
          <p:nvSpPr>
            <p:cNvPr id="148" name="Shape 14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idx="4294967295"/>
          </p:nvPr>
        </p:nvSpPr>
        <p:spPr>
          <a:xfrm>
            <a:off x="685800" y="1583350"/>
            <a:ext cx="41532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solidFill>
                  <a:srgbClr val="94BF6E"/>
                </a:solidFill>
              </a:rPr>
              <a:t>BIG CONCEPT</a:t>
            </a:r>
            <a:endParaRPr sz="6000">
              <a:solidFill>
                <a:srgbClr val="94BF6E"/>
              </a:solidFill>
            </a:endParaRPr>
          </a:p>
        </p:txBody>
      </p:sp>
      <p:sp>
        <p:nvSpPr>
          <p:cNvPr id="159" name="Shape 159"/>
          <p:cNvSpPr txBox="1">
            <a:spLocks noGrp="1"/>
          </p:cNvSpPr>
          <p:nvPr>
            <p:ph type="subTitle" idx="4294967295"/>
          </p:nvPr>
        </p:nvSpPr>
        <p:spPr>
          <a:xfrm>
            <a:off x="685800" y="3106752"/>
            <a:ext cx="4153200" cy="7848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2400"/>
              <a:t>Bring the attention of your audience over a key concept using icons or illustrations</a:t>
            </a:r>
            <a:endParaRPr sz="2400"/>
          </a:p>
        </p:txBody>
      </p:sp>
      <p:sp>
        <p:nvSpPr>
          <p:cNvPr id="160" name="Shape 160"/>
          <p:cNvSpPr/>
          <p:nvPr/>
        </p:nvSpPr>
        <p:spPr>
          <a:xfrm>
            <a:off x="7214073" y="747704"/>
            <a:ext cx="354081" cy="33809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1" name="Shape 161"/>
          <p:cNvGrpSpPr/>
          <p:nvPr/>
        </p:nvGrpSpPr>
        <p:grpSpPr>
          <a:xfrm>
            <a:off x="6372292" y="1484384"/>
            <a:ext cx="2174700" cy="2174833"/>
            <a:chOff x="6643075" y="3664250"/>
            <a:chExt cx="407950" cy="407975"/>
          </a:xfrm>
        </p:grpSpPr>
        <p:sp>
          <p:nvSpPr>
            <p:cNvPr id="162" name="Shape 162"/>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solidFill>
              <a:srgbClr val="94BF6E"/>
            </a:solid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solidFill>
              <a:srgbClr val="94BF6E"/>
            </a:solid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4" name="Shape 164"/>
          <p:cNvGrpSpPr/>
          <p:nvPr/>
        </p:nvGrpSpPr>
        <p:grpSpPr>
          <a:xfrm>
            <a:off x="4995953" y="3119892"/>
            <a:ext cx="981407" cy="981351"/>
            <a:chOff x="576250" y="4319400"/>
            <a:chExt cx="442075" cy="442050"/>
          </a:xfrm>
        </p:grpSpPr>
        <p:sp>
          <p:nvSpPr>
            <p:cNvPr id="165" name="Shape 165"/>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18637B"/>
            </a:solid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9" name="Shape 169"/>
          <p:cNvSpPr/>
          <p:nvPr/>
        </p:nvSpPr>
        <p:spPr>
          <a:xfrm>
            <a:off x="5392191" y="1829072"/>
            <a:ext cx="585164" cy="5587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p:nvPr/>
        </p:nvSpPr>
        <p:spPr>
          <a:xfrm rot="2384392">
            <a:off x="7003547" y="3733235"/>
            <a:ext cx="354079" cy="338088"/>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White</a:t>
            </a:r>
            <a:endParaRPr b="1"/>
          </a:p>
          <a:p>
            <a:pPr marL="0" lvl="0" indent="0">
              <a:spcBef>
                <a:spcPts val="600"/>
              </a:spcBef>
              <a:spcAft>
                <a:spcPts val="0"/>
              </a:spcAft>
              <a:buNone/>
            </a:pPr>
            <a:r>
              <a:rPr lang="en"/>
              <a:t>Is the color of milk and fresh snow, the color produced by the combination of all the colors of the visible spectrum.</a:t>
            </a:r>
            <a:endParaRPr/>
          </a:p>
        </p:txBody>
      </p:sp>
      <p:sp>
        <p:nvSpPr>
          <p:cNvPr id="176" name="Shape 17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You can also split your content</a:t>
            </a:r>
            <a:endParaRPr/>
          </a:p>
        </p:txBody>
      </p:sp>
      <p:sp>
        <p:nvSpPr>
          <p:cNvPr id="177" name="Shape 177"/>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Black</a:t>
            </a:r>
            <a:endParaRPr b="1"/>
          </a:p>
          <a:p>
            <a:pPr marL="0" lvl="0" indent="0">
              <a:spcBef>
                <a:spcPts val="600"/>
              </a:spcBef>
              <a:spcAft>
                <a:spcPts val="0"/>
              </a:spcAft>
              <a:buNone/>
            </a:pPr>
            <a:r>
              <a:rPr lang="en"/>
              <a:t>Is the color of coal, ebony, and of outer space. It is the darkest color, the result of the absence of or complete absorption of light.</a:t>
            </a:r>
            <a:endParaRPr/>
          </a:p>
        </p:txBody>
      </p:sp>
      <p:grpSp>
        <p:nvGrpSpPr>
          <p:cNvPr id="178" name="Shape 178"/>
          <p:cNvGrpSpPr/>
          <p:nvPr/>
        </p:nvGrpSpPr>
        <p:grpSpPr>
          <a:xfrm>
            <a:off x="333623" y="861852"/>
            <a:ext cx="366458" cy="366437"/>
            <a:chOff x="1923675" y="1633650"/>
            <a:chExt cx="436000" cy="435975"/>
          </a:xfrm>
        </p:grpSpPr>
        <p:sp>
          <p:nvSpPr>
            <p:cNvPr id="179" name="Shape 17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In two or three columns</a:t>
            </a:r>
            <a:endParaRPr/>
          </a:p>
        </p:txBody>
      </p:sp>
      <p:sp>
        <p:nvSpPr>
          <p:cNvPr id="190" name="Shape 190"/>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a:spcBef>
                <a:spcPts val="600"/>
              </a:spcBef>
              <a:spcAft>
                <a:spcPts val="0"/>
              </a:spcAft>
              <a:buNone/>
            </a:pPr>
            <a:r>
              <a:rPr lang="en"/>
              <a:t>Is the color of gold, butter and ripe lemons. In the spectrum of visible light, yellow is found between green and orange.</a:t>
            </a:r>
            <a:endParaRPr/>
          </a:p>
        </p:txBody>
      </p:sp>
      <p:sp>
        <p:nvSpPr>
          <p:cNvPr id="191" name="Shape 191"/>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a:spcBef>
                <a:spcPts val="600"/>
              </a:spcBef>
              <a:spcAft>
                <a:spcPts val="0"/>
              </a:spcAft>
              <a:buNone/>
            </a:pPr>
            <a:r>
              <a:rPr lang="en"/>
              <a:t>Is the colour of the clear sky and the deep sea. It is located between violet and green on the optical spectrum.</a:t>
            </a:r>
            <a:endParaRPr/>
          </a:p>
        </p:txBody>
      </p:sp>
      <p:sp>
        <p:nvSpPr>
          <p:cNvPr id="192" name="Shape 192"/>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a:t>Is the color of blood, and because of this it has historically been associated with sacrifice, danger and courage. </a:t>
            </a:r>
            <a:endParaRPr/>
          </a:p>
          <a:p>
            <a:pPr marL="0" lvl="0" indent="0">
              <a:spcBef>
                <a:spcPts val="600"/>
              </a:spcBef>
              <a:spcAft>
                <a:spcPts val="0"/>
              </a:spcAft>
              <a:buNone/>
            </a:pPr>
            <a:endParaRPr/>
          </a:p>
        </p:txBody>
      </p:sp>
      <p:grpSp>
        <p:nvGrpSpPr>
          <p:cNvPr id="193" name="Shape 193"/>
          <p:cNvGrpSpPr/>
          <p:nvPr/>
        </p:nvGrpSpPr>
        <p:grpSpPr>
          <a:xfrm>
            <a:off x="333623" y="861852"/>
            <a:ext cx="366458" cy="366437"/>
            <a:chOff x="1923675" y="1633650"/>
            <a:chExt cx="436000" cy="435975"/>
          </a:xfrm>
        </p:grpSpPr>
        <p:sp>
          <p:nvSpPr>
            <p:cNvPr id="194" name="Shape 194"/>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يظهر الدور القضائي لمجلس الدولة في بالاختصاصات التي تتولاها كل محاكم قضاء الموظفين ومحاكم القضاء الإداري والمحكمة الإدارية العليا والتي سبق بيان تكوين كل منها ولذلك سنتناول اختصاص كل منها بشكل مفصل في الفروع الآتية :    </a:t>
            </a:r>
            <a:endParaRPr kumimoji="0" lang="ar-IQ" sz="3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 picture is worth a thousand words</a:t>
            </a:r>
            <a:endParaRPr/>
          </a:p>
        </p:txBody>
      </p:sp>
      <p:sp>
        <p:nvSpPr>
          <p:cNvPr id="205" name="Shape 205"/>
          <p:cNvSpPr txBox="1">
            <a:spLocks noGrp="1"/>
          </p:cNvSpPr>
          <p:nvPr>
            <p:ph type="body" idx="1"/>
          </p:nvPr>
        </p:nvSpPr>
        <p:spPr>
          <a:xfrm>
            <a:off x="5027850" y="1905225"/>
            <a:ext cx="3658200" cy="3020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A complex idea can be conveyed with just a single still image, namely making it possible to absorb large amounts of data quickly.</a:t>
            </a:r>
            <a:endParaRPr sz="2400"/>
          </a:p>
        </p:txBody>
      </p:sp>
      <p:pic>
        <p:nvPicPr>
          <p:cNvPr id="206" name="Shape 206"/>
          <p:cNvPicPr preferRelativeResize="0"/>
          <p:nvPr/>
        </p:nvPicPr>
        <p:blipFill rotWithShape="1">
          <a:blip r:embed="rId3">
            <a:alphaModFix/>
          </a:blip>
          <a:srcRect t="17259"/>
          <a:stretch/>
        </p:blipFill>
        <p:spPr>
          <a:xfrm>
            <a:off x="239738" y="1559425"/>
            <a:ext cx="4331576" cy="3584075"/>
          </a:xfrm>
          <a:prstGeom prst="rect">
            <a:avLst/>
          </a:prstGeom>
          <a:noFill/>
          <a:ln>
            <a:noFill/>
          </a:ln>
        </p:spPr>
      </p:pic>
      <p:grpSp>
        <p:nvGrpSpPr>
          <p:cNvPr id="207" name="Shape 207"/>
          <p:cNvGrpSpPr/>
          <p:nvPr/>
        </p:nvGrpSpPr>
        <p:grpSpPr>
          <a:xfrm>
            <a:off x="371633" y="913341"/>
            <a:ext cx="316516" cy="263466"/>
            <a:chOff x="1247825" y="322750"/>
            <a:chExt cx="443300" cy="369000"/>
          </a:xfrm>
        </p:grpSpPr>
        <p:sp>
          <p:nvSpPr>
            <p:cNvPr id="208" name="Shape 208"/>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a:off x="1398225" y="386675"/>
              <a:ext cx="142500" cy="25"/>
            </a:xfrm>
            <a:custGeom>
              <a:avLst/>
              <a:gdLst/>
              <a:ahLst/>
              <a:cxnLst/>
              <a:rect l="0" t="0" r="0" b="0"/>
              <a:pathLst>
                <a:path w="5700" h="1" fill="none" extrusionOk="0">
                  <a:moveTo>
                    <a:pt x="5700"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Want big impact?</a:t>
            </a:r>
            <a:endParaRPr/>
          </a:p>
        </p:txBody>
      </p:sp>
      <p:grpSp>
        <p:nvGrpSpPr>
          <p:cNvPr id="218" name="Shape 218"/>
          <p:cNvGrpSpPr/>
          <p:nvPr/>
        </p:nvGrpSpPr>
        <p:grpSpPr>
          <a:xfrm>
            <a:off x="371633" y="913341"/>
            <a:ext cx="316516" cy="263466"/>
            <a:chOff x="1247825" y="322750"/>
            <a:chExt cx="443300" cy="369000"/>
          </a:xfrm>
        </p:grpSpPr>
        <p:sp>
          <p:nvSpPr>
            <p:cNvPr id="219" name="Shape 219"/>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1398225" y="386675"/>
              <a:ext cx="142500" cy="25"/>
            </a:xfrm>
            <a:custGeom>
              <a:avLst/>
              <a:gdLst/>
              <a:ahLst/>
              <a:cxnLst/>
              <a:rect l="0" t="0" r="0" b="0"/>
              <a:pathLst>
                <a:path w="5700" h="1" fill="none" extrusionOk="0">
                  <a:moveTo>
                    <a:pt x="5700"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24" name="Shape 224"/>
          <p:cNvSpPr txBox="1">
            <a:spLocks noGrp="1"/>
          </p:cNvSpPr>
          <p:nvPr>
            <p:ph type="body" idx="1"/>
          </p:nvPr>
        </p:nvSpPr>
        <p:spPr>
          <a:xfrm>
            <a:off x="1146025" y="1767275"/>
            <a:ext cx="3431400" cy="31587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solidFill>
                  <a:srgbClr val="FFFFFF"/>
                </a:solidFill>
              </a:rPr>
              <a:t>Use big image</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Use charts to explain your ideas</a:t>
            </a:r>
            <a:endParaRPr/>
          </a:p>
        </p:txBody>
      </p:sp>
      <p:sp>
        <p:nvSpPr>
          <p:cNvPr id="230" name="Shape 230"/>
          <p:cNvSpPr/>
          <p:nvPr/>
        </p:nvSpPr>
        <p:spPr>
          <a:xfrm>
            <a:off x="1222225" y="2118500"/>
            <a:ext cx="2541300" cy="2541300"/>
          </a:xfrm>
          <a:prstGeom prst="ellipse">
            <a:avLst/>
          </a:prstGeom>
          <a:noFill/>
          <a:ln w="76200" cap="flat"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3B8D61"/>
                </a:solidFill>
                <a:latin typeface="Nixie One"/>
                <a:ea typeface="Nixie One"/>
                <a:cs typeface="Nixie One"/>
                <a:sym typeface="Nixie One"/>
              </a:rPr>
              <a:t>White</a:t>
            </a:r>
            <a:endParaRPr b="1">
              <a:solidFill>
                <a:srgbClr val="3B8D61"/>
              </a:solidFill>
              <a:latin typeface="Nixie One"/>
              <a:ea typeface="Nixie One"/>
              <a:cs typeface="Nixie One"/>
              <a:sym typeface="Nixie One"/>
            </a:endParaRPr>
          </a:p>
        </p:txBody>
      </p:sp>
      <p:sp>
        <p:nvSpPr>
          <p:cNvPr id="231" name="Shape 231"/>
          <p:cNvSpPr/>
          <p:nvPr/>
        </p:nvSpPr>
        <p:spPr>
          <a:xfrm>
            <a:off x="5564054" y="2118500"/>
            <a:ext cx="2541300" cy="2541300"/>
          </a:xfrm>
          <a:prstGeom prst="ellipse">
            <a:avLst/>
          </a:prstGeom>
          <a:noFill/>
          <a:ln w="7620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18637B"/>
                </a:solidFill>
                <a:latin typeface="Nixie One"/>
                <a:ea typeface="Nixie One"/>
                <a:cs typeface="Nixie One"/>
                <a:sym typeface="Nixie One"/>
              </a:rPr>
              <a:t>Black</a:t>
            </a:r>
            <a:endParaRPr b="1">
              <a:solidFill>
                <a:srgbClr val="18637B"/>
              </a:solidFill>
              <a:latin typeface="Nixie One"/>
              <a:ea typeface="Nixie One"/>
              <a:cs typeface="Nixie One"/>
              <a:sym typeface="Nixie One"/>
            </a:endParaRPr>
          </a:p>
        </p:txBody>
      </p:sp>
      <p:grpSp>
        <p:nvGrpSpPr>
          <p:cNvPr id="232" name="Shape 232"/>
          <p:cNvGrpSpPr/>
          <p:nvPr/>
        </p:nvGrpSpPr>
        <p:grpSpPr>
          <a:xfrm>
            <a:off x="377059" y="931160"/>
            <a:ext cx="313910" cy="227820"/>
            <a:chOff x="3932350" y="3714775"/>
            <a:chExt cx="439650" cy="319075"/>
          </a:xfrm>
        </p:grpSpPr>
        <p:sp>
          <p:nvSpPr>
            <p:cNvPr id="233" name="Shape 233"/>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8" name="Shape 238"/>
          <p:cNvSpPr/>
          <p:nvPr/>
        </p:nvSpPr>
        <p:spPr>
          <a:xfrm>
            <a:off x="3393139" y="2118500"/>
            <a:ext cx="2541300" cy="2541300"/>
          </a:xfrm>
          <a:prstGeom prst="ellipse">
            <a:avLst/>
          </a:prstGeom>
          <a:solidFill>
            <a:srgbClr val="0E3142">
              <a:alpha val="203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114454"/>
                </a:solidFill>
                <a:latin typeface="Nixie One"/>
                <a:ea typeface="Nixie One"/>
                <a:cs typeface="Nixie One"/>
                <a:sym typeface="Nixie One"/>
              </a:rPr>
              <a:t>Gray</a:t>
            </a:r>
            <a:endParaRPr b="1">
              <a:solidFill>
                <a:srgbClr val="114454"/>
              </a:solidFill>
              <a:latin typeface="Nixie One"/>
              <a:ea typeface="Nixie One"/>
              <a:cs typeface="Nixie One"/>
              <a:sym typeface="Nixie On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idx="4294967295"/>
          </p:nvPr>
        </p:nvSpPr>
        <p:spPr>
          <a:xfrm>
            <a:off x="387475" y="366857"/>
            <a:ext cx="2758800" cy="884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24057"/>
                </a:solidFill>
              </a:rPr>
              <a:t>Or use diagrams to explain complex ideas</a:t>
            </a:r>
            <a:endParaRPr>
              <a:solidFill>
                <a:srgbClr val="124057"/>
              </a:solidFill>
            </a:endParaRPr>
          </a:p>
        </p:txBody>
      </p:sp>
      <p:sp>
        <p:nvSpPr>
          <p:cNvPr id="244" name="Shape 244"/>
          <p:cNvSpPr/>
          <p:nvPr/>
        </p:nvSpPr>
        <p:spPr>
          <a:xfrm>
            <a:off x="3759030" y="3738863"/>
            <a:ext cx="2718300" cy="749700"/>
          </a:xfrm>
          <a:prstGeom prst="homePlate">
            <a:avLst>
              <a:gd name="adj" fmla="val 35440"/>
            </a:avLst>
          </a:prstGeom>
          <a:solidFill>
            <a:srgbClr val="1240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45" name="Shape 245"/>
          <p:cNvSpPr/>
          <p:nvPr/>
        </p:nvSpPr>
        <p:spPr>
          <a:xfrm>
            <a:off x="3759031" y="3003935"/>
            <a:ext cx="3488400" cy="749700"/>
          </a:xfrm>
          <a:prstGeom prst="homePlate">
            <a:avLst>
              <a:gd name="adj" fmla="val 35440"/>
            </a:avLst>
          </a:pr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46" name="Shape 246"/>
          <p:cNvSpPr/>
          <p:nvPr/>
        </p:nvSpPr>
        <p:spPr>
          <a:xfrm>
            <a:off x="3759030" y="2258772"/>
            <a:ext cx="2227500" cy="749700"/>
          </a:xfrm>
          <a:prstGeom prst="homePlate">
            <a:avLst>
              <a:gd name="adj" fmla="val 35440"/>
            </a:avLst>
          </a:pr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47" name="Shape 247"/>
          <p:cNvSpPr/>
          <p:nvPr/>
        </p:nvSpPr>
        <p:spPr>
          <a:xfrm>
            <a:off x="3759031" y="1508916"/>
            <a:ext cx="2554800" cy="749700"/>
          </a:xfrm>
          <a:prstGeom prst="homePlate">
            <a:avLst>
              <a:gd name="adj" fmla="val 35440"/>
            </a:avLst>
          </a:pr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48" name="Shape 248"/>
          <p:cNvSpPr/>
          <p:nvPr/>
        </p:nvSpPr>
        <p:spPr>
          <a:xfrm>
            <a:off x="2898297" y="1312390"/>
            <a:ext cx="882600" cy="954000"/>
          </a:xfrm>
          <a:custGeom>
            <a:avLst/>
            <a:gdLst/>
            <a:ahLst/>
            <a:cxnLst/>
            <a:rect l="0" t="0" r="0" b="0"/>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49" name="Shape 249"/>
          <p:cNvSpPr/>
          <p:nvPr/>
        </p:nvSpPr>
        <p:spPr>
          <a:xfrm>
            <a:off x="2892403" y="2131252"/>
            <a:ext cx="888600" cy="880200"/>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50" name="Shape 250"/>
          <p:cNvSpPr/>
          <p:nvPr/>
        </p:nvSpPr>
        <p:spPr>
          <a:xfrm rot="10800000" flipH="1">
            <a:off x="2892221" y="3007612"/>
            <a:ext cx="888900" cy="876000"/>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51" name="Shape 251"/>
          <p:cNvSpPr/>
          <p:nvPr/>
        </p:nvSpPr>
        <p:spPr>
          <a:xfrm rot="10800000" flipH="1">
            <a:off x="2894448" y="3752039"/>
            <a:ext cx="886500" cy="939600"/>
          </a:xfrm>
          <a:custGeom>
            <a:avLst/>
            <a:gdLst/>
            <a:ahLst/>
            <a:cxnLst/>
            <a:rect l="0" t="0" r="0" b="0"/>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52" name="Shape 252"/>
          <p:cNvSpPr/>
          <p:nvPr/>
        </p:nvSpPr>
        <p:spPr>
          <a:xfrm rot="10800000">
            <a:off x="2022738" y="3747891"/>
            <a:ext cx="878100" cy="941700"/>
          </a:xfrm>
          <a:custGeom>
            <a:avLst/>
            <a:gdLst/>
            <a:ahLst/>
            <a:cxnLst/>
            <a:rect l="0" t="0" r="0" b="0"/>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53" name="Shape 253"/>
          <p:cNvSpPr/>
          <p:nvPr/>
        </p:nvSpPr>
        <p:spPr>
          <a:xfrm flipH="1">
            <a:off x="2018279" y="2127156"/>
            <a:ext cx="882900" cy="876000"/>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54" name="Shape 254"/>
          <p:cNvSpPr/>
          <p:nvPr/>
        </p:nvSpPr>
        <p:spPr>
          <a:xfrm flipH="1">
            <a:off x="2016085" y="1314437"/>
            <a:ext cx="886800" cy="939600"/>
          </a:xfrm>
          <a:custGeom>
            <a:avLst/>
            <a:gdLst/>
            <a:ahLst/>
            <a:cxnLst/>
            <a:rect l="0" t="0" r="0" b="0"/>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55" name="Shape 255"/>
          <p:cNvSpPr/>
          <p:nvPr/>
        </p:nvSpPr>
        <p:spPr>
          <a:xfrm rot="10800000">
            <a:off x="2021437" y="3003323"/>
            <a:ext cx="877500" cy="872100"/>
          </a:xfrm>
          <a:custGeom>
            <a:avLst/>
            <a:gdLst/>
            <a:ahLst/>
            <a:cxnLst/>
            <a:rect l="0" t="0" r="0" b="0"/>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56" name="Shape 256"/>
          <p:cNvSpPr/>
          <p:nvPr/>
        </p:nvSpPr>
        <p:spPr>
          <a:xfrm>
            <a:off x="1985550" y="1413550"/>
            <a:ext cx="477600" cy="3290400"/>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57" name="Shape 257"/>
          <p:cNvSpPr txBox="1"/>
          <p:nvPr/>
        </p:nvSpPr>
        <p:spPr>
          <a:xfrm>
            <a:off x="3878923" y="1654200"/>
            <a:ext cx="596700" cy="4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i="0" u="none" strike="noStrike" cap="none">
                <a:solidFill>
                  <a:srgbClr val="FFFFFF"/>
                </a:solidFill>
                <a:latin typeface="Nixie One"/>
                <a:ea typeface="Nixie One"/>
                <a:cs typeface="Nixie One"/>
                <a:sym typeface="Nixie One"/>
              </a:rPr>
              <a:t>01</a:t>
            </a:r>
            <a:endParaRPr sz="2400" b="1">
              <a:solidFill>
                <a:srgbClr val="FFFFFF"/>
              </a:solidFill>
              <a:latin typeface="Nixie One"/>
              <a:ea typeface="Nixie One"/>
              <a:cs typeface="Nixie One"/>
              <a:sym typeface="Nixie One"/>
            </a:endParaRPr>
          </a:p>
        </p:txBody>
      </p:sp>
      <p:cxnSp>
        <p:nvCxnSpPr>
          <p:cNvPr id="258" name="Shape 258"/>
          <p:cNvCxnSpPr/>
          <p:nvPr/>
        </p:nvCxnSpPr>
        <p:spPr>
          <a:xfrm>
            <a:off x="4475989" y="1682588"/>
            <a:ext cx="0" cy="393000"/>
          </a:xfrm>
          <a:prstGeom prst="straightConnector1">
            <a:avLst/>
          </a:prstGeom>
          <a:noFill/>
          <a:ln w="9525" cap="rnd" cmpd="sng">
            <a:solidFill>
              <a:srgbClr val="FFFFFF"/>
            </a:solidFill>
            <a:prstDash val="solid"/>
            <a:round/>
            <a:headEnd type="none" w="sm" len="sm"/>
            <a:tailEnd type="none" w="sm" len="sm"/>
          </a:ln>
        </p:spPr>
      </p:cxnSp>
      <p:sp>
        <p:nvSpPr>
          <p:cNvPr id="259" name="Shape 259"/>
          <p:cNvSpPr txBox="1"/>
          <p:nvPr/>
        </p:nvSpPr>
        <p:spPr>
          <a:xfrm>
            <a:off x="4531749" y="1667625"/>
            <a:ext cx="1454700" cy="445500"/>
          </a:xfrm>
          <a:prstGeom prst="rect">
            <a:avLst/>
          </a:prstGeom>
          <a:noFill/>
          <a:ln>
            <a:noFill/>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None/>
            </a:pPr>
            <a:r>
              <a:rPr lang="en" sz="1200" b="1" i="0" u="none" strike="noStrike" cap="none">
                <a:solidFill>
                  <a:srgbClr val="FFFFFF"/>
                </a:solidFill>
                <a:latin typeface="Nixie One"/>
                <a:ea typeface="Nixie One"/>
                <a:cs typeface="Nixie One"/>
                <a:sym typeface="Nixie One"/>
              </a:rPr>
              <a:t>Text Title</a:t>
            </a:r>
            <a:endParaRPr>
              <a:solidFill>
                <a:srgbClr val="FFFFFF"/>
              </a:solidFill>
              <a:latin typeface="Nixie One"/>
              <a:ea typeface="Nixie One"/>
              <a:cs typeface="Nixie One"/>
              <a:sym typeface="Nixie One"/>
            </a:endParaRPr>
          </a:p>
          <a:p>
            <a:pPr marL="0" marR="0" lvl="0" indent="0" algn="l" rtl="0">
              <a:lnSpc>
                <a:spcPct val="100000"/>
              </a:lnSpc>
              <a:spcBef>
                <a:spcPts val="0"/>
              </a:spcBef>
              <a:spcAft>
                <a:spcPts val="0"/>
              </a:spcAft>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endParaRPr>
              <a:solidFill>
                <a:srgbClr val="FFFFFF"/>
              </a:solidFill>
              <a:latin typeface="Nixie One"/>
              <a:ea typeface="Nixie One"/>
              <a:cs typeface="Nixie One"/>
              <a:sym typeface="Nixie One"/>
            </a:endParaRPr>
          </a:p>
        </p:txBody>
      </p:sp>
      <p:sp>
        <p:nvSpPr>
          <p:cNvPr id="260" name="Shape 260"/>
          <p:cNvSpPr txBox="1"/>
          <p:nvPr/>
        </p:nvSpPr>
        <p:spPr>
          <a:xfrm>
            <a:off x="3878949" y="2391975"/>
            <a:ext cx="596700" cy="4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i="0" u="none" strike="noStrike" cap="none">
                <a:solidFill>
                  <a:srgbClr val="FFFFFF"/>
                </a:solidFill>
                <a:latin typeface="Nixie One"/>
                <a:ea typeface="Nixie One"/>
                <a:cs typeface="Nixie One"/>
                <a:sym typeface="Nixie One"/>
              </a:rPr>
              <a:t>02</a:t>
            </a:r>
            <a:endParaRPr sz="2400" b="1">
              <a:latin typeface="Nixie One"/>
              <a:ea typeface="Nixie One"/>
              <a:cs typeface="Nixie One"/>
              <a:sym typeface="Nixie One"/>
            </a:endParaRPr>
          </a:p>
        </p:txBody>
      </p:sp>
      <p:cxnSp>
        <p:nvCxnSpPr>
          <p:cNvPr id="261" name="Shape 261"/>
          <p:cNvCxnSpPr/>
          <p:nvPr/>
        </p:nvCxnSpPr>
        <p:spPr>
          <a:xfrm>
            <a:off x="4475988" y="2420358"/>
            <a:ext cx="0" cy="393000"/>
          </a:xfrm>
          <a:prstGeom prst="straightConnector1">
            <a:avLst/>
          </a:prstGeom>
          <a:noFill/>
          <a:ln w="9525" cap="rnd" cmpd="sng">
            <a:solidFill>
              <a:srgbClr val="FFFFFF"/>
            </a:solidFill>
            <a:prstDash val="solid"/>
            <a:round/>
            <a:headEnd type="none" w="sm" len="sm"/>
            <a:tailEnd type="none" w="sm" len="sm"/>
          </a:ln>
        </p:spPr>
      </p:cxnSp>
      <p:sp>
        <p:nvSpPr>
          <p:cNvPr id="262" name="Shape 262"/>
          <p:cNvSpPr txBox="1"/>
          <p:nvPr/>
        </p:nvSpPr>
        <p:spPr>
          <a:xfrm>
            <a:off x="4531759" y="2409499"/>
            <a:ext cx="1385100" cy="460500"/>
          </a:xfrm>
          <a:prstGeom prst="rect">
            <a:avLst/>
          </a:prstGeom>
          <a:noFill/>
          <a:ln>
            <a:noFill/>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None/>
            </a:pPr>
            <a:r>
              <a:rPr lang="en" sz="1200" b="1" i="0" u="none" strike="noStrike" cap="none">
                <a:solidFill>
                  <a:srgbClr val="FFFFFF"/>
                </a:solidFill>
                <a:latin typeface="Nixie One"/>
                <a:ea typeface="Nixie One"/>
                <a:cs typeface="Nixie One"/>
                <a:sym typeface="Nixie One"/>
              </a:rPr>
              <a:t>Text Title</a:t>
            </a:r>
            <a:endParaRPr>
              <a:latin typeface="Nixie One"/>
              <a:ea typeface="Nixie One"/>
              <a:cs typeface="Nixie One"/>
              <a:sym typeface="Nixie One"/>
            </a:endParaRPr>
          </a:p>
          <a:p>
            <a:pPr marL="0" lvl="0" indent="0" rtl="0">
              <a:spcBef>
                <a:spcPts val="0"/>
              </a:spcBef>
              <a:spcAft>
                <a:spcPts val="0"/>
              </a:spcAft>
              <a:buNone/>
            </a:pPr>
            <a:r>
              <a:rPr lang="en" sz="1000">
                <a:solidFill>
                  <a:schemeClr val="lt1"/>
                </a:solidFill>
                <a:latin typeface="Nixie One"/>
                <a:ea typeface="Nixie One"/>
                <a:cs typeface="Nixie One"/>
                <a:sym typeface="Nixie One"/>
              </a:rPr>
              <a:t>Place your own text here</a:t>
            </a:r>
            <a:endParaRPr sz="1000">
              <a:solidFill>
                <a:srgbClr val="FFFFFF"/>
              </a:solidFill>
              <a:latin typeface="Nixie One"/>
              <a:ea typeface="Nixie One"/>
              <a:cs typeface="Nixie One"/>
              <a:sym typeface="Nixie One"/>
            </a:endParaRPr>
          </a:p>
        </p:txBody>
      </p:sp>
      <p:sp>
        <p:nvSpPr>
          <p:cNvPr id="263" name="Shape 263"/>
          <p:cNvSpPr txBox="1"/>
          <p:nvPr/>
        </p:nvSpPr>
        <p:spPr>
          <a:xfrm>
            <a:off x="3878948" y="3151000"/>
            <a:ext cx="596700" cy="4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i="0" u="none" strike="noStrike" cap="none">
                <a:solidFill>
                  <a:srgbClr val="FFFFFF"/>
                </a:solidFill>
                <a:latin typeface="Nixie One"/>
                <a:ea typeface="Nixie One"/>
                <a:cs typeface="Nixie One"/>
                <a:sym typeface="Nixie One"/>
              </a:rPr>
              <a:t>03</a:t>
            </a:r>
            <a:endParaRPr sz="2400" b="1">
              <a:solidFill>
                <a:srgbClr val="FFFFFF"/>
              </a:solidFill>
              <a:latin typeface="Nixie One"/>
              <a:ea typeface="Nixie One"/>
              <a:cs typeface="Nixie One"/>
              <a:sym typeface="Nixie One"/>
            </a:endParaRPr>
          </a:p>
        </p:txBody>
      </p:sp>
      <p:cxnSp>
        <p:nvCxnSpPr>
          <p:cNvPr id="264" name="Shape 264"/>
          <p:cNvCxnSpPr/>
          <p:nvPr/>
        </p:nvCxnSpPr>
        <p:spPr>
          <a:xfrm>
            <a:off x="4475988" y="3179384"/>
            <a:ext cx="0" cy="393000"/>
          </a:xfrm>
          <a:prstGeom prst="straightConnector1">
            <a:avLst/>
          </a:prstGeom>
          <a:noFill/>
          <a:ln w="9525" cap="rnd" cmpd="sng">
            <a:solidFill>
              <a:srgbClr val="FFFFFF"/>
            </a:solidFill>
            <a:prstDash val="solid"/>
            <a:round/>
            <a:headEnd type="none" w="sm" len="sm"/>
            <a:tailEnd type="none" w="sm" len="sm"/>
          </a:ln>
        </p:spPr>
      </p:cxnSp>
      <p:sp>
        <p:nvSpPr>
          <p:cNvPr id="265" name="Shape 265"/>
          <p:cNvSpPr txBox="1"/>
          <p:nvPr/>
        </p:nvSpPr>
        <p:spPr>
          <a:xfrm>
            <a:off x="4531759" y="3094313"/>
            <a:ext cx="1385100" cy="574200"/>
          </a:xfrm>
          <a:prstGeom prst="rect">
            <a:avLst/>
          </a:prstGeom>
          <a:noFill/>
          <a:ln>
            <a:noFill/>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None/>
            </a:pPr>
            <a:r>
              <a:rPr lang="en" sz="1200" b="1" i="0" u="none" strike="noStrike" cap="none">
                <a:solidFill>
                  <a:srgbClr val="FFFFFF"/>
                </a:solidFill>
                <a:latin typeface="Nixie One"/>
                <a:ea typeface="Nixie One"/>
                <a:cs typeface="Nixie One"/>
                <a:sym typeface="Nixie One"/>
              </a:rPr>
              <a:t>Text Title</a:t>
            </a:r>
            <a:endParaRPr>
              <a:solidFill>
                <a:srgbClr val="FFFFFF"/>
              </a:solidFill>
              <a:latin typeface="Nixie One"/>
              <a:ea typeface="Nixie One"/>
              <a:cs typeface="Nixie One"/>
              <a:sym typeface="Nixie One"/>
            </a:endParaRPr>
          </a:p>
          <a:p>
            <a:pPr marL="0" lvl="0" indent="0" rtl="0">
              <a:spcBef>
                <a:spcPts val="0"/>
              </a:spcBef>
              <a:spcAft>
                <a:spcPts val="0"/>
              </a:spcAft>
              <a:buNone/>
            </a:pPr>
            <a:r>
              <a:rPr lang="en" sz="1000">
                <a:solidFill>
                  <a:schemeClr val="lt1"/>
                </a:solidFill>
                <a:latin typeface="Nixie One"/>
                <a:ea typeface="Nixie One"/>
                <a:cs typeface="Nixie One"/>
                <a:sym typeface="Nixie One"/>
              </a:rPr>
              <a:t>Place your own text here</a:t>
            </a:r>
            <a:endParaRPr sz="1000">
              <a:solidFill>
                <a:srgbClr val="FFFFFF"/>
              </a:solidFill>
              <a:latin typeface="Nixie One"/>
              <a:ea typeface="Nixie One"/>
              <a:cs typeface="Nixie One"/>
              <a:sym typeface="Nixie One"/>
            </a:endParaRPr>
          </a:p>
        </p:txBody>
      </p:sp>
      <p:sp>
        <p:nvSpPr>
          <p:cNvPr id="266" name="Shape 266"/>
          <p:cNvSpPr txBox="1"/>
          <p:nvPr/>
        </p:nvSpPr>
        <p:spPr>
          <a:xfrm>
            <a:off x="3878949" y="3881600"/>
            <a:ext cx="596700" cy="4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400" b="1" i="0" u="none" strike="noStrike" cap="none">
                <a:solidFill>
                  <a:srgbClr val="FFFFFF"/>
                </a:solidFill>
                <a:latin typeface="Nixie One"/>
                <a:ea typeface="Nixie One"/>
                <a:cs typeface="Nixie One"/>
                <a:sym typeface="Nixie One"/>
              </a:rPr>
              <a:t>04</a:t>
            </a:r>
            <a:endParaRPr sz="2400" b="1">
              <a:solidFill>
                <a:srgbClr val="FFFFFF"/>
              </a:solidFill>
              <a:latin typeface="Nixie One"/>
              <a:ea typeface="Nixie One"/>
              <a:cs typeface="Nixie One"/>
              <a:sym typeface="Nixie One"/>
            </a:endParaRPr>
          </a:p>
        </p:txBody>
      </p:sp>
      <p:cxnSp>
        <p:nvCxnSpPr>
          <p:cNvPr id="267" name="Shape 267"/>
          <p:cNvCxnSpPr/>
          <p:nvPr/>
        </p:nvCxnSpPr>
        <p:spPr>
          <a:xfrm>
            <a:off x="4475986" y="3909976"/>
            <a:ext cx="0" cy="393000"/>
          </a:xfrm>
          <a:prstGeom prst="straightConnector1">
            <a:avLst/>
          </a:prstGeom>
          <a:noFill/>
          <a:ln w="9525" cap="rnd" cmpd="sng">
            <a:solidFill>
              <a:srgbClr val="FFFFFF"/>
            </a:solidFill>
            <a:prstDash val="solid"/>
            <a:round/>
            <a:headEnd type="none" w="sm" len="sm"/>
            <a:tailEnd type="none" w="sm" len="sm"/>
          </a:ln>
        </p:spPr>
      </p:cxnSp>
      <p:sp>
        <p:nvSpPr>
          <p:cNvPr id="268" name="Shape 268"/>
          <p:cNvSpPr txBox="1"/>
          <p:nvPr/>
        </p:nvSpPr>
        <p:spPr>
          <a:xfrm>
            <a:off x="4531757" y="3826146"/>
            <a:ext cx="1385100" cy="574200"/>
          </a:xfrm>
          <a:prstGeom prst="rect">
            <a:avLst/>
          </a:prstGeom>
          <a:noFill/>
          <a:ln>
            <a:noFill/>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None/>
            </a:pPr>
            <a:r>
              <a:rPr lang="en" sz="1200" b="1" i="0" u="none" strike="noStrike" cap="none">
                <a:solidFill>
                  <a:srgbClr val="FFFFFF"/>
                </a:solidFill>
                <a:latin typeface="Nixie One"/>
                <a:ea typeface="Nixie One"/>
                <a:cs typeface="Nixie One"/>
                <a:sym typeface="Nixie One"/>
              </a:rPr>
              <a:t>Text Title</a:t>
            </a:r>
            <a:endParaRPr>
              <a:solidFill>
                <a:srgbClr val="FFFFFF"/>
              </a:solidFill>
              <a:latin typeface="Nixie One"/>
              <a:ea typeface="Nixie One"/>
              <a:cs typeface="Nixie One"/>
              <a:sym typeface="Nixie One"/>
            </a:endParaRPr>
          </a:p>
          <a:p>
            <a:pPr marL="0" lvl="0" indent="0" rtl="0">
              <a:spcBef>
                <a:spcPts val="0"/>
              </a:spcBef>
              <a:spcAft>
                <a:spcPts val="0"/>
              </a:spcAft>
              <a:buNone/>
            </a:pPr>
            <a:r>
              <a:rPr lang="en" sz="1000">
                <a:solidFill>
                  <a:schemeClr val="lt1"/>
                </a:solidFill>
                <a:latin typeface="Nixie One"/>
                <a:ea typeface="Nixie One"/>
                <a:cs typeface="Nixie One"/>
                <a:sym typeface="Nixie One"/>
              </a:rPr>
              <a:t>Place your own text here</a:t>
            </a:r>
            <a:endParaRPr sz="1000">
              <a:solidFill>
                <a:srgbClr val="FFFFFF"/>
              </a:solidFill>
              <a:latin typeface="Nixie One"/>
              <a:ea typeface="Nixie One"/>
              <a:cs typeface="Nixie One"/>
              <a:sym typeface="Nixie One"/>
            </a:endParaRPr>
          </a:p>
        </p:txBody>
      </p:sp>
      <p:sp>
        <p:nvSpPr>
          <p:cNvPr id="269" name="Shape 269"/>
          <p:cNvSpPr/>
          <p:nvPr/>
        </p:nvSpPr>
        <p:spPr>
          <a:xfrm flipH="1">
            <a:off x="3787126" y="1509779"/>
            <a:ext cx="91800" cy="2978700"/>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0" name="Shape 270"/>
          <p:cNvSpPr txBox="1"/>
          <p:nvPr/>
        </p:nvSpPr>
        <p:spPr>
          <a:xfrm>
            <a:off x="5363350" y="4488475"/>
            <a:ext cx="3711000" cy="516300"/>
          </a:xfrm>
          <a:prstGeom prst="rect">
            <a:avLst/>
          </a:prstGeom>
          <a:noFill/>
          <a:ln>
            <a:noFill/>
          </a:ln>
        </p:spPr>
        <p:txBody>
          <a:bodyPr spcFirstLastPara="1" wrap="square" lIns="91425" tIns="91425" rIns="91425" bIns="91425" anchor="ctr" anchorCtr="0">
            <a:noAutofit/>
          </a:bodyPr>
          <a:lstStyle/>
          <a:p>
            <a:pPr marL="0" lvl="0" indent="0" algn="r" rtl="0">
              <a:spcBef>
                <a:spcPts val="600"/>
              </a:spcBef>
              <a:spcAft>
                <a:spcPts val="0"/>
              </a:spcAft>
              <a:buNone/>
            </a:pPr>
            <a:r>
              <a:rPr lang="en" sz="1200" b="1">
                <a:solidFill>
                  <a:srgbClr val="18637B"/>
                </a:solidFill>
                <a:latin typeface="Nixie One"/>
                <a:ea typeface="Nixie One"/>
                <a:cs typeface="Nixie One"/>
                <a:sym typeface="Nixie One"/>
              </a:rPr>
              <a:t>Diagram featured by </a:t>
            </a:r>
            <a:r>
              <a:rPr lang="en" sz="1200" b="1" u="sng">
                <a:solidFill>
                  <a:srgbClr val="18637B"/>
                </a:solidFill>
                <a:latin typeface="Nixie One"/>
                <a:ea typeface="Nixie One"/>
                <a:cs typeface="Nixie One"/>
                <a:sym typeface="Nixie One"/>
                <a:hlinkClick r:id="rId3"/>
              </a:rPr>
              <a:t>http://slidemodel.com</a:t>
            </a:r>
            <a:endParaRPr sz="1200" b="1">
              <a:solidFill>
                <a:srgbClr val="18637B"/>
              </a:solidFill>
              <a:latin typeface="Nixie One"/>
              <a:ea typeface="Nixie One"/>
              <a:cs typeface="Nixie One"/>
              <a:sym typeface="Nixie One"/>
            </a:endParaRPr>
          </a:p>
        </p:txBody>
      </p:sp>
      <p:sp>
        <p:nvSpPr>
          <p:cNvPr id="271" name="Shape 271"/>
          <p:cNvSpPr/>
          <p:nvPr/>
        </p:nvSpPr>
        <p:spPr>
          <a:xfrm>
            <a:off x="3188124" y="1646372"/>
            <a:ext cx="327815" cy="286064"/>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72" name="Shape 272"/>
          <p:cNvGrpSpPr/>
          <p:nvPr/>
        </p:nvGrpSpPr>
        <p:grpSpPr>
          <a:xfrm>
            <a:off x="3185080" y="2464274"/>
            <a:ext cx="333902" cy="333902"/>
            <a:chOff x="5941025" y="3634400"/>
            <a:chExt cx="467650" cy="467650"/>
          </a:xfrm>
        </p:grpSpPr>
        <p:sp>
          <p:nvSpPr>
            <p:cNvPr id="273" name="Shape 27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9" name="Shape 279"/>
          <p:cNvGrpSpPr/>
          <p:nvPr/>
        </p:nvGrpSpPr>
        <p:grpSpPr>
          <a:xfrm>
            <a:off x="3167257" y="3244367"/>
            <a:ext cx="369549" cy="274765"/>
            <a:chOff x="5247525" y="3007275"/>
            <a:chExt cx="517575" cy="384825"/>
          </a:xfrm>
        </p:grpSpPr>
        <p:sp>
          <p:nvSpPr>
            <p:cNvPr id="280" name="Shape 280"/>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2" name="Shape 282"/>
          <p:cNvGrpSpPr/>
          <p:nvPr/>
        </p:nvGrpSpPr>
        <p:grpSpPr>
          <a:xfrm>
            <a:off x="3199432" y="4046966"/>
            <a:ext cx="305199" cy="319997"/>
            <a:chOff x="5961125" y="1623900"/>
            <a:chExt cx="427450" cy="448175"/>
          </a:xfrm>
        </p:grpSpPr>
        <p:sp>
          <p:nvSpPr>
            <p:cNvPr id="283" name="Shape 283"/>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And tables to compare data</a:t>
            </a:r>
            <a:endParaRPr/>
          </a:p>
        </p:txBody>
      </p:sp>
      <p:graphicFrame>
        <p:nvGraphicFramePr>
          <p:cNvPr id="295" name="Shape 295"/>
          <p:cNvGraphicFramePr/>
          <p:nvPr/>
        </p:nvGraphicFramePr>
        <p:xfrm>
          <a:off x="1046800" y="2018081"/>
          <a:ext cx="3000000" cy="3000000"/>
        </p:xfrm>
        <a:graphic>
          <a:graphicData uri="http://schemas.openxmlformats.org/drawingml/2006/table">
            <a:tbl>
              <a:tblPr>
                <a:noFill/>
                <a:tableStyleId>{93D53D38-C732-4B41-90A4-FE503089DBA0}</a:tableStyleId>
              </a:tblPr>
              <a:tblGrid>
                <a:gridCol w="1823450"/>
                <a:gridCol w="1823450"/>
                <a:gridCol w="1823450"/>
                <a:gridCol w="1823450"/>
              </a:tblGrid>
              <a:tr h="661550">
                <a:tc>
                  <a:txBody>
                    <a:bodyPr/>
                    <a:lstStyle/>
                    <a:p>
                      <a:pPr marL="0" lvl="0" indent="0">
                        <a:spcBef>
                          <a:spcPts val="0"/>
                        </a:spcBef>
                        <a:spcAft>
                          <a:spcPts val="0"/>
                        </a:spcAft>
                        <a:buNone/>
                      </a:pPr>
                      <a:endParaRPr b="1">
                        <a:solidFill>
                          <a:srgbClr val="FFFFFF"/>
                        </a:solidFill>
                        <a:latin typeface="Nixie One"/>
                        <a:ea typeface="Nixie One"/>
                        <a:cs typeface="Nixie One"/>
                        <a:sym typeface="Nixie One"/>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a:spcBef>
                          <a:spcPts val="0"/>
                        </a:spcBef>
                        <a:spcAft>
                          <a:spcPts val="0"/>
                        </a:spcAft>
                        <a:buNone/>
                      </a:pPr>
                      <a:r>
                        <a:rPr lang="en" sz="1100" b="1">
                          <a:solidFill>
                            <a:srgbClr val="FFFFFF"/>
                          </a:solidFill>
                          <a:latin typeface="Nixie One"/>
                          <a:ea typeface="Nixie One"/>
                          <a:cs typeface="Nixie One"/>
                          <a:sym typeface="Nixie One"/>
                        </a:rPr>
                        <a:t>A</a:t>
                      </a:r>
                      <a:endParaRPr sz="1100" b="1">
                        <a:solidFill>
                          <a:srgbClr val="FFFFFF"/>
                        </a:solidFill>
                        <a:latin typeface="Nixie One"/>
                        <a:ea typeface="Nixie One"/>
                        <a:cs typeface="Nixie One"/>
                        <a:sym typeface="Nixie One"/>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a:spcBef>
                          <a:spcPts val="0"/>
                        </a:spcBef>
                        <a:spcAft>
                          <a:spcPts val="0"/>
                        </a:spcAft>
                        <a:buNone/>
                      </a:pPr>
                      <a:r>
                        <a:rPr lang="en" sz="1100" b="1">
                          <a:solidFill>
                            <a:srgbClr val="FFFFFF"/>
                          </a:solidFill>
                          <a:latin typeface="Nixie One"/>
                          <a:ea typeface="Nixie One"/>
                          <a:cs typeface="Nixie One"/>
                          <a:sym typeface="Nixie One"/>
                        </a:rPr>
                        <a:t>B</a:t>
                      </a:r>
                      <a:endParaRPr sz="1100" b="1">
                        <a:solidFill>
                          <a:srgbClr val="FFFFFF"/>
                        </a:solidFill>
                        <a:latin typeface="Nixie One"/>
                        <a:ea typeface="Nixie One"/>
                        <a:cs typeface="Nixie One"/>
                        <a:sym typeface="Nixie One"/>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a:spcBef>
                          <a:spcPts val="0"/>
                        </a:spcBef>
                        <a:spcAft>
                          <a:spcPts val="0"/>
                        </a:spcAft>
                        <a:buNone/>
                      </a:pPr>
                      <a:r>
                        <a:rPr lang="en" sz="1100" b="1">
                          <a:solidFill>
                            <a:srgbClr val="FFFFFF"/>
                          </a:solidFill>
                          <a:latin typeface="Nixie One"/>
                          <a:ea typeface="Nixie One"/>
                          <a:cs typeface="Nixie One"/>
                          <a:sym typeface="Nixie One"/>
                        </a:rPr>
                        <a:t>C</a:t>
                      </a:r>
                      <a:endParaRPr sz="1100" b="1">
                        <a:solidFill>
                          <a:srgbClr val="FFFFFF"/>
                        </a:solidFill>
                        <a:latin typeface="Nixie One"/>
                        <a:ea typeface="Nixie One"/>
                        <a:cs typeface="Nixie One"/>
                        <a:sym typeface="Nixie One"/>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r>
              <a:tr h="661550">
                <a:tc>
                  <a:txBody>
                    <a:bodyPr/>
                    <a:lstStyle/>
                    <a:p>
                      <a:pPr marL="0" lvl="0" indent="0" algn="r">
                        <a:spcBef>
                          <a:spcPts val="0"/>
                        </a:spcBef>
                        <a:spcAft>
                          <a:spcPts val="0"/>
                        </a:spcAft>
                        <a:buNone/>
                      </a:pPr>
                      <a:r>
                        <a:rPr lang="en" sz="1100" b="1">
                          <a:solidFill>
                            <a:srgbClr val="FFFFFF"/>
                          </a:solidFill>
                          <a:latin typeface="Nixie One"/>
                          <a:ea typeface="Nixie One"/>
                          <a:cs typeface="Nixie One"/>
                          <a:sym typeface="Nixie One"/>
                        </a:rPr>
                        <a:t>Yellow</a:t>
                      </a:r>
                      <a:endParaRPr sz="1100" b="1">
                        <a:solidFill>
                          <a:srgbClr val="FFFFFF"/>
                        </a:solidFill>
                        <a:latin typeface="Nixie One"/>
                        <a:ea typeface="Nixie One"/>
                        <a:cs typeface="Nixie One"/>
                        <a:sym typeface="Nixie One"/>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a:spcBef>
                          <a:spcPts val="0"/>
                        </a:spcBef>
                        <a:spcAft>
                          <a:spcPts val="0"/>
                        </a:spcAft>
                        <a:buNone/>
                      </a:pPr>
                      <a:r>
                        <a:rPr lang="en" sz="1800" b="1">
                          <a:solidFill>
                            <a:srgbClr val="FFFFFF"/>
                          </a:solidFill>
                          <a:latin typeface="Roboto Slab"/>
                          <a:ea typeface="Roboto Slab"/>
                          <a:cs typeface="Roboto Slab"/>
                          <a:sym typeface="Roboto Slab"/>
                        </a:rPr>
                        <a:t>10</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a:spcBef>
                          <a:spcPts val="0"/>
                        </a:spcBef>
                        <a:spcAft>
                          <a:spcPts val="0"/>
                        </a:spcAft>
                        <a:buNone/>
                      </a:pPr>
                      <a:r>
                        <a:rPr lang="en" sz="1800" b="1">
                          <a:solidFill>
                            <a:srgbClr val="FFFFFF"/>
                          </a:solidFill>
                          <a:latin typeface="Roboto Slab"/>
                          <a:ea typeface="Roboto Slab"/>
                          <a:cs typeface="Roboto Slab"/>
                          <a:sym typeface="Roboto Slab"/>
                        </a:rPr>
                        <a:t>20</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a:spcBef>
                          <a:spcPts val="0"/>
                        </a:spcBef>
                        <a:spcAft>
                          <a:spcPts val="0"/>
                        </a:spcAft>
                        <a:buNone/>
                      </a:pPr>
                      <a:r>
                        <a:rPr lang="en" sz="1800" b="1">
                          <a:solidFill>
                            <a:srgbClr val="FFFFFF"/>
                          </a:solidFill>
                          <a:latin typeface="Roboto Slab"/>
                          <a:ea typeface="Roboto Slab"/>
                          <a:cs typeface="Roboto Slab"/>
                          <a:sym typeface="Roboto Slab"/>
                        </a:rPr>
                        <a:t>7</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r>
              <a:tr h="661550">
                <a:tc>
                  <a:txBody>
                    <a:bodyPr/>
                    <a:lstStyle/>
                    <a:p>
                      <a:pPr marL="0" lvl="0" indent="0" algn="r">
                        <a:spcBef>
                          <a:spcPts val="0"/>
                        </a:spcBef>
                        <a:spcAft>
                          <a:spcPts val="0"/>
                        </a:spcAft>
                        <a:buNone/>
                      </a:pPr>
                      <a:r>
                        <a:rPr lang="en" sz="1100" b="1">
                          <a:solidFill>
                            <a:srgbClr val="FFFFFF"/>
                          </a:solidFill>
                          <a:latin typeface="Nixie One"/>
                          <a:ea typeface="Nixie One"/>
                          <a:cs typeface="Nixie One"/>
                          <a:sym typeface="Nixie One"/>
                        </a:rPr>
                        <a:t>Blue</a:t>
                      </a:r>
                      <a:endParaRPr sz="1100" b="1">
                        <a:solidFill>
                          <a:srgbClr val="FFFFFF"/>
                        </a:solidFill>
                        <a:latin typeface="Nixie One"/>
                        <a:ea typeface="Nixie One"/>
                        <a:cs typeface="Nixie One"/>
                        <a:sym typeface="Nixie One"/>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a:spcBef>
                          <a:spcPts val="0"/>
                        </a:spcBef>
                        <a:spcAft>
                          <a:spcPts val="0"/>
                        </a:spcAft>
                        <a:buNone/>
                      </a:pPr>
                      <a:r>
                        <a:rPr lang="en" sz="1800" b="1">
                          <a:solidFill>
                            <a:srgbClr val="FFFFFF"/>
                          </a:solidFill>
                          <a:latin typeface="Roboto Slab"/>
                          <a:ea typeface="Roboto Slab"/>
                          <a:cs typeface="Roboto Slab"/>
                          <a:sym typeface="Roboto Slab"/>
                        </a:rPr>
                        <a:t>30</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a:spcBef>
                          <a:spcPts val="0"/>
                        </a:spcBef>
                        <a:spcAft>
                          <a:spcPts val="0"/>
                        </a:spcAft>
                        <a:buNone/>
                      </a:pPr>
                      <a:r>
                        <a:rPr lang="en" sz="1800" b="1">
                          <a:solidFill>
                            <a:srgbClr val="FFFFFF"/>
                          </a:solidFill>
                          <a:latin typeface="Roboto Slab"/>
                          <a:ea typeface="Roboto Slab"/>
                          <a:cs typeface="Roboto Slab"/>
                          <a:sym typeface="Roboto Slab"/>
                        </a:rPr>
                        <a:t>15</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a:spcBef>
                          <a:spcPts val="0"/>
                        </a:spcBef>
                        <a:spcAft>
                          <a:spcPts val="0"/>
                        </a:spcAft>
                        <a:buNone/>
                      </a:pPr>
                      <a:r>
                        <a:rPr lang="en" sz="1800" b="1">
                          <a:solidFill>
                            <a:srgbClr val="FFFFFF"/>
                          </a:solidFill>
                          <a:latin typeface="Roboto Slab"/>
                          <a:ea typeface="Roboto Slab"/>
                          <a:cs typeface="Roboto Slab"/>
                          <a:sym typeface="Roboto Slab"/>
                        </a:rPr>
                        <a:t>10</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r>
              <a:tr h="661550">
                <a:tc>
                  <a:txBody>
                    <a:bodyPr/>
                    <a:lstStyle/>
                    <a:p>
                      <a:pPr marL="0" lvl="0" indent="0" algn="r" rtl="0">
                        <a:spcBef>
                          <a:spcPts val="0"/>
                        </a:spcBef>
                        <a:spcAft>
                          <a:spcPts val="0"/>
                        </a:spcAft>
                        <a:buNone/>
                      </a:pPr>
                      <a:r>
                        <a:rPr lang="en" sz="1100" b="1">
                          <a:solidFill>
                            <a:srgbClr val="FFFFFF"/>
                          </a:solidFill>
                          <a:latin typeface="Nixie One"/>
                          <a:ea typeface="Nixie One"/>
                          <a:cs typeface="Nixie One"/>
                          <a:sym typeface="Nixie One"/>
                        </a:rPr>
                        <a:t>Orange</a:t>
                      </a:r>
                      <a:endParaRPr sz="1100" b="1">
                        <a:solidFill>
                          <a:srgbClr val="FFFFFF"/>
                        </a:solidFill>
                        <a:latin typeface="Nixie One"/>
                        <a:ea typeface="Nixie One"/>
                        <a:cs typeface="Nixie One"/>
                        <a:sym typeface="Nixie One"/>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r>
                        <a:rPr lang="en" sz="1800" b="1">
                          <a:solidFill>
                            <a:srgbClr val="FFFFFF"/>
                          </a:solidFill>
                          <a:latin typeface="Roboto Slab"/>
                          <a:ea typeface="Roboto Slab"/>
                          <a:cs typeface="Roboto Slab"/>
                          <a:sym typeface="Roboto Slab"/>
                        </a:rPr>
                        <a:t>5</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r>
                        <a:rPr lang="en" sz="1800" b="1">
                          <a:solidFill>
                            <a:srgbClr val="FFFFFF"/>
                          </a:solidFill>
                          <a:latin typeface="Roboto Slab"/>
                          <a:ea typeface="Roboto Slab"/>
                          <a:cs typeface="Roboto Slab"/>
                          <a:sym typeface="Roboto Slab"/>
                        </a:rPr>
                        <a:t>24</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r>
                        <a:rPr lang="en" sz="1800" b="1">
                          <a:solidFill>
                            <a:srgbClr val="FFFFFF"/>
                          </a:solidFill>
                          <a:latin typeface="Roboto Slab"/>
                          <a:ea typeface="Roboto Slab"/>
                          <a:cs typeface="Roboto Slab"/>
                          <a:sym typeface="Roboto Slab"/>
                        </a:rPr>
                        <a:t>16</a:t>
                      </a:r>
                      <a:endParaRPr sz="1800" b="1">
                        <a:solidFill>
                          <a:srgbClr val="FFFFFF"/>
                        </a:solidFill>
                        <a:latin typeface="Roboto Slab"/>
                        <a:ea typeface="Roboto Slab"/>
                        <a:cs typeface="Roboto Slab"/>
                        <a:sym typeface="Roboto Slab"/>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r>
            </a:tbl>
          </a:graphicData>
        </a:graphic>
      </p:graphicFrame>
      <p:grpSp>
        <p:nvGrpSpPr>
          <p:cNvPr id="296" name="Shape 296"/>
          <p:cNvGrpSpPr/>
          <p:nvPr/>
        </p:nvGrpSpPr>
        <p:grpSpPr>
          <a:xfrm>
            <a:off x="377059" y="931160"/>
            <a:ext cx="313910" cy="227820"/>
            <a:chOff x="3932350" y="3714775"/>
            <a:chExt cx="439650" cy="319075"/>
          </a:xfrm>
        </p:grpSpPr>
        <p:sp>
          <p:nvSpPr>
            <p:cNvPr id="297" name="Shape 297"/>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p:nvPr/>
        </p:nvSpPr>
        <p:spPr>
          <a:xfrm>
            <a:off x="1146037" y="637776"/>
            <a:ext cx="7301627" cy="3478334"/>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3B8D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txBox="1">
            <a:spLocks noGrp="1"/>
          </p:cNvSpPr>
          <p:nvPr>
            <p:ph type="title" idx="4294967295"/>
          </p:nvPr>
        </p:nvSpPr>
        <p:spPr>
          <a:xfrm>
            <a:off x="0" y="4595650"/>
            <a:ext cx="9144000" cy="51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Maps</a:t>
            </a:r>
            <a:endParaRPr/>
          </a:p>
        </p:txBody>
      </p:sp>
      <p:sp>
        <p:nvSpPr>
          <p:cNvPr id="308" name="Shape 308"/>
          <p:cNvSpPr/>
          <p:nvPr/>
        </p:nvSpPr>
        <p:spPr>
          <a:xfrm>
            <a:off x="2399575" y="1435075"/>
            <a:ext cx="668400" cy="202500"/>
          </a:xfrm>
          <a:prstGeom prst="wedgeRectCallout">
            <a:avLst>
              <a:gd name="adj1" fmla="val -21428"/>
              <a:gd name="adj2" fmla="val 842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800" b="1">
                <a:solidFill>
                  <a:srgbClr val="18637B"/>
                </a:solidFill>
                <a:latin typeface="Roboto Slab"/>
                <a:ea typeface="Roboto Slab"/>
                <a:cs typeface="Roboto Slab"/>
                <a:sym typeface="Roboto Slab"/>
              </a:rPr>
              <a:t>our office</a:t>
            </a:r>
            <a:endParaRPr sz="800" b="1">
              <a:solidFill>
                <a:srgbClr val="18637B"/>
              </a:solidFill>
              <a:latin typeface="Roboto Slab"/>
              <a:ea typeface="Roboto Slab"/>
              <a:cs typeface="Roboto Slab"/>
              <a:sym typeface="Roboto Slab"/>
            </a:endParaRPr>
          </a:p>
        </p:txBody>
      </p:sp>
      <p:cxnSp>
        <p:nvCxnSpPr>
          <p:cNvPr id="309" name="Shape 309"/>
          <p:cNvCxnSpPr/>
          <p:nvPr/>
        </p:nvCxnSpPr>
        <p:spPr>
          <a:xfrm>
            <a:off x="1753050" y="1637575"/>
            <a:ext cx="0" cy="182700"/>
          </a:xfrm>
          <a:prstGeom prst="straightConnector1">
            <a:avLst/>
          </a:prstGeom>
          <a:noFill/>
          <a:ln w="9525" cap="flat" cmpd="sng">
            <a:solidFill>
              <a:srgbClr val="FFFFFF"/>
            </a:solidFill>
            <a:prstDash val="solid"/>
            <a:round/>
            <a:headEnd type="oval" w="med" len="med"/>
            <a:tailEnd type="none" w="med" len="med"/>
          </a:ln>
        </p:spPr>
      </p:cxnSp>
      <p:cxnSp>
        <p:nvCxnSpPr>
          <p:cNvPr id="310" name="Shape 310"/>
          <p:cNvCxnSpPr/>
          <p:nvPr/>
        </p:nvCxnSpPr>
        <p:spPr>
          <a:xfrm>
            <a:off x="3317650" y="3056075"/>
            <a:ext cx="0" cy="182700"/>
          </a:xfrm>
          <a:prstGeom prst="straightConnector1">
            <a:avLst/>
          </a:prstGeom>
          <a:noFill/>
          <a:ln w="9525" cap="flat" cmpd="sng">
            <a:solidFill>
              <a:srgbClr val="FFFFFF"/>
            </a:solidFill>
            <a:prstDash val="solid"/>
            <a:round/>
            <a:headEnd type="oval" w="med" len="med"/>
            <a:tailEnd type="none" w="med" len="med"/>
          </a:ln>
        </p:spPr>
      </p:cxnSp>
      <p:cxnSp>
        <p:nvCxnSpPr>
          <p:cNvPr id="311" name="Shape 311"/>
          <p:cNvCxnSpPr/>
          <p:nvPr/>
        </p:nvCxnSpPr>
        <p:spPr>
          <a:xfrm>
            <a:off x="4796850" y="3324100"/>
            <a:ext cx="0" cy="182700"/>
          </a:xfrm>
          <a:prstGeom prst="straightConnector1">
            <a:avLst/>
          </a:prstGeom>
          <a:noFill/>
          <a:ln w="9525" cap="flat" cmpd="sng">
            <a:solidFill>
              <a:srgbClr val="FFFFFF"/>
            </a:solidFill>
            <a:prstDash val="solid"/>
            <a:round/>
            <a:headEnd type="oval" w="med" len="med"/>
            <a:tailEnd type="none" w="med" len="med"/>
          </a:ln>
        </p:spPr>
      </p:cxnSp>
      <p:cxnSp>
        <p:nvCxnSpPr>
          <p:cNvPr id="312" name="Shape 312"/>
          <p:cNvCxnSpPr/>
          <p:nvPr/>
        </p:nvCxnSpPr>
        <p:spPr>
          <a:xfrm>
            <a:off x="4231125" y="1454875"/>
            <a:ext cx="0" cy="182700"/>
          </a:xfrm>
          <a:prstGeom prst="straightConnector1">
            <a:avLst/>
          </a:prstGeom>
          <a:noFill/>
          <a:ln w="9525" cap="flat" cmpd="sng">
            <a:solidFill>
              <a:srgbClr val="FFFFFF"/>
            </a:solidFill>
            <a:prstDash val="solid"/>
            <a:round/>
            <a:headEnd type="oval" w="med" len="med"/>
            <a:tailEnd type="none" w="med" len="med"/>
          </a:ln>
        </p:spPr>
      </p:cxnSp>
      <p:cxnSp>
        <p:nvCxnSpPr>
          <p:cNvPr id="313" name="Shape 313"/>
          <p:cNvCxnSpPr/>
          <p:nvPr/>
        </p:nvCxnSpPr>
        <p:spPr>
          <a:xfrm>
            <a:off x="7427025" y="3458500"/>
            <a:ext cx="0" cy="182700"/>
          </a:xfrm>
          <a:prstGeom prst="straightConnector1">
            <a:avLst/>
          </a:prstGeom>
          <a:noFill/>
          <a:ln w="9525" cap="flat" cmpd="sng">
            <a:solidFill>
              <a:srgbClr val="FFFFFF"/>
            </a:solidFill>
            <a:prstDash val="solid"/>
            <a:round/>
            <a:headEnd type="oval" w="med" len="med"/>
            <a:tailEnd type="none" w="med" len="med"/>
          </a:ln>
        </p:spPr>
      </p:cxnSp>
      <p:cxnSp>
        <p:nvCxnSpPr>
          <p:cNvPr id="314" name="Shape 314"/>
          <p:cNvCxnSpPr/>
          <p:nvPr/>
        </p:nvCxnSpPr>
        <p:spPr>
          <a:xfrm>
            <a:off x="6775950" y="1888275"/>
            <a:ext cx="0" cy="182700"/>
          </a:xfrm>
          <a:prstGeom prst="straightConnector1">
            <a:avLst/>
          </a:prstGeom>
          <a:noFill/>
          <a:ln w="9525" cap="flat" cmpd="sng">
            <a:solidFill>
              <a:srgbClr val="FFFFFF"/>
            </a:solidFill>
            <a:prstDash val="solid"/>
            <a:round/>
            <a:headEnd type="oval"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ctrTitle" idx="4294967295"/>
          </p:nvPr>
        </p:nvSpPr>
        <p:spPr>
          <a:xfrm>
            <a:off x="685800" y="1659542"/>
            <a:ext cx="7772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0"/>
              <a:t>89,526,124</a:t>
            </a:r>
            <a:endParaRPr sz="12000"/>
          </a:p>
        </p:txBody>
      </p:sp>
      <p:sp>
        <p:nvSpPr>
          <p:cNvPr id="320" name="Shape 320"/>
          <p:cNvSpPr txBox="1">
            <a:spLocks noGrp="1"/>
          </p:cNvSpPr>
          <p:nvPr>
            <p:ph type="subTitle" idx="4294967295"/>
          </p:nvPr>
        </p:nvSpPr>
        <p:spPr>
          <a:xfrm>
            <a:off x="685800" y="291625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solidFill>
                  <a:srgbClr val="FFFFFF"/>
                </a:solidFill>
              </a:rPr>
              <a:t>Whoa! That’s a big number, aren’t you proud?</a:t>
            </a:r>
            <a:endParaRPr sz="24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ctrTitle" idx="4294967295"/>
          </p:nvPr>
        </p:nvSpPr>
        <p:spPr>
          <a:xfrm>
            <a:off x="1679775" y="419400"/>
            <a:ext cx="66261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a:solidFill>
                  <a:srgbClr val="94BF6E"/>
                </a:solidFill>
              </a:rPr>
              <a:t>89,526,124$</a:t>
            </a:r>
            <a:endParaRPr sz="7200">
              <a:solidFill>
                <a:srgbClr val="94BF6E"/>
              </a:solidFill>
            </a:endParaRPr>
          </a:p>
        </p:txBody>
      </p:sp>
      <p:sp>
        <p:nvSpPr>
          <p:cNvPr id="326" name="Shape 326"/>
          <p:cNvSpPr txBox="1">
            <a:spLocks noGrp="1"/>
          </p:cNvSpPr>
          <p:nvPr>
            <p:ph type="subTitle" idx="4294967295"/>
          </p:nvPr>
        </p:nvSpPr>
        <p:spPr>
          <a:xfrm>
            <a:off x="1679775" y="1106508"/>
            <a:ext cx="66261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That’s a lot of money</a:t>
            </a:r>
            <a:endParaRPr sz="2400"/>
          </a:p>
        </p:txBody>
      </p:sp>
      <p:sp>
        <p:nvSpPr>
          <p:cNvPr id="327" name="Shape 327"/>
          <p:cNvSpPr txBox="1">
            <a:spLocks noGrp="1"/>
          </p:cNvSpPr>
          <p:nvPr>
            <p:ph type="ctrTitle" idx="4294967295"/>
          </p:nvPr>
        </p:nvSpPr>
        <p:spPr>
          <a:xfrm>
            <a:off x="1679775" y="3505493"/>
            <a:ext cx="66261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a:solidFill>
                  <a:srgbClr val="165751"/>
                </a:solidFill>
              </a:rPr>
              <a:t>100%</a:t>
            </a:r>
            <a:endParaRPr sz="7200">
              <a:solidFill>
                <a:srgbClr val="165751"/>
              </a:solidFill>
            </a:endParaRPr>
          </a:p>
        </p:txBody>
      </p:sp>
      <p:sp>
        <p:nvSpPr>
          <p:cNvPr id="328" name="Shape 328"/>
          <p:cNvSpPr txBox="1">
            <a:spLocks noGrp="1"/>
          </p:cNvSpPr>
          <p:nvPr>
            <p:ph type="subTitle" idx="4294967295"/>
          </p:nvPr>
        </p:nvSpPr>
        <p:spPr>
          <a:xfrm>
            <a:off x="1679775" y="4192600"/>
            <a:ext cx="66261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Total success!</a:t>
            </a:r>
            <a:endParaRPr sz="2400"/>
          </a:p>
        </p:txBody>
      </p:sp>
      <p:sp>
        <p:nvSpPr>
          <p:cNvPr id="329" name="Shape 329"/>
          <p:cNvSpPr txBox="1">
            <a:spLocks noGrp="1"/>
          </p:cNvSpPr>
          <p:nvPr>
            <p:ph type="ctrTitle" idx="4294967295"/>
          </p:nvPr>
        </p:nvSpPr>
        <p:spPr>
          <a:xfrm>
            <a:off x="1679775" y="1962446"/>
            <a:ext cx="66261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a:solidFill>
                  <a:srgbClr val="3B8D61"/>
                </a:solidFill>
              </a:rPr>
              <a:t>185,244</a:t>
            </a:r>
            <a:r>
              <a:rPr lang="en" sz="4800">
                <a:solidFill>
                  <a:srgbClr val="3B8D61"/>
                </a:solidFill>
              </a:rPr>
              <a:t> users</a:t>
            </a:r>
            <a:endParaRPr sz="4800">
              <a:solidFill>
                <a:srgbClr val="3B8D61"/>
              </a:solidFill>
            </a:endParaRPr>
          </a:p>
        </p:txBody>
      </p:sp>
      <p:sp>
        <p:nvSpPr>
          <p:cNvPr id="330" name="Shape 330"/>
          <p:cNvSpPr txBox="1">
            <a:spLocks noGrp="1"/>
          </p:cNvSpPr>
          <p:nvPr>
            <p:ph type="subTitle" idx="4294967295"/>
          </p:nvPr>
        </p:nvSpPr>
        <p:spPr>
          <a:xfrm>
            <a:off x="1679775" y="2649554"/>
            <a:ext cx="66261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And a lot of users</a:t>
            </a:r>
            <a:endParaRPr sz="2400"/>
          </a:p>
        </p:txBody>
      </p:sp>
      <p:sp>
        <p:nvSpPr>
          <p:cNvPr id="331" name="Shape 331"/>
          <p:cNvSpPr/>
          <p:nvPr/>
        </p:nvSpPr>
        <p:spPr>
          <a:xfrm>
            <a:off x="822083" y="2036360"/>
            <a:ext cx="708604" cy="747086"/>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3B8D6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2" name="Shape 332"/>
          <p:cNvGrpSpPr/>
          <p:nvPr/>
        </p:nvGrpSpPr>
        <p:grpSpPr>
          <a:xfrm>
            <a:off x="793780" y="3622751"/>
            <a:ext cx="765211" cy="719944"/>
            <a:chOff x="5972700" y="2330200"/>
            <a:chExt cx="411625" cy="387275"/>
          </a:xfrm>
        </p:grpSpPr>
        <p:sp>
          <p:nvSpPr>
            <p:cNvPr id="333" name="Shape 33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1657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5" name="Shape 335"/>
          <p:cNvGrpSpPr/>
          <p:nvPr/>
        </p:nvGrpSpPr>
        <p:grpSpPr>
          <a:xfrm>
            <a:off x="767754" y="570276"/>
            <a:ext cx="817263" cy="593160"/>
            <a:chOff x="4604550" y="3714775"/>
            <a:chExt cx="439625" cy="319075"/>
          </a:xfrm>
        </p:grpSpPr>
        <p:sp>
          <p:nvSpPr>
            <p:cNvPr id="336" name="Shape 336"/>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94BF6E"/>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Our process is easy</a:t>
            </a:r>
            <a:endParaRPr/>
          </a:p>
        </p:txBody>
      </p:sp>
      <p:sp>
        <p:nvSpPr>
          <p:cNvPr id="343" name="Shape 343"/>
          <p:cNvSpPr/>
          <p:nvPr/>
        </p:nvSpPr>
        <p:spPr>
          <a:xfrm>
            <a:off x="1053050" y="2290250"/>
            <a:ext cx="2731800" cy="2010900"/>
          </a:xfrm>
          <a:prstGeom prst="homePlate">
            <a:avLst>
              <a:gd name="adj" fmla="val 30129"/>
            </a:avLst>
          </a:prstGeom>
          <a:solidFill>
            <a:srgbClr val="94BF6E"/>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b="1">
                <a:solidFill>
                  <a:srgbClr val="FFFFFF"/>
                </a:solidFill>
                <a:latin typeface="Nixie One"/>
                <a:ea typeface="Nixie One"/>
                <a:cs typeface="Nixie One"/>
                <a:sym typeface="Nixie One"/>
              </a:rPr>
              <a:t>first</a:t>
            </a:r>
            <a:endParaRPr b="1">
              <a:solidFill>
                <a:srgbClr val="FFFFFF"/>
              </a:solidFill>
              <a:latin typeface="Nixie One"/>
              <a:ea typeface="Nixie One"/>
              <a:cs typeface="Nixie One"/>
              <a:sym typeface="Nixie One"/>
            </a:endParaRPr>
          </a:p>
        </p:txBody>
      </p:sp>
      <p:sp>
        <p:nvSpPr>
          <p:cNvPr id="344" name="Shape 344"/>
          <p:cNvSpPr/>
          <p:nvPr/>
        </p:nvSpPr>
        <p:spPr>
          <a:xfrm>
            <a:off x="3262563" y="2290250"/>
            <a:ext cx="2784000" cy="2010900"/>
          </a:xfrm>
          <a:prstGeom prst="chevron">
            <a:avLst>
              <a:gd name="adj" fmla="val 29853"/>
            </a:avLst>
          </a:prstGeom>
          <a:solidFill>
            <a:srgbClr val="3B8D61"/>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b="1">
                <a:solidFill>
                  <a:srgbClr val="FFFFFF"/>
                </a:solidFill>
                <a:latin typeface="Nixie One"/>
                <a:ea typeface="Nixie One"/>
                <a:cs typeface="Nixie One"/>
                <a:sym typeface="Nixie One"/>
              </a:rPr>
              <a:t>second</a:t>
            </a:r>
            <a:endParaRPr b="1">
              <a:solidFill>
                <a:srgbClr val="FFFFFF"/>
              </a:solidFill>
              <a:latin typeface="Nixie One"/>
              <a:ea typeface="Nixie One"/>
              <a:cs typeface="Nixie One"/>
              <a:sym typeface="Nixie One"/>
            </a:endParaRPr>
          </a:p>
        </p:txBody>
      </p:sp>
      <p:sp>
        <p:nvSpPr>
          <p:cNvPr id="345" name="Shape 345"/>
          <p:cNvSpPr/>
          <p:nvPr/>
        </p:nvSpPr>
        <p:spPr>
          <a:xfrm>
            <a:off x="5524609" y="2290250"/>
            <a:ext cx="2784000" cy="2010900"/>
          </a:xfrm>
          <a:prstGeom prst="chevron">
            <a:avLst>
              <a:gd name="adj" fmla="val 29853"/>
            </a:avLst>
          </a:prstGeom>
          <a:solidFill>
            <a:srgbClr val="165751"/>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b="1">
                <a:solidFill>
                  <a:srgbClr val="FFFFFF"/>
                </a:solidFill>
                <a:latin typeface="Nixie One"/>
                <a:ea typeface="Nixie One"/>
                <a:cs typeface="Nixie One"/>
                <a:sym typeface="Nixie One"/>
              </a:rPr>
              <a:t>last</a:t>
            </a:r>
            <a:endParaRPr b="1">
              <a:solidFill>
                <a:srgbClr val="FFFFFF"/>
              </a:solidFill>
              <a:latin typeface="Nixie One"/>
              <a:ea typeface="Nixie One"/>
              <a:cs typeface="Nixie One"/>
              <a:sym typeface="Nixie One"/>
            </a:endParaRPr>
          </a:p>
        </p:txBody>
      </p:sp>
      <p:grpSp>
        <p:nvGrpSpPr>
          <p:cNvPr id="346" name="Shape 346"/>
          <p:cNvGrpSpPr/>
          <p:nvPr/>
        </p:nvGrpSpPr>
        <p:grpSpPr>
          <a:xfrm>
            <a:off x="348269" y="907692"/>
            <a:ext cx="369549" cy="274765"/>
            <a:chOff x="5247525" y="3007275"/>
            <a:chExt cx="517575" cy="384825"/>
          </a:xfrm>
        </p:grpSpPr>
        <p:sp>
          <p:nvSpPr>
            <p:cNvPr id="347" name="Shape 347"/>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Let’s review some concepts</a:t>
            </a:r>
            <a:endParaRPr/>
          </a:p>
        </p:txBody>
      </p:sp>
      <p:sp>
        <p:nvSpPr>
          <p:cNvPr id="354" name="Shape 354"/>
          <p:cNvSpPr txBox="1">
            <a:spLocks noGrp="1"/>
          </p:cNvSpPr>
          <p:nvPr>
            <p:ph type="body" idx="1"/>
          </p:nvPr>
        </p:nvSpPr>
        <p:spPr>
          <a:xfrm>
            <a:off x="1146025" y="1771650"/>
            <a:ext cx="2409900" cy="130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355" name="Shape 355"/>
          <p:cNvSpPr txBox="1">
            <a:spLocks noGrp="1"/>
          </p:cNvSpPr>
          <p:nvPr>
            <p:ph type="body" idx="2"/>
          </p:nvPr>
        </p:nvSpPr>
        <p:spPr>
          <a:xfrm>
            <a:off x="3679388" y="1771650"/>
            <a:ext cx="2409900" cy="130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356" name="Shape 356"/>
          <p:cNvSpPr txBox="1">
            <a:spLocks noGrp="1"/>
          </p:cNvSpPr>
          <p:nvPr>
            <p:ph type="body" idx="3"/>
          </p:nvPr>
        </p:nvSpPr>
        <p:spPr>
          <a:xfrm>
            <a:off x="6212750" y="1771650"/>
            <a:ext cx="2409900" cy="130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
        <p:nvSpPr>
          <p:cNvPr id="357" name="Shape 357"/>
          <p:cNvSpPr txBox="1">
            <a:spLocks noGrp="1"/>
          </p:cNvSpPr>
          <p:nvPr>
            <p:ph type="body" idx="1"/>
          </p:nvPr>
        </p:nvSpPr>
        <p:spPr>
          <a:xfrm>
            <a:off x="1146025" y="3352800"/>
            <a:ext cx="2409900" cy="130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358" name="Shape 358"/>
          <p:cNvSpPr txBox="1">
            <a:spLocks noGrp="1"/>
          </p:cNvSpPr>
          <p:nvPr>
            <p:ph type="body" idx="2"/>
          </p:nvPr>
        </p:nvSpPr>
        <p:spPr>
          <a:xfrm>
            <a:off x="3679388" y="3352800"/>
            <a:ext cx="2409900" cy="130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359" name="Shape 359"/>
          <p:cNvSpPr txBox="1">
            <a:spLocks noGrp="1"/>
          </p:cNvSpPr>
          <p:nvPr>
            <p:ph type="body" idx="3"/>
          </p:nvPr>
        </p:nvSpPr>
        <p:spPr>
          <a:xfrm>
            <a:off x="6212750" y="3352800"/>
            <a:ext cx="2409900" cy="1305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grpSp>
        <p:nvGrpSpPr>
          <p:cNvPr id="360" name="Shape 360"/>
          <p:cNvGrpSpPr/>
          <p:nvPr/>
        </p:nvGrpSpPr>
        <p:grpSpPr>
          <a:xfrm>
            <a:off x="333623" y="861852"/>
            <a:ext cx="366458" cy="366437"/>
            <a:chOff x="1923675" y="1633650"/>
            <a:chExt cx="436000" cy="435975"/>
          </a:xfrm>
        </p:grpSpPr>
        <p:sp>
          <p:nvSpPr>
            <p:cNvPr id="361" name="Shape 361"/>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57158" y="500048"/>
            <a:ext cx="878684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الفرع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الاول</a:t>
            </a:r>
            <a:endPar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اختصاص محاكم قضاء الموظفين</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لقد بينا بأنه قد حلت محاكم قضاء الموظفين محل مجلس الانضباط العام الذي كان يمارس اختصاصاته القضائية قبل صدور قانون التعديل الخامس رقم (17) لسنة 2013 لقانون مجلس الدولة رقم (65) لسنة 1979المعدل ، بموجب قوانين سابقة هي قانون الخدمة المدنية رقم(24) لسنة1960 المعدل ، وقانون انضباط موظفي الدولة والقطاع العام رقم(14) لسنة1991المعدل ، وبعد صدور قانون التعديل الخامس أعلاه فقد حددت اختصاصات محاكم قضاء الموظفين بموجب قانون مجلس الدولة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اذ</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جاء فيه :" تختص محاكم قضاء الموظفين بالفصل في المسائل الآتية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النظر في الدعاوى التي يقيمها الموظف على دوائر الدولة والقطاع العام في الحقوق الناشئة عن قانون الخدمة المدنية أو القوانين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و</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الأنظمة التي تحكم العلاقة بين الموظف وبين الجهة التي تعمل فيها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النظر في الدعاوى التي يقيمها الموظف على دوائر الدولة والقطاع العام للطعن في العقوبات الانضباطية المنصوص عليها في قانون انضباط موظفي الدولة والقطاع العام رقم(14) لسنة1991المعدل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وبناء على ذلك فإن محاكم قضاء الموظفين تمارس اختصاصها في مجالين رئيسين هما كالأتي :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
                <a:solidFill>
                  <a:srgbClr val="18637B"/>
                </a:solidFill>
              </a:rPr>
              <a:t>You can copy&amp;paste graphs from </a:t>
            </a:r>
            <a:r>
              <a:rPr lang="en" u="sng">
                <a:solidFill>
                  <a:srgbClr val="18637B"/>
                </a:solidFill>
                <a:hlinkClick r:id="rId3"/>
              </a:rPr>
              <a:t>Google Sheets</a:t>
            </a:r>
            <a:endParaRPr>
              <a:solidFill>
                <a:srgbClr val="18637B"/>
              </a:solidFill>
            </a:endParaRPr>
          </a:p>
        </p:txBody>
      </p:sp>
      <p:pic>
        <p:nvPicPr>
          <p:cNvPr id="372" name="Shape 372"/>
          <p:cNvPicPr preferRelativeResize="0"/>
          <p:nvPr/>
        </p:nvPicPr>
        <p:blipFill>
          <a:blip r:embed="rId4">
            <a:alphaModFix/>
          </a:blip>
          <a:stretch>
            <a:fillRect/>
          </a:stretch>
        </p:blipFill>
        <p:spPr>
          <a:xfrm>
            <a:off x="2338025" y="486950"/>
            <a:ext cx="4467950" cy="3705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p:nvPr/>
        </p:nvSpPr>
        <p:spPr>
          <a:xfrm>
            <a:off x="5451610" y="489800"/>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114454"/>
          </a:solidFill>
          <a:ln w="1905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txBox="1">
            <a:spLocks noGrp="1"/>
          </p:cNvSpPr>
          <p:nvPr>
            <p:ph type="body" idx="4294967295"/>
          </p:nvPr>
        </p:nvSpPr>
        <p:spPr>
          <a:xfrm>
            <a:off x="1053050" y="489800"/>
            <a:ext cx="3506100" cy="4164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1800" b="1">
                <a:solidFill>
                  <a:srgbClr val="18637B"/>
                </a:solidFill>
                <a:latin typeface="Roboto Slab"/>
                <a:ea typeface="Roboto Slab"/>
                <a:cs typeface="Roboto Slab"/>
                <a:sym typeface="Roboto Slab"/>
              </a:rPr>
              <a:t>Android project</a:t>
            </a:r>
            <a:endParaRPr sz="1800" b="1">
              <a:solidFill>
                <a:srgbClr val="18637B"/>
              </a:solidFill>
              <a:latin typeface="Roboto Slab"/>
              <a:ea typeface="Roboto Slab"/>
              <a:cs typeface="Roboto Slab"/>
              <a:sym typeface="Roboto Slab"/>
            </a:endParaRPr>
          </a:p>
          <a:p>
            <a:pPr marL="0" lvl="0" indent="0" rtl="0">
              <a:spcBef>
                <a:spcPts val="600"/>
              </a:spcBef>
              <a:spcAft>
                <a:spcPts val="0"/>
              </a:spcAft>
              <a:buNone/>
            </a:pPr>
            <a:endParaRPr sz="2400"/>
          </a:p>
          <a:p>
            <a:pPr marL="0" lvl="0" indent="0" rtl="0">
              <a:spcBef>
                <a:spcPts val="600"/>
              </a:spcBef>
              <a:spcAft>
                <a:spcPts val="0"/>
              </a:spcAft>
              <a:buNone/>
            </a:pPr>
            <a:r>
              <a:rPr lang="en" sz="2400"/>
              <a:t>Show and explain your web, app or software projects using these gadget templates.</a:t>
            </a:r>
            <a:endParaRPr sz="2400"/>
          </a:p>
        </p:txBody>
      </p:sp>
      <p:sp>
        <p:nvSpPr>
          <p:cNvPr id="379" name="Shape 379"/>
          <p:cNvSpPr/>
          <p:nvPr/>
        </p:nvSpPr>
        <p:spPr>
          <a:xfrm>
            <a:off x="5544925" y="839000"/>
            <a:ext cx="1888500" cy="3356100"/>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999999"/>
                </a:solidFill>
                <a:latin typeface="Nixie One"/>
                <a:ea typeface="Nixie One"/>
                <a:cs typeface="Nixie One"/>
                <a:sym typeface="Nixie One"/>
              </a:rPr>
              <a:t>Place your screenshot here</a:t>
            </a:r>
            <a:endParaRPr sz="1000">
              <a:solidFill>
                <a:srgbClr val="999999"/>
              </a:solidFill>
              <a:latin typeface="Nixie One"/>
              <a:ea typeface="Nixie One"/>
              <a:cs typeface="Nixie One"/>
              <a:sym typeface="Nixie On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p:nvPr/>
        </p:nvSpPr>
        <p:spPr>
          <a:xfrm>
            <a:off x="5610221" y="623036"/>
            <a:ext cx="1863608"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114454"/>
          </a:solidFill>
          <a:ln w="1905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5741950" y="1188850"/>
            <a:ext cx="1589700" cy="2811900"/>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Nixie One"/>
                <a:ea typeface="Nixie One"/>
                <a:cs typeface="Nixie One"/>
                <a:sym typeface="Nixie One"/>
              </a:rPr>
              <a:t>Place your screenshot here</a:t>
            </a:r>
            <a:endParaRPr sz="1000">
              <a:solidFill>
                <a:srgbClr val="999999"/>
              </a:solidFill>
              <a:latin typeface="Nixie One"/>
              <a:ea typeface="Nixie One"/>
              <a:cs typeface="Nixie One"/>
              <a:sym typeface="Nixie One"/>
            </a:endParaRPr>
          </a:p>
        </p:txBody>
      </p:sp>
      <p:sp>
        <p:nvSpPr>
          <p:cNvPr id="386" name="Shape 386"/>
          <p:cNvSpPr txBox="1">
            <a:spLocks noGrp="1"/>
          </p:cNvSpPr>
          <p:nvPr>
            <p:ph type="body" idx="4294967295"/>
          </p:nvPr>
        </p:nvSpPr>
        <p:spPr>
          <a:xfrm>
            <a:off x="1053050" y="489800"/>
            <a:ext cx="3506100" cy="4164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1800" b="1">
                <a:solidFill>
                  <a:srgbClr val="18637B"/>
                </a:solidFill>
                <a:latin typeface="Roboto Slab"/>
                <a:ea typeface="Roboto Slab"/>
                <a:cs typeface="Roboto Slab"/>
                <a:sym typeface="Roboto Slab"/>
              </a:rPr>
              <a:t>iPhone project</a:t>
            </a:r>
            <a:endParaRPr sz="1800" b="1">
              <a:solidFill>
                <a:srgbClr val="18637B"/>
              </a:solidFill>
              <a:latin typeface="Roboto Slab"/>
              <a:ea typeface="Roboto Slab"/>
              <a:cs typeface="Roboto Slab"/>
              <a:sym typeface="Roboto Slab"/>
            </a:endParaRPr>
          </a:p>
          <a:p>
            <a:pPr marL="0" lvl="0" indent="0" rtl="0">
              <a:spcBef>
                <a:spcPts val="600"/>
              </a:spcBef>
              <a:spcAft>
                <a:spcPts val="0"/>
              </a:spcAft>
              <a:buNone/>
            </a:pPr>
            <a:endParaRPr sz="2400"/>
          </a:p>
          <a:p>
            <a:pPr marL="0" lvl="0" indent="0" rtl="0">
              <a:spcBef>
                <a:spcPts val="600"/>
              </a:spcBef>
              <a:spcAft>
                <a:spcPts val="0"/>
              </a:spcAft>
              <a:buNone/>
            </a:pPr>
            <a:r>
              <a:rPr lang="en" sz="2400"/>
              <a:t>Show and explain your web, app or software projects using these gadget templates.</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p:nvPr/>
        </p:nvSpPr>
        <p:spPr>
          <a:xfrm>
            <a:off x="5168702"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114454"/>
          </a:solidFill>
          <a:ln w="1905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5367400" y="910325"/>
            <a:ext cx="2493300" cy="3333600"/>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Nixie One"/>
                <a:ea typeface="Nixie One"/>
                <a:cs typeface="Nixie One"/>
                <a:sym typeface="Nixie One"/>
              </a:rPr>
              <a:t>Place your screenshot here</a:t>
            </a:r>
            <a:endParaRPr sz="1000">
              <a:solidFill>
                <a:srgbClr val="999999"/>
              </a:solidFill>
              <a:latin typeface="Nixie One"/>
              <a:ea typeface="Nixie One"/>
              <a:cs typeface="Nixie One"/>
              <a:sym typeface="Nixie One"/>
            </a:endParaRPr>
          </a:p>
        </p:txBody>
      </p:sp>
      <p:sp>
        <p:nvSpPr>
          <p:cNvPr id="393" name="Shape 393"/>
          <p:cNvSpPr txBox="1">
            <a:spLocks noGrp="1"/>
          </p:cNvSpPr>
          <p:nvPr>
            <p:ph type="body" idx="4294967295"/>
          </p:nvPr>
        </p:nvSpPr>
        <p:spPr>
          <a:xfrm>
            <a:off x="1053050" y="489800"/>
            <a:ext cx="3506100" cy="4164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1800" b="1">
                <a:solidFill>
                  <a:srgbClr val="18637B"/>
                </a:solidFill>
                <a:latin typeface="Roboto Slab"/>
                <a:ea typeface="Roboto Slab"/>
                <a:cs typeface="Roboto Slab"/>
                <a:sym typeface="Roboto Slab"/>
              </a:rPr>
              <a:t>Tablet project</a:t>
            </a:r>
            <a:endParaRPr sz="1800" b="1">
              <a:solidFill>
                <a:srgbClr val="18637B"/>
              </a:solidFill>
              <a:latin typeface="Roboto Slab"/>
              <a:ea typeface="Roboto Slab"/>
              <a:cs typeface="Roboto Slab"/>
              <a:sym typeface="Roboto Slab"/>
            </a:endParaRPr>
          </a:p>
          <a:p>
            <a:pPr marL="0" lvl="0" indent="0" rtl="0">
              <a:spcBef>
                <a:spcPts val="600"/>
              </a:spcBef>
              <a:spcAft>
                <a:spcPts val="0"/>
              </a:spcAft>
              <a:buNone/>
            </a:pPr>
            <a:endParaRPr sz="2400"/>
          </a:p>
          <a:p>
            <a:pPr marL="0" lvl="0" indent="0" rtl="0">
              <a:spcBef>
                <a:spcPts val="600"/>
              </a:spcBef>
              <a:spcAft>
                <a:spcPts val="0"/>
              </a:spcAft>
              <a:buNone/>
            </a:pPr>
            <a:r>
              <a:rPr lang="en" sz="2400"/>
              <a:t>Show and explain your web, app or software projects using these gadget templates.</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p:nvPr/>
        </p:nvSpPr>
        <p:spPr>
          <a:xfrm>
            <a:off x="4364125" y="889976"/>
            <a:ext cx="4367924" cy="340047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4454"/>
          </a:solidFill>
          <a:ln w="1905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4546902" y="1070550"/>
            <a:ext cx="4002300" cy="2555700"/>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Nixie One"/>
                <a:ea typeface="Nixie One"/>
                <a:cs typeface="Nixie One"/>
                <a:sym typeface="Nixie One"/>
              </a:rPr>
              <a:t>Place your screenshot here</a:t>
            </a:r>
            <a:endParaRPr sz="1000">
              <a:solidFill>
                <a:srgbClr val="999999"/>
              </a:solidFill>
              <a:latin typeface="Nixie One"/>
              <a:ea typeface="Nixie One"/>
              <a:cs typeface="Nixie One"/>
              <a:sym typeface="Nixie One"/>
            </a:endParaRPr>
          </a:p>
        </p:txBody>
      </p:sp>
      <p:sp>
        <p:nvSpPr>
          <p:cNvPr id="400" name="Shape 400"/>
          <p:cNvSpPr txBox="1">
            <a:spLocks noGrp="1"/>
          </p:cNvSpPr>
          <p:nvPr>
            <p:ph type="body" idx="4294967295"/>
          </p:nvPr>
        </p:nvSpPr>
        <p:spPr>
          <a:xfrm>
            <a:off x="1053050" y="489800"/>
            <a:ext cx="3506100" cy="4164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1800" b="1">
                <a:solidFill>
                  <a:srgbClr val="18637B"/>
                </a:solidFill>
                <a:latin typeface="Roboto Slab"/>
                <a:ea typeface="Roboto Slab"/>
                <a:cs typeface="Roboto Slab"/>
                <a:sym typeface="Roboto Slab"/>
              </a:rPr>
              <a:t>Desktop project</a:t>
            </a:r>
            <a:endParaRPr sz="1800" b="1">
              <a:solidFill>
                <a:srgbClr val="18637B"/>
              </a:solidFill>
              <a:latin typeface="Roboto Slab"/>
              <a:ea typeface="Roboto Slab"/>
              <a:cs typeface="Roboto Slab"/>
              <a:sym typeface="Roboto Slab"/>
            </a:endParaRPr>
          </a:p>
          <a:p>
            <a:pPr marL="0" lvl="0" indent="0" rtl="0">
              <a:spcBef>
                <a:spcPts val="600"/>
              </a:spcBef>
              <a:spcAft>
                <a:spcPts val="0"/>
              </a:spcAft>
              <a:buNone/>
            </a:pPr>
            <a:endParaRPr sz="2400"/>
          </a:p>
          <a:p>
            <a:pPr marL="0" lvl="0" indent="0" rtl="0">
              <a:spcBef>
                <a:spcPts val="600"/>
              </a:spcBef>
              <a:spcAft>
                <a:spcPts val="0"/>
              </a:spcAft>
              <a:buNone/>
            </a:pPr>
            <a:r>
              <a:rPr lang="en" sz="2400"/>
              <a:t>Show and explain your web, app or software projects using these gadget templates.</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subTitle" idx="4294967295"/>
          </p:nvPr>
        </p:nvSpPr>
        <p:spPr>
          <a:xfrm>
            <a:off x="685800" y="505225"/>
            <a:ext cx="7884600" cy="3810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800" b="1">
                <a:solidFill>
                  <a:schemeClr val="lt1"/>
                </a:solidFill>
                <a:latin typeface="Roboto Slab"/>
                <a:ea typeface="Roboto Slab"/>
                <a:cs typeface="Roboto Slab"/>
                <a:sym typeface="Roboto Slab"/>
              </a:rPr>
              <a:t>THANKS!</a:t>
            </a:r>
            <a:endParaRPr sz="3600" b="1">
              <a:solidFill>
                <a:srgbClr val="FFFFFF"/>
              </a:solidFill>
            </a:endParaRPr>
          </a:p>
          <a:p>
            <a:pPr marL="0" lvl="0" indent="0" rtl="0">
              <a:spcBef>
                <a:spcPts val="600"/>
              </a:spcBef>
              <a:spcAft>
                <a:spcPts val="0"/>
              </a:spcAft>
              <a:buNone/>
            </a:pPr>
            <a:r>
              <a:rPr lang="en" sz="3600" b="1">
                <a:solidFill>
                  <a:srgbClr val="FFFFFF"/>
                </a:solidFill>
              </a:rPr>
              <a:t>Any questions?</a:t>
            </a:r>
            <a:endParaRPr sz="3600" b="1">
              <a:solidFill>
                <a:srgbClr val="FFFFFF"/>
              </a:solidFill>
            </a:endParaRPr>
          </a:p>
          <a:p>
            <a:pPr marL="0" lvl="0" indent="0" rtl="0">
              <a:spcBef>
                <a:spcPts val="600"/>
              </a:spcBef>
              <a:spcAft>
                <a:spcPts val="0"/>
              </a:spcAft>
              <a:buClr>
                <a:schemeClr val="dk1"/>
              </a:buClr>
              <a:buSzPts val="1100"/>
              <a:buFont typeface="Arial"/>
              <a:buNone/>
            </a:pPr>
            <a:endParaRPr sz="2400">
              <a:solidFill>
                <a:srgbClr val="FFFFFF"/>
              </a:solidFill>
            </a:endParaRPr>
          </a:p>
          <a:p>
            <a:pPr marL="0" lvl="0" indent="0" rtl="0">
              <a:spcBef>
                <a:spcPts val="600"/>
              </a:spcBef>
              <a:spcAft>
                <a:spcPts val="0"/>
              </a:spcAft>
              <a:buClr>
                <a:schemeClr val="dk1"/>
              </a:buClr>
              <a:buSzPts val="1100"/>
              <a:buFont typeface="Arial"/>
              <a:buNone/>
            </a:pPr>
            <a:r>
              <a:rPr lang="en" sz="2400">
                <a:solidFill>
                  <a:srgbClr val="FFFFFF"/>
                </a:solidFill>
              </a:rPr>
              <a:t>You can find me at @username &amp; user@mail.me</a:t>
            </a:r>
            <a:endParaRPr sz="2400" b="1">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Credits</a:t>
            </a:r>
            <a:endParaRPr/>
          </a:p>
        </p:txBody>
      </p:sp>
      <p:sp>
        <p:nvSpPr>
          <p:cNvPr id="411" name="Shape 411"/>
          <p:cNvSpPr txBox="1">
            <a:spLocks noGrp="1"/>
          </p:cNvSpPr>
          <p:nvPr>
            <p:ph type="body" idx="1"/>
          </p:nvPr>
        </p:nvSpPr>
        <p:spPr>
          <a:xfrm>
            <a:off x="1146025" y="2221750"/>
            <a:ext cx="7540800" cy="2704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Special thanks to all the people who made and released these awesome resources for free:</a:t>
            </a:r>
            <a:endParaRPr sz="2400"/>
          </a:p>
          <a:p>
            <a:pPr marL="457200" lvl="0" indent="-381000" rtl="0">
              <a:lnSpc>
                <a:spcPct val="115000"/>
              </a:lnSpc>
              <a:spcBef>
                <a:spcPts val="600"/>
              </a:spcBef>
              <a:spcAft>
                <a:spcPts val="0"/>
              </a:spcAft>
              <a:buSzPts val="2400"/>
              <a:buChar char="▪"/>
            </a:pPr>
            <a:r>
              <a:rPr lang="en" sz="2400"/>
              <a:t>Presentation template by </a:t>
            </a:r>
            <a:r>
              <a:rPr lang="en" sz="2400" u="sng">
                <a:hlinkClick r:id="rId3"/>
              </a:rPr>
              <a:t>SlidesCarnival</a:t>
            </a:r>
            <a:endParaRPr sz="2400"/>
          </a:p>
          <a:p>
            <a:pPr marL="457200" lvl="0" indent="-381000" rtl="0">
              <a:lnSpc>
                <a:spcPct val="115000"/>
              </a:lnSpc>
              <a:spcBef>
                <a:spcPts val="0"/>
              </a:spcBef>
              <a:spcAft>
                <a:spcPts val="0"/>
              </a:spcAft>
              <a:buSzPts val="2400"/>
              <a:buChar char="▪"/>
            </a:pPr>
            <a:r>
              <a:rPr lang="en" sz="2400"/>
              <a:t>Photographs by </a:t>
            </a:r>
            <a:r>
              <a:rPr lang="en" sz="2400" u="sng">
                <a:hlinkClick r:id="rId4"/>
              </a:rPr>
              <a:t>Unsplash</a:t>
            </a:r>
            <a:endParaRPr sz="2400"/>
          </a:p>
        </p:txBody>
      </p:sp>
      <p:sp>
        <p:nvSpPr>
          <p:cNvPr id="412" name="Shape 412"/>
          <p:cNvSpPr/>
          <p:nvPr/>
        </p:nvSpPr>
        <p:spPr>
          <a:xfrm>
            <a:off x="384312" y="911602"/>
            <a:ext cx="297381" cy="266947"/>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Presentation design</a:t>
            </a:r>
            <a:endParaRPr/>
          </a:p>
        </p:txBody>
      </p:sp>
      <p:sp>
        <p:nvSpPr>
          <p:cNvPr id="418" name="Shape 418"/>
          <p:cNvSpPr txBox="1">
            <a:spLocks noGrp="1"/>
          </p:cNvSpPr>
          <p:nvPr>
            <p:ph type="body" idx="1"/>
          </p:nvPr>
        </p:nvSpPr>
        <p:spPr>
          <a:xfrm>
            <a:off x="1174800" y="1655650"/>
            <a:ext cx="7512000" cy="220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b="1"/>
              <a:t>This presentation uses the following typographies and colors:</a:t>
            </a:r>
            <a:endParaRPr sz="1400" b="1"/>
          </a:p>
          <a:p>
            <a:pPr marL="457200" lvl="0" indent="-317500" rtl="0">
              <a:lnSpc>
                <a:spcPct val="115000"/>
              </a:lnSpc>
              <a:spcBef>
                <a:spcPts val="0"/>
              </a:spcBef>
              <a:spcAft>
                <a:spcPts val="0"/>
              </a:spcAft>
              <a:buSzPts val="1400"/>
              <a:buChar char="▪"/>
            </a:pPr>
            <a:r>
              <a:rPr lang="en" sz="1400" b="1"/>
              <a:t>Titles: Roboto Slab</a:t>
            </a:r>
            <a:endParaRPr sz="1400" b="1"/>
          </a:p>
          <a:p>
            <a:pPr marL="457200" lvl="0" indent="-317500" rtl="0">
              <a:lnSpc>
                <a:spcPct val="115000"/>
              </a:lnSpc>
              <a:spcBef>
                <a:spcPts val="0"/>
              </a:spcBef>
              <a:spcAft>
                <a:spcPts val="0"/>
              </a:spcAft>
              <a:buSzPts val="1400"/>
              <a:buChar char="▪"/>
            </a:pPr>
            <a:r>
              <a:rPr lang="en" sz="1400" b="1"/>
              <a:t>Body copy: Nixie One</a:t>
            </a:r>
            <a:endParaRPr sz="1400" b="1"/>
          </a:p>
          <a:p>
            <a:pPr marL="0" lvl="0" indent="0" rtl="0">
              <a:lnSpc>
                <a:spcPct val="115000"/>
              </a:lnSpc>
              <a:spcBef>
                <a:spcPts val="0"/>
              </a:spcBef>
              <a:spcAft>
                <a:spcPts val="0"/>
              </a:spcAft>
              <a:buNone/>
            </a:pPr>
            <a:r>
              <a:rPr lang="en" sz="1400" b="1"/>
              <a:t>You can download the fonts on this page:</a:t>
            </a:r>
            <a:endParaRPr sz="1400" b="1"/>
          </a:p>
          <a:p>
            <a:pPr marL="0" lvl="0" indent="0" rtl="0">
              <a:lnSpc>
                <a:spcPct val="115000"/>
              </a:lnSpc>
              <a:spcBef>
                <a:spcPts val="0"/>
              </a:spcBef>
              <a:spcAft>
                <a:spcPts val="0"/>
              </a:spcAft>
              <a:buNone/>
            </a:pPr>
            <a:r>
              <a:rPr lang="en" sz="1100" b="1" u="sng">
                <a:hlinkClick r:id="rId3"/>
              </a:rPr>
              <a:t>https://www.google.com/fonts#UsePlace:use/Collection:Roboto+Slab:400,100,300,700|Nixie+One</a:t>
            </a:r>
            <a:endParaRPr sz="1100" b="1"/>
          </a:p>
          <a:p>
            <a:pPr marL="0" lvl="0" indent="0" rtl="0">
              <a:lnSpc>
                <a:spcPct val="115000"/>
              </a:lnSpc>
              <a:spcBef>
                <a:spcPts val="0"/>
              </a:spcBef>
              <a:spcAft>
                <a:spcPts val="0"/>
              </a:spcAft>
              <a:buNone/>
            </a:pPr>
            <a:endParaRPr sz="1400" b="1"/>
          </a:p>
          <a:p>
            <a:pPr marL="0" lvl="0" indent="0" rtl="0">
              <a:lnSpc>
                <a:spcPct val="115000"/>
              </a:lnSpc>
              <a:spcBef>
                <a:spcPts val="0"/>
              </a:spcBef>
              <a:spcAft>
                <a:spcPts val="0"/>
              </a:spcAft>
              <a:buNone/>
            </a:pPr>
            <a:r>
              <a:rPr lang="en" sz="1400" b="1"/>
              <a:t>Click on the “arrow button” that appears on the top right</a:t>
            </a:r>
            <a:endParaRPr sz="1400" b="1"/>
          </a:p>
          <a:p>
            <a:pPr marL="0" lvl="0" indent="0" rtl="0">
              <a:lnSpc>
                <a:spcPct val="115000"/>
              </a:lnSpc>
              <a:spcBef>
                <a:spcPts val="0"/>
              </a:spcBef>
              <a:spcAft>
                <a:spcPts val="0"/>
              </a:spcAft>
              <a:buNone/>
            </a:pPr>
            <a:endParaRPr sz="1100" b="1"/>
          </a:p>
          <a:p>
            <a:pPr marL="0" lvl="0" indent="0" rtl="0">
              <a:lnSpc>
                <a:spcPct val="115000"/>
              </a:lnSpc>
              <a:spcBef>
                <a:spcPts val="0"/>
              </a:spcBef>
              <a:spcAft>
                <a:spcPts val="0"/>
              </a:spcAft>
              <a:buNone/>
            </a:pPr>
            <a:r>
              <a:rPr lang="en" sz="1400" b="1"/>
              <a:t>Steel </a:t>
            </a:r>
            <a:r>
              <a:rPr lang="en" sz="1400" b="1">
                <a:solidFill>
                  <a:srgbClr val="18637B"/>
                </a:solidFill>
              </a:rPr>
              <a:t>#18637b</a:t>
            </a:r>
            <a:r>
              <a:rPr lang="en" sz="1400"/>
              <a:t> / </a:t>
            </a:r>
            <a:r>
              <a:rPr lang="en" sz="1400" b="1"/>
              <a:t>Dark steel #114454</a:t>
            </a:r>
            <a:endParaRPr sz="1400" b="1"/>
          </a:p>
          <a:p>
            <a:pPr marL="0" lvl="0" indent="0" rtl="0">
              <a:lnSpc>
                <a:spcPct val="115000"/>
              </a:lnSpc>
              <a:spcBef>
                <a:spcPts val="0"/>
              </a:spcBef>
              <a:spcAft>
                <a:spcPts val="0"/>
              </a:spcAft>
              <a:buClr>
                <a:schemeClr val="dk1"/>
              </a:buClr>
              <a:buSzPts val="1100"/>
              <a:buFont typeface="Arial"/>
              <a:buNone/>
            </a:pPr>
            <a:r>
              <a:rPr lang="en" sz="1400" b="1"/>
              <a:t>Light Green </a:t>
            </a:r>
            <a:r>
              <a:rPr lang="en" sz="1400" b="1">
                <a:solidFill>
                  <a:srgbClr val="94BF6E"/>
                </a:solidFill>
              </a:rPr>
              <a:t>#94bf6e</a:t>
            </a:r>
            <a:r>
              <a:rPr lang="en" sz="1400"/>
              <a:t> / </a:t>
            </a:r>
            <a:r>
              <a:rPr lang="en" sz="1400" b="1"/>
              <a:t>Green </a:t>
            </a:r>
            <a:r>
              <a:rPr lang="en" sz="1400" b="1">
                <a:solidFill>
                  <a:srgbClr val="3B8D61"/>
                </a:solidFill>
              </a:rPr>
              <a:t>#3b8d61</a:t>
            </a:r>
            <a:r>
              <a:rPr lang="en" sz="1400"/>
              <a:t> / </a:t>
            </a:r>
            <a:r>
              <a:rPr lang="en" sz="1400" b="1"/>
              <a:t>Dark green </a:t>
            </a:r>
            <a:r>
              <a:rPr lang="en" sz="1400" b="1">
                <a:solidFill>
                  <a:srgbClr val="165751"/>
                </a:solidFill>
              </a:rPr>
              <a:t>#165751</a:t>
            </a:r>
            <a:endParaRPr sz="1400" b="1">
              <a:solidFill>
                <a:srgbClr val="165751"/>
              </a:solidFill>
            </a:endParaRPr>
          </a:p>
        </p:txBody>
      </p:sp>
      <p:sp>
        <p:nvSpPr>
          <p:cNvPr id="419" name="Shape 419"/>
          <p:cNvSpPr txBox="1"/>
          <p:nvPr/>
        </p:nvSpPr>
        <p:spPr>
          <a:xfrm>
            <a:off x="1146025" y="4400250"/>
            <a:ext cx="76944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a:solidFill>
                  <a:srgbClr val="3B8D61"/>
                </a:solidFill>
                <a:latin typeface="Roboto Slab"/>
                <a:ea typeface="Roboto Slab"/>
                <a:cs typeface="Roboto Slab"/>
                <a:sym typeface="Roboto Slab"/>
              </a:rPr>
              <a:t>You don’t need to keep this slide in your presentation. It’s only here to serve you as a design guide if you need to create new slides or download the fonts to edit the presentation in PowerPoint®</a:t>
            </a:r>
            <a:endParaRPr sz="1200">
              <a:solidFill>
                <a:srgbClr val="3B8D61"/>
              </a:solidFill>
              <a:latin typeface="Roboto Slab"/>
              <a:ea typeface="Roboto Slab"/>
              <a:cs typeface="Roboto Slab"/>
              <a:sym typeface="Roboto Slab"/>
            </a:endParaRPr>
          </a:p>
          <a:p>
            <a:pPr marL="0" lvl="0" indent="0" rtl="0">
              <a:spcBef>
                <a:spcPts val="0"/>
              </a:spcBef>
              <a:spcAft>
                <a:spcPts val="0"/>
              </a:spcAft>
              <a:buClr>
                <a:schemeClr val="dk1"/>
              </a:buClr>
              <a:buSzPts val="1100"/>
              <a:buFont typeface="Arial"/>
              <a:buNone/>
            </a:pPr>
            <a:endParaRPr sz="1200">
              <a:solidFill>
                <a:srgbClr val="3B8D61"/>
              </a:solidFill>
              <a:latin typeface="Roboto Slab"/>
              <a:ea typeface="Roboto Slab"/>
              <a:cs typeface="Roboto Slab"/>
              <a:sym typeface="Roboto Slab"/>
            </a:endParaRPr>
          </a:p>
          <a:p>
            <a:pPr marL="0" lvl="0" indent="0" rtl="0">
              <a:spcBef>
                <a:spcPts val="0"/>
              </a:spcBef>
              <a:spcAft>
                <a:spcPts val="0"/>
              </a:spcAft>
              <a:buNone/>
            </a:pPr>
            <a:endParaRPr sz="1200">
              <a:solidFill>
                <a:srgbClr val="3B8D61"/>
              </a:solidFill>
              <a:latin typeface="Roboto Slab"/>
              <a:ea typeface="Roboto Slab"/>
              <a:cs typeface="Roboto Slab"/>
              <a:sym typeface="Roboto Slab"/>
            </a:endParaRPr>
          </a:p>
        </p:txBody>
      </p:sp>
      <p:pic>
        <p:nvPicPr>
          <p:cNvPr id="420" name="Shape 420"/>
          <p:cNvPicPr preferRelativeResize="0"/>
          <p:nvPr/>
        </p:nvPicPr>
        <p:blipFill>
          <a:blip r:embed="rId4">
            <a:alphaModFix/>
          </a:blip>
          <a:stretch>
            <a:fillRect/>
          </a:stretch>
        </p:blipFill>
        <p:spPr>
          <a:xfrm>
            <a:off x="6337550" y="3109003"/>
            <a:ext cx="635794" cy="250031"/>
          </a:xfrm>
          <a:prstGeom prst="rect">
            <a:avLst/>
          </a:prstGeom>
          <a:noFill/>
          <a:ln>
            <a:noFill/>
          </a:ln>
        </p:spPr>
      </p:pic>
      <p:sp>
        <p:nvSpPr>
          <p:cNvPr id="421" name="Shape 421"/>
          <p:cNvSpPr/>
          <p:nvPr/>
        </p:nvSpPr>
        <p:spPr>
          <a:xfrm>
            <a:off x="400371" y="918550"/>
            <a:ext cx="289545" cy="253042"/>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425"/>
        <p:cNvGrpSpPr/>
        <p:nvPr/>
      </p:nvGrpSpPr>
      <p:grpSpPr>
        <a:xfrm>
          <a:off x="0" y="0"/>
          <a:ext cx="0" cy="0"/>
          <a:chOff x="0" y="0"/>
          <a:chExt cx="0" cy="0"/>
        </a:xfrm>
      </p:grpSpPr>
      <p:sp>
        <p:nvSpPr>
          <p:cNvPr id="426" name="Shape 426"/>
          <p:cNvSpPr txBox="1"/>
          <p:nvPr/>
        </p:nvSpPr>
        <p:spPr>
          <a:xfrm>
            <a:off x="6248575" y="769275"/>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b="1">
                <a:solidFill>
                  <a:srgbClr val="FFFFFF"/>
                </a:solidFill>
                <a:latin typeface="Roboto Slab"/>
                <a:ea typeface="Roboto Slab"/>
                <a:cs typeface="Roboto Slab"/>
                <a:sym typeface="Roboto Slab"/>
              </a:rPr>
              <a:t>SlidesCarnival icons are editable shapes</a:t>
            </a:r>
            <a:r>
              <a:rPr lang="en" sz="900">
                <a:solidFill>
                  <a:srgbClr val="FFFFFF"/>
                </a:solidFill>
                <a:latin typeface="Roboto Slab"/>
                <a:ea typeface="Roboto Slab"/>
                <a:cs typeface="Roboto Slab"/>
                <a:sym typeface="Roboto Slab"/>
              </a:rPr>
              <a:t>. </a:t>
            </a:r>
            <a:endParaRPr sz="900">
              <a:solidFill>
                <a:srgbClr val="FFFFFF"/>
              </a:solidFill>
              <a:latin typeface="Roboto Slab"/>
              <a:ea typeface="Roboto Slab"/>
              <a:cs typeface="Roboto Slab"/>
              <a:sym typeface="Roboto Slab"/>
            </a:endParaRPr>
          </a:p>
          <a:p>
            <a:pPr marL="0" lvl="0" indent="0" rtl="0">
              <a:spcBef>
                <a:spcPts val="0"/>
              </a:spcBef>
              <a:spcAft>
                <a:spcPts val="0"/>
              </a:spcAft>
              <a:buClr>
                <a:schemeClr val="dk1"/>
              </a:buClr>
              <a:buSzPts val="1100"/>
              <a:buFont typeface="Arial"/>
              <a:buNone/>
            </a:pPr>
            <a:endParaRPr sz="900">
              <a:solidFill>
                <a:srgbClr val="FFFFFF"/>
              </a:solidFill>
              <a:latin typeface="Roboto Slab"/>
              <a:ea typeface="Roboto Slab"/>
              <a:cs typeface="Roboto Slab"/>
              <a:sym typeface="Roboto Slab"/>
            </a:endParaRPr>
          </a:p>
          <a:p>
            <a:pPr marL="0" lvl="0" indent="0" rtl="0">
              <a:spcBef>
                <a:spcPts val="0"/>
              </a:spcBef>
              <a:spcAft>
                <a:spcPts val="0"/>
              </a:spcAft>
              <a:buClr>
                <a:schemeClr val="dk1"/>
              </a:buClr>
              <a:buSzPts val="1100"/>
              <a:buFont typeface="Arial"/>
              <a:buNone/>
            </a:pPr>
            <a:r>
              <a:rPr lang="en" sz="900">
                <a:solidFill>
                  <a:srgbClr val="FFFFFF"/>
                </a:solidFill>
                <a:latin typeface="Roboto Slab"/>
                <a:ea typeface="Roboto Slab"/>
                <a:cs typeface="Roboto Slab"/>
                <a:sym typeface="Roboto Slab"/>
              </a:rPr>
              <a:t>This means that you can:</a:t>
            </a:r>
            <a:endParaRPr sz="900">
              <a:solidFill>
                <a:srgbClr val="FFFFFF"/>
              </a:solidFill>
              <a:latin typeface="Roboto Slab"/>
              <a:ea typeface="Roboto Slab"/>
              <a:cs typeface="Roboto Slab"/>
              <a:sym typeface="Roboto Slab"/>
            </a:endParaRPr>
          </a:p>
          <a:p>
            <a:pPr marL="457200" lvl="0" indent="-285750" rtl="0">
              <a:spcBef>
                <a:spcPts val="0"/>
              </a:spcBef>
              <a:spcAft>
                <a:spcPts val="0"/>
              </a:spcAft>
              <a:buClr>
                <a:srgbClr val="FFFFFF"/>
              </a:buClr>
              <a:buSzPts val="900"/>
              <a:buFont typeface="Roboto Slab"/>
              <a:buChar char="●"/>
            </a:pPr>
            <a:r>
              <a:rPr lang="en" sz="900">
                <a:solidFill>
                  <a:srgbClr val="FFFFFF"/>
                </a:solidFill>
                <a:latin typeface="Roboto Slab"/>
                <a:ea typeface="Roboto Slab"/>
                <a:cs typeface="Roboto Slab"/>
                <a:sym typeface="Roboto Slab"/>
              </a:rPr>
              <a:t>Resize them without losing quality.</a:t>
            </a:r>
            <a:endParaRPr sz="900">
              <a:solidFill>
                <a:srgbClr val="FFFFFF"/>
              </a:solidFill>
              <a:latin typeface="Roboto Slab"/>
              <a:ea typeface="Roboto Slab"/>
              <a:cs typeface="Roboto Slab"/>
              <a:sym typeface="Roboto Slab"/>
            </a:endParaRPr>
          </a:p>
          <a:p>
            <a:pPr marL="457200" lvl="0" indent="-285750" rtl="0">
              <a:spcBef>
                <a:spcPts val="0"/>
              </a:spcBef>
              <a:spcAft>
                <a:spcPts val="0"/>
              </a:spcAft>
              <a:buClr>
                <a:srgbClr val="FFFFFF"/>
              </a:buClr>
              <a:buSzPts val="900"/>
              <a:buFont typeface="Roboto Slab"/>
              <a:buChar char="●"/>
            </a:pPr>
            <a:r>
              <a:rPr lang="en" sz="900">
                <a:solidFill>
                  <a:srgbClr val="FFFFFF"/>
                </a:solidFill>
                <a:latin typeface="Roboto Slab"/>
                <a:ea typeface="Roboto Slab"/>
                <a:cs typeface="Roboto Slab"/>
                <a:sym typeface="Roboto Slab"/>
              </a:rPr>
              <a:t>Change line color, width and style.</a:t>
            </a:r>
            <a:endParaRPr sz="900">
              <a:solidFill>
                <a:srgbClr val="FFFFFF"/>
              </a:solidFill>
              <a:latin typeface="Roboto Slab"/>
              <a:ea typeface="Roboto Slab"/>
              <a:cs typeface="Roboto Slab"/>
              <a:sym typeface="Roboto Slab"/>
            </a:endParaRPr>
          </a:p>
          <a:p>
            <a:pPr marL="0" lvl="0" indent="0" rtl="0">
              <a:spcBef>
                <a:spcPts val="0"/>
              </a:spcBef>
              <a:spcAft>
                <a:spcPts val="0"/>
              </a:spcAft>
              <a:buNone/>
            </a:pPr>
            <a:endParaRPr sz="900">
              <a:solidFill>
                <a:srgbClr val="FFFFFF"/>
              </a:solidFill>
              <a:latin typeface="Roboto Slab"/>
              <a:ea typeface="Roboto Slab"/>
              <a:cs typeface="Roboto Slab"/>
              <a:sym typeface="Roboto Slab"/>
            </a:endParaRPr>
          </a:p>
          <a:p>
            <a:pPr marL="0" lvl="0" indent="0" rtl="0">
              <a:spcBef>
                <a:spcPts val="0"/>
              </a:spcBef>
              <a:spcAft>
                <a:spcPts val="0"/>
              </a:spcAft>
              <a:buNone/>
            </a:pPr>
            <a:r>
              <a:rPr lang="en" sz="900">
                <a:solidFill>
                  <a:srgbClr val="FFFFFF"/>
                </a:solidFill>
                <a:latin typeface="Roboto Slab"/>
                <a:ea typeface="Roboto Slab"/>
                <a:cs typeface="Roboto Slab"/>
                <a:sym typeface="Roboto Slab"/>
              </a:rPr>
              <a:t>Isn’t that nice? :)</a:t>
            </a:r>
            <a:endParaRPr sz="900">
              <a:solidFill>
                <a:srgbClr val="FFFFFF"/>
              </a:solidFill>
              <a:latin typeface="Roboto Slab"/>
              <a:ea typeface="Roboto Slab"/>
              <a:cs typeface="Roboto Slab"/>
              <a:sym typeface="Roboto Slab"/>
            </a:endParaRPr>
          </a:p>
          <a:p>
            <a:pPr marL="0" lvl="0" indent="0" rtl="0">
              <a:spcBef>
                <a:spcPts val="0"/>
              </a:spcBef>
              <a:spcAft>
                <a:spcPts val="0"/>
              </a:spcAft>
              <a:buNone/>
            </a:pPr>
            <a:endParaRPr sz="900">
              <a:solidFill>
                <a:srgbClr val="FFFFFF"/>
              </a:solidFill>
              <a:latin typeface="Roboto Slab"/>
              <a:ea typeface="Roboto Slab"/>
              <a:cs typeface="Roboto Slab"/>
              <a:sym typeface="Roboto Slab"/>
            </a:endParaRPr>
          </a:p>
          <a:p>
            <a:pPr marL="0" lvl="0" indent="0" rtl="0">
              <a:spcBef>
                <a:spcPts val="0"/>
              </a:spcBef>
              <a:spcAft>
                <a:spcPts val="0"/>
              </a:spcAft>
              <a:buNone/>
            </a:pPr>
            <a:r>
              <a:rPr lang="en" sz="900">
                <a:solidFill>
                  <a:srgbClr val="FFFFFF"/>
                </a:solidFill>
                <a:latin typeface="Roboto Slab"/>
                <a:ea typeface="Roboto Slab"/>
                <a:cs typeface="Roboto Slab"/>
                <a:sym typeface="Roboto Slab"/>
              </a:rPr>
              <a:t>Examples:</a:t>
            </a:r>
            <a:endParaRPr sz="900">
              <a:solidFill>
                <a:srgbClr val="FFFFFF"/>
              </a:solidFill>
              <a:latin typeface="Roboto Slab"/>
              <a:ea typeface="Roboto Slab"/>
              <a:cs typeface="Roboto Slab"/>
              <a:sym typeface="Roboto Slab"/>
            </a:endParaRPr>
          </a:p>
          <a:p>
            <a:pPr marL="0" lvl="0" indent="0" rtl="0">
              <a:spcBef>
                <a:spcPts val="0"/>
              </a:spcBef>
              <a:spcAft>
                <a:spcPts val="0"/>
              </a:spcAft>
              <a:buClr>
                <a:schemeClr val="dk1"/>
              </a:buClr>
              <a:buSzPts val="1100"/>
              <a:buFont typeface="Arial"/>
              <a:buNone/>
            </a:pPr>
            <a:endParaRPr sz="900">
              <a:solidFill>
                <a:srgbClr val="FFFFFF"/>
              </a:solidFill>
              <a:latin typeface="Roboto Slab"/>
              <a:ea typeface="Roboto Slab"/>
              <a:cs typeface="Roboto Slab"/>
              <a:sym typeface="Roboto Slab"/>
            </a:endParaRPr>
          </a:p>
          <a:p>
            <a:pPr marL="0" lvl="0" indent="0" rtl="0">
              <a:spcBef>
                <a:spcPts val="0"/>
              </a:spcBef>
              <a:spcAft>
                <a:spcPts val="0"/>
              </a:spcAft>
              <a:buNone/>
            </a:pPr>
            <a:endParaRPr sz="900">
              <a:solidFill>
                <a:srgbClr val="FFFFFF"/>
              </a:solidFill>
              <a:latin typeface="Roboto Slab"/>
              <a:ea typeface="Roboto Slab"/>
              <a:cs typeface="Roboto Slab"/>
              <a:sym typeface="Roboto Slab"/>
            </a:endParaRPr>
          </a:p>
        </p:txBody>
      </p:sp>
      <p:grpSp>
        <p:nvGrpSpPr>
          <p:cNvPr id="427" name="Shape 427"/>
          <p:cNvGrpSpPr/>
          <p:nvPr/>
        </p:nvGrpSpPr>
        <p:grpSpPr>
          <a:xfrm>
            <a:off x="620375" y="555432"/>
            <a:ext cx="291294" cy="379973"/>
            <a:chOff x="590250" y="244200"/>
            <a:chExt cx="407975" cy="532175"/>
          </a:xfrm>
        </p:grpSpPr>
        <p:sp>
          <p:nvSpPr>
            <p:cNvPr id="428" name="Shape 428"/>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649925" y="590050"/>
              <a:ext cx="133975" cy="25"/>
            </a:xfrm>
            <a:custGeom>
              <a:avLst/>
              <a:gdLst/>
              <a:ahLst/>
              <a:cxnLst/>
              <a:rect l="0" t="0" r="0" b="0"/>
              <a:pathLst>
                <a:path w="5359" h="1" fill="none" extrusionOk="0">
                  <a:moveTo>
                    <a:pt x="5358"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649925" y="534625"/>
              <a:ext cx="255750" cy="25"/>
            </a:xfrm>
            <a:custGeom>
              <a:avLst/>
              <a:gdLst/>
              <a:ahLst/>
              <a:cxnLst/>
              <a:rect l="0" t="0" r="0" b="0"/>
              <a:pathLst>
                <a:path w="10230" h="1" fill="none" extrusionOk="0">
                  <a:moveTo>
                    <a:pt x="10229"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a:off x="649925" y="479825"/>
              <a:ext cx="255750" cy="25"/>
            </a:xfrm>
            <a:custGeom>
              <a:avLst/>
              <a:gdLst/>
              <a:ahLst/>
              <a:cxnLst/>
              <a:rect l="0" t="0" r="0" b="0"/>
              <a:pathLst>
                <a:path w="10230" h="1" fill="none" extrusionOk="0">
                  <a:moveTo>
                    <a:pt x="10229"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a:off x="649925" y="424425"/>
              <a:ext cx="255750" cy="25"/>
            </a:xfrm>
            <a:custGeom>
              <a:avLst/>
              <a:gdLst/>
              <a:ahLst/>
              <a:cxnLst/>
              <a:rect l="0" t="0" r="0" b="0"/>
              <a:pathLst>
                <a:path w="10230" h="1" fill="none" extrusionOk="0">
                  <a:moveTo>
                    <a:pt x="10229"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p:nvPr/>
          </p:nvSpPr>
          <p:spPr>
            <a:xfrm>
              <a:off x="654800" y="244200"/>
              <a:ext cx="25" cy="51175"/>
            </a:xfrm>
            <a:custGeom>
              <a:avLst/>
              <a:gdLst/>
              <a:ahLst/>
              <a:cxnLst/>
              <a:rect l="0" t="0" r="0" b="0"/>
              <a:pathLst>
                <a:path w="1" h="2047" fill="none" extrusionOk="0">
                  <a:moveTo>
                    <a:pt x="0" y="1"/>
                  </a:moveTo>
                  <a:lnTo>
                    <a:pt x="0" y="204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a:off x="737600" y="244200"/>
              <a:ext cx="25" cy="51175"/>
            </a:xfrm>
            <a:custGeom>
              <a:avLst/>
              <a:gdLst/>
              <a:ahLst/>
              <a:cxnLst/>
              <a:rect l="0" t="0" r="0" b="0"/>
              <a:pathLst>
                <a:path w="1" h="2047" fill="none" extrusionOk="0">
                  <a:moveTo>
                    <a:pt x="1" y="1"/>
                  </a:moveTo>
                  <a:lnTo>
                    <a:pt x="1" y="204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820400" y="244200"/>
              <a:ext cx="25" cy="51175"/>
            </a:xfrm>
            <a:custGeom>
              <a:avLst/>
              <a:gdLst/>
              <a:ahLst/>
              <a:cxnLst/>
              <a:rect l="0" t="0" r="0" b="0"/>
              <a:pathLst>
                <a:path w="1" h="2047" fill="none" extrusionOk="0">
                  <a:moveTo>
                    <a:pt x="1" y="1"/>
                  </a:moveTo>
                  <a:lnTo>
                    <a:pt x="1" y="204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a:off x="903225" y="244200"/>
              <a:ext cx="25" cy="51175"/>
            </a:xfrm>
            <a:custGeom>
              <a:avLst/>
              <a:gdLst/>
              <a:ahLst/>
              <a:cxnLst/>
              <a:rect l="0" t="0" r="0" b="0"/>
              <a:pathLst>
                <a:path w="1" h="2047" fill="none" extrusionOk="0">
                  <a:moveTo>
                    <a:pt x="0" y="1"/>
                  </a:moveTo>
                  <a:lnTo>
                    <a:pt x="0" y="204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2" name="Shape 442"/>
          <p:cNvGrpSpPr/>
          <p:nvPr/>
        </p:nvGrpSpPr>
        <p:grpSpPr>
          <a:xfrm>
            <a:off x="1089883" y="611516"/>
            <a:ext cx="316516" cy="263466"/>
            <a:chOff x="1247825" y="322750"/>
            <a:chExt cx="443300" cy="369000"/>
          </a:xfrm>
        </p:grpSpPr>
        <p:sp>
          <p:nvSpPr>
            <p:cNvPr id="443" name="Shape 443"/>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a:off x="1398225" y="386675"/>
              <a:ext cx="142500" cy="25"/>
            </a:xfrm>
            <a:custGeom>
              <a:avLst/>
              <a:gdLst/>
              <a:ahLst/>
              <a:cxnLst/>
              <a:rect l="0" t="0" r="0" b="0"/>
              <a:pathLst>
                <a:path w="5700" h="1" fill="none" extrusionOk="0">
                  <a:moveTo>
                    <a:pt x="5700"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5" name="Shape 445"/>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8" name="Shape 448"/>
          <p:cNvGrpSpPr/>
          <p:nvPr/>
        </p:nvGrpSpPr>
        <p:grpSpPr>
          <a:xfrm>
            <a:off x="1576795" y="610213"/>
            <a:ext cx="302593" cy="266072"/>
            <a:chOff x="1929775" y="320925"/>
            <a:chExt cx="423800" cy="372650"/>
          </a:xfrm>
        </p:grpSpPr>
        <p:sp>
          <p:nvSpPr>
            <p:cNvPr id="449" name="Shape 449"/>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4" name="Shape 454"/>
          <p:cNvSpPr/>
          <p:nvPr/>
        </p:nvSpPr>
        <p:spPr>
          <a:xfrm>
            <a:off x="2083954" y="600625"/>
            <a:ext cx="247812" cy="285207"/>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a:off x="2580816" y="601500"/>
            <a:ext cx="213897" cy="283458"/>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56" name="Shape 456"/>
          <p:cNvGrpSpPr/>
          <p:nvPr/>
        </p:nvGrpSpPr>
        <p:grpSpPr>
          <a:xfrm>
            <a:off x="3504845" y="580207"/>
            <a:ext cx="286082" cy="326066"/>
            <a:chOff x="4630125" y="278900"/>
            <a:chExt cx="400675" cy="456675"/>
          </a:xfrm>
        </p:grpSpPr>
        <p:sp>
          <p:nvSpPr>
            <p:cNvPr id="457" name="Shape 457"/>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1" name="Shape 461"/>
          <p:cNvSpPr/>
          <p:nvPr/>
        </p:nvSpPr>
        <p:spPr>
          <a:xfrm>
            <a:off x="3963582" y="600197"/>
            <a:ext cx="327815" cy="286064"/>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62" name="Shape 462"/>
          <p:cNvGrpSpPr/>
          <p:nvPr/>
        </p:nvGrpSpPr>
        <p:grpSpPr>
          <a:xfrm>
            <a:off x="624730" y="1044504"/>
            <a:ext cx="291276" cy="355197"/>
            <a:chOff x="596350" y="929175"/>
            <a:chExt cx="407950" cy="497475"/>
          </a:xfrm>
        </p:grpSpPr>
        <p:sp>
          <p:nvSpPr>
            <p:cNvPr id="463" name="Shape 463"/>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0" name="Shape 470"/>
          <p:cNvGrpSpPr/>
          <p:nvPr/>
        </p:nvGrpSpPr>
        <p:grpSpPr>
          <a:xfrm>
            <a:off x="1579830" y="1096251"/>
            <a:ext cx="296524" cy="253898"/>
            <a:chOff x="1934025" y="1001650"/>
            <a:chExt cx="415300" cy="355600"/>
          </a:xfrm>
        </p:grpSpPr>
        <p:sp>
          <p:nvSpPr>
            <p:cNvPr id="471" name="Shape 471"/>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5" name="Shape 475"/>
          <p:cNvSpPr/>
          <p:nvPr/>
        </p:nvSpPr>
        <p:spPr>
          <a:xfrm>
            <a:off x="2058752" y="1074873"/>
            <a:ext cx="298238" cy="296506"/>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2539087" y="1089652"/>
            <a:ext cx="297381" cy="266947"/>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3023330" y="1091829"/>
            <a:ext cx="288688" cy="26259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p:nvPr/>
        </p:nvSpPr>
        <p:spPr>
          <a:xfrm>
            <a:off x="3512804" y="1094435"/>
            <a:ext cx="269553" cy="257379"/>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79" name="Shape 479"/>
          <p:cNvGrpSpPr/>
          <p:nvPr/>
        </p:nvGrpSpPr>
        <p:grpSpPr>
          <a:xfrm>
            <a:off x="3979138" y="1077116"/>
            <a:ext cx="297381" cy="297809"/>
            <a:chOff x="5294400" y="974850"/>
            <a:chExt cx="416500" cy="417100"/>
          </a:xfrm>
        </p:grpSpPr>
        <p:sp>
          <p:nvSpPr>
            <p:cNvPr id="480" name="Shape 480"/>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2" name="Shape 482"/>
          <p:cNvGrpSpPr/>
          <p:nvPr/>
        </p:nvGrpSpPr>
        <p:grpSpPr>
          <a:xfrm>
            <a:off x="4423442" y="1043647"/>
            <a:ext cx="368674" cy="359106"/>
            <a:chOff x="5916675" y="927975"/>
            <a:chExt cx="516350" cy="502950"/>
          </a:xfrm>
        </p:grpSpPr>
        <p:sp>
          <p:nvSpPr>
            <p:cNvPr id="483" name="Shape 483"/>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5" name="Shape 485"/>
          <p:cNvGrpSpPr/>
          <p:nvPr/>
        </p:nvGrpSpPr>
        <p:grpSpPr>
          <a:xfrm>
            <a:off x="602114" y="1595319"/>
            <a:ext cx="332153" cy="224339"/>
            <a:chOff x="564675" y="1700625"/>
            <a:chExt cx="465200" cy="314200"/>
          </a:xfrm>
        </p:grpSpPr>
        <p:sp>
          <p:nvSpPr>
            <p:cNvPr id="486" name="Shape 486"/>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7" name="Shape 487"/>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8" name="Shape 488"/>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9" name="Shape 489"/>
          <p:cNvGrpSpPr/>
          <p:nvPr/>
        </p:nvGrpSpPr>
        <p:grpSpPr>
          <a:xfrm>
            <a:off x="1082065" y="1540537"/>
            <a:ext cx="332153" cy="325209"/>
            <a:chOff x="1236875" y="1623900"/>
            <a:chExt cx="465200" cy="455475"/>
          </a:xfrm>
        </p:grpSpPr>
        <p:sp>
          <p:nvSpPr>
            <p:cNvPr id="490" name="Shape 490"/>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1402500" y="1810225"/>
              <a:ext cx="133975" cy="25"/>
            </a:xfrm>
            <a:custGeom>
              <a:avLst/>
              <a:gdLst/>
              <a:ahLst/>
              <a:cxnLst/>
              <a:rect l="0" t="0" r="0" b="0"/>
              <a:pathLst>
                <a:path w="5359" h="1" fill="none" extrusionOk="0">
                  <a:moveTo>
                    <a:pt x="0" y="0"/>
                  </a:moveTo>
                  <a:lnTo>
                    <a:pt x="535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a:off x="1402500" y="1844325"/>
              <a:ext cx="133975" cy="25"/>
            </a:xfrm>
            <a:custGeom>
              <a:avLst/>
              <a:gdLst/>
              <a:ahLst/>
              <a:cxnLst/>
              <a:rect l="0" t="0" r="0" b="0"/>
              <a:pathLst>
                <a:path w="5359" h="1" fill="none" extrusionOk="0">
                  <a:moveTo>
                    <a:pt x="0" y="0"/>
                  </a:moveTo>
                  <a:lnTo>
                    <a:pt x="535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p:nvPr/>
          </p:nvSpPr>
          <p:spPr>
            <a:xfrm>
              <a:off x="1402500" y="1878425"/>
              <a:ext cx="85250" cy="25"/>
            </a:xfrm>
            <a:custGeom>
              <a:avLst/>
              <a:gdLst/>
              <a:ahLst/>
              <a:cxnLst/>
              <a:rect l="0" t="0" r="0" b="0"/>
              <a:pathLst>
                <a:path w="3410" h="1" fill="none" extrusionOk="0">
                  <a:moveTo>
                    <a:pt x="0" y="0"/>
                  </a:moveTo>
                  <a:lnTo>
                    <a:pt x="341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7" name="Shape 497"/>
          <p:cNvGrpSpPr/>
          <p:nvPr/>
        </p:nvGrpSpPr>
        <p:grpSpPr>
          <a:xfrm>
            <a:off x="1572440" y="1547499"/>
            <a:ext cx="311304" cy="311286"/>
            <a:chOff x="1923675" y="1633650"/>
            <a:chExt cx="436000" cy="435975"/>
          </a:xfrm>
        </p:grpSpPr>
        <p:sp>
          <p:nvSpPr>
            <p:cNvPr id="498" name="Shape 49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4" name="Shape 504"/>
          <p:cNvGrpSpPr/>
          <p:nvPr/>
        </p:nvGrpSpPr>
        <p:grpSpPr>
          <a:xfrm>
            <a:off x="2051088" y="1546196"/>
            <a:ext cx="313892" cy="313892"/>
            <a:chOff x="2594050" y="1631825"/>
            <a:chExt cx="439625" cy="439625"/>
          </a:xfrm>
        </p:grpSpPr>
        <p:sp>
          <p:nvSpPr>
            <p:cNvPr id="505" name="Shape 505"/>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Shape 508"/>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09" name="Shape 509"/>
          <p:cNvSpPr/>
          <p:nvPr/>
        </p:nvSpPr>
        <p:spPr>
          <a:xfrm>
            <a:off x="2544727" y="1559991"/>
            <a:ext cx="286082" cy="286082"/>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10" name="Shape 510"/>
          <p:cNvGrpSpPr/>
          <p:nvPr/>
        </p:nvGrpSpPr>
        <p:grpSpPr>
          <a:xfrm>
            <a:off x="3040549" y="1522723"/>
            <a:ext cx="254773" cy="360838"/>
            <a:chOff x="3979850" y="1598950"/>
            <a:chExt cx="356825" cy="505375"/>
          </a:xfrm>
        </p:grpSpPr>
        <p:sp>
          <p:nvSpPr>
            <p:cNvPr id="511" name="Shape 511"/>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3" name="Shape 513"/>
          <p:cNvGrpSpPr/>
          <p:nvPr/>
        </p:nvGrpSpPr>
        <p:grpSpPr>
          <a:xfrm>
            <a:off x="3480069" y="1600103"/>
            <a:ext cx="335634" cy="206078"/>
            <a:chOff x="4595425" y="1707325"/>
            <a:chExt cx="470075" cy="288625"/>
          </a:xfrm>
        </p:grpSpPr>
        <p:sp>
          <p:nvSpPr>
            <p:cNvPr id="514" name="Shape 514"/>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9" name="Shape 519"/>
          <p:cNvGrpSpPr/>
          <p:nvPr/>
        </p:nvGrpSpPr>
        <p:grpSpPr>
          <a:xfrm>
            <a:off x="3976103" y="1549677"/>
            <a:ext cx="303468" cy="306931"/>
            <a:chOff x="5290150" y="1636700"/>
            <a:chExt cx="425025" cy="429875"/>
          </a:xfrm>
        </p:grpSpPr>
        <p:sp>
          <p:nvSpPr>
            <p:cNvPr id="520" name="Shape 520"/>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1" name="Shape 521"/>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2" name="Shape 522"/>
          <p:cNvGrpSpPr/>
          <p:nvPr/>
        </p:nvGrpSpPr>
        <p:grpSpPr>
          <a:xfrm>
            <a:off x="4455179" y="1540537"/>
            <a:ext cx="305199" cy="319997"/>
            <a:chOff x="5961125" y="1623900"/>
            <a:chExt cx="427450" cy="448175"/>
          </a:xfrm>
        </p:grpSpPr>
        <p:sp>
          <p:nvSpPr>
            <p:cNvPr id="523" name="Shape 523"/>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7" name="Shape 527"/>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0" name="Shape 530"/>
          <p:cNvGrpSpPr/>
          <p:nvPr/>
        </p:nvGrpSpPr>
        <p:grpSpPr>
          <a:xfrm>
            <a:off x="4924688" y="1548802"/>
            <a:ext cx="326066" cy="308680"/>
            <a:chOff x="6618700" y="1635475"/>
            <a:chExt cx="456675" cy="432325"/>
          </a:xfrm>
        </p:grpSpPr>
        <p:sp>
          <p:nvSpPr>
            <p:cNvPr id="531" name="Shape 531"/>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6" name="Shape 536"/>
          <p:cNvGrpSpPr/>
          <p:nvPr/>
        </p:nvGrpSpPr>
        <p:grpSpPr>
          <a:xfrm>
            <a:off x="639064" y="2044407"/>
            <a:ext cx="258254" cy="277371"/>
            <a:chOff x="616425" y="2329600"/>
            <a:chExt cx="361700" cy="388475"/>
          </a:xfrm>
        </p:grpSpPr>
        <p:sp>
          <p:nvSpPr>
            <p:cNvPr id="537" name="Shape 537"/>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704725" y="2545750"/>
              <a:ext cx="185125" cy="25"/>
            </a:xfrm>
            <a:custGeom>
              <a:avLst/>
              <a:gdLst/>
              <a:ahLst/>
              <a:cxnLst/>
              <a:rect l="0" t="0" r="0" b="0"/>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766825" y="2388050"/>
              <a:ext cx="60925" cy="25"/>
            </a:xfrm>
            <a:custGeom>
              <a:avLst/>
              <a:gdLst/>
              <a:ahLst/>
              <a:cxnLst/>
              <a:rect l="0" t="0" r="0" b="0"/>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5" name="Shape 545"/>
          <p:cNvGrpSpPr/>
          <p:nvPr/>
        </p:nvGrpSpPr>
        <p:grpSpPr>
          <a:xfrm>
            <a:off x="1112071" y="2047013"/>
            <a:ext cx="272159" cy="272159"/>
            <a:chOff x="1278900" y="2333250"/>
            <a:chExt cx="381175" cy="381175"/>
          </a:xfrm>
        </p:grpSpPr>
        <p:sp>
          <p:nvSpPr>
            <p:cNvPr id="546" name="Shape 546"/>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0" name="Shape 550"/>
          <p:cNvGrpSpPr/>
          <p:nvPr/>
        </p:nvGrpSpPr>
        <p:grpSpPr>
          <a:xfrm>
            <a:off x="1592004" y="2047013"/>
            <a:ext cx="272177" cy="272159"/>
            <a:chOff x="1951075" y="2333250"/>
            <a:chExt cx="381200" cy="381175"/>
          </a:xfrm>
        </p:grpSpPr>
        <p:sp>
          <p:nvSpPr>
            <p:cNvPr id="551" name="Shape 551"/>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Shape 552"/>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5" name="Shape 555"/>
          <p:cNvGrpSpPr/>
          <p:nvPr/>
        </p:nvGrpSpPr>
        <p:grpSpPr>
          <a:xfrm>
            <a:off x="2071954" y="2047013"/>
            <a:ext cx="272159" cy="272159"/>
            <a:chOff x="2623275" y="2333250"/>
            <a:chExt cx="381175" cy="381175"/>
          </a:xfrm>
        </p:grpSpPr>
        <p:sp>
          <p:nvSpPr>
            <p:cNvPr id="556" name="Shape 556"/>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7" name="Shape 557"/>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Shape 558"/>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0" name="Shape 560"/>
          <p:cNvGrpSpPr/>
          <p:nvPr/>
        </p:nvGrpSpPr>
        <p:grpSpPr>
          <a:xfrm>
            <a:off x="2615380" y="2000068"/>
            <a:ext cx="145210" cy="362587"/>
            <a:chOff x="3384375" y="2267500"/>
            <a:chExt cx="203375" cy="507825"/>
          </a:xfrm>
        </p:grpSpPr>
        <p:sp>
          <p:nvSpPr>
            <p:cNvPr id="561" name="Shape 561"/>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Shape 562"/>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3" name="Shape 563"/>
          <p:cNvGrpSpPr/>
          <p:nvPr/>
        </p:nvGrpSpPr>
        <p:grpSpPr>
          <a:xfrm>
            <a:off x="3588312" y="2046139"/>
            <a:ext cx="119131" cy="270427"/>
            <a:chOff x="4747025" y="2332025"/>
            <a:chExt cx="166850" cy="378750"/>
          </a:xfrm>
        </p:grpSpPr>
        <p:sp>
          <p:nvSpPr>
            <p:cNvPr id="564" name="Shape 564"/>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6" name="Shape 566"/>
          <p:cNvGrpSpPr/>
          <p:nvPr/>
        </p:nvGrpSpPr>
        <p:grpSpPr>
          <a:xfrm>
            <a:off x="3106201" y="2001799"/>
            <a:ext cx="123468" cy="359106"/>
            <a:chOff x="4071800" y="2269925"/>
            <a:chExt cx="172925" cy="502950"/>
          </a:xfrm>
        </p:grpSpPr>
        <p:sp>
          <p:nvSpPr>
            <p:cNvPr id="567" name="Shape 567"/>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69" name="Shape 569"/>
          <p:cNvSpPr/>
          <p:nvPr/>
        </p:nvSpPr>
        <p:spPr>
          <a:xfrm>
            <a:off x="3991407" y="2039469"/>
            <a:ext cx="272159" cy="286939"/>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70" name="Shape 570"/>
          <p:cNvGrpSpPr/>
          <p:nvPr/>
        </p:nvGrpSpPr>
        <p:grpSpPr>
          <a:xfrm>
            <a:off x="4463444" y="2044836"/>
            <a:ext cx="293900" cy="276514"/>
            <a:chOff x="5972700" y="2330200"/>
            <a:chExt cx="411625" cy="387275"/>
          </a:xfrm>
        </p:grpSpPr>
        <p:sp>
          <p:nvSpPr>
            <p:cNvPr id="571" name="Shape 57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3" name="Shape 573"/>
          <p:cNvGrpSpPr/>
          <p:nvPr/>
        </p:nvGrpSpPr>
        <p:grpSpPr>
          <a:xfrm>
            <a:off x="721673" y="2493478"/>
            <a:ext cx="93052" cy="339114"/>
            <a:chOff x="732125" y="2958550"/>
            <a:chExt cx="130325" cy="474950"/>
          </a:xfrm>
        </p:grpSpPr>
        <p:sp>
          <p:nvSpPr>
            <p:cNvPr id="574" name="Shape 574"/>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802750" y="3129050"/>
              <a:ext cx="13425" cy="25"/>
            </a:xfrm>
            <a:custGeom>
              <a:avLst/>
              <a:gdLst/>
              <a:ahLst/>
              <a:cxnLst/>
              <a:rect l="0" t="0" r="0" b="0"/>
              <a:pathLst>
                <a:path w="537" h="1" fill="none" extrusionOk="0">
                  <a:moveTo>
                    <a:pt x="536"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7" name="Shape 577"/>
            <p:cNvSpPr/>
            <p:nvPr/>
          </p:nvSpPr>
          <p:spPr>
            <a:xfrm>
              <a:off x="802750" y="3162525"/>
              <a:ext cx="13425" cy="25"/>
            </a:xfrm>
            <a:custGeom>
              <a:avLst/>
              <a:gdLst/>
              <a:ahLst/>
              <a:cxnLst/>
              <a:rect l="0" t="0" r="0" b="0"/>
              <a:pathLst>
                <a:path w="537" h="1" fill="none" extrusionOk="0">
                  <a:moveTo>
                    <a:pt x="536"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p:nvPr/>
          </p:nvSpPr>
          <p:spPr>
            <a:xfrm>
              <a:off x="802750" y="3196025"/>
              <a:ext cx="13425" cy="25"/>
            </a:xfrm>
            <a:custGeom>
              <a:avLst/>
              <a:gdLst/>
              <a:ahLst/>
              <a:cxnLst/>
              <a:rect l="0" t="0" r="0" b="0"/>
              <a:pathLst>
                <a:path w="537" h="1" fill="none" extrusionOk="0">
                  <a:moveTo>
                    <a:pt x="536"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802750" y="3229500"/>
              <a:ext cx="13425" cy="25"/>
            </a:xfrm>
            <a:custGeom>
              <a:avLst/>
              <a:gdLst/>
              <a:ahLst/>
              <a:cxnLst/>
              <a:rect l="0" t="0" r="0" b="0"/>
              <a:pathLst>
                <a:path w="537" h="1" fill="none" extrusionOk="0">
                  <a:moveTo>
                    <a:pt x="536"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802750" y="3263000"/>
              <a:ext cx="13425" cy="25"/>
            </a:xfrm>
            <a:custGeom>
              <a:avLst/>
              <a:gdLst/>
              <a:ahLst/>
              <a:cxnLst/>
              <a:rect l="0" t="0" r="0" b="0"/>
              <a:pathLst>
                <a:path w="537" h="1" fill="none" extrusionOk="0">
                  <a:moveTo>
                    <a:pt x="536"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802750" y="3296475"/>
              <a:ext cx="13425" cy="25"/>
            </a:xfrm>
            <a:custGeom>
              <a:avLst/>
              <a:gdLst/>
              <a:ahLst/>
              <a:cxnLst/>
              <a:rect l="0" t="0" r="0" b="0"/>
              <a:pathLst>
                <a:path w="537" h="1" fill="none" extrusionOk="0">
                  <a:moveTo>
                    <a:pt x="536"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82" name="Shape 582"/>
          <p:cNvSpPr/>
          <p:nvPr/>
        </p:nvSpPr>
        <p:spPr>
          <a:xfrm>
            <a:off x="1585360" y="2479805"/>
            <a:ext cx="285207" cy="366068"/>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Shape 583"/>
          <p:cNvSpPr/>
          <p:nvPr/>
        </p:nvSpPr>
        <p:spPr>
          <a:xfrm>
            <a:off x="1142400" y="2479805"/>
            <a:ext cx="211308" cy="366068"/>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84" name="Shape 584"/>
          <p:cNvGrpSpPr/>
          <p:nvPr/>
        </p:nvGrpSpPr>
        <p:grpSpPr>
          <a:xfrm>
            <a:off x="2043269" y="2504348"/>
            <a:ext cx="329547" cy="312161"/>
            <a:chOff x="2583100" y="2973775"/>
            <a:chExt cx="461550" cy="437200"/>
          </a:xfrm>
        </p:grpSpPr>
        <p:sp>
          <p:nvSpPr>
            <p:cNvPr id="585" name="Shape 585"/>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87" name="Shape 587"/>
          <p:cNvSpPr/>
          <p:nvPr/>
        </p:nvSpPr>
        <p:spPr>
          <a:xfrm>
            <a:off x="3496276" y="2511539"/>
            <a:ext cx="302593" cy="302593"/>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88" name="Shape 588"/>
          <p:cNvGrpSpPr/>
          <p:nvPr/>
        </p:nvGrpSpPr>
        <p:grpSpPr>
          <a:xfrm>
            <a:off x="3945669" y="2528267"/>
            <a:ext cx="369549" cy="274765"/>
            <a:chOff x="5247525" y="3007275"/>
            <a:chExt cx="517575" cy="384825"/>
          </a:xfrm>
        </p:grpSpPr>
        <p:sp>
          <p:nvSpPr>
            <p:cNvPr id="589" name="Shape 589"/>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Shape 590"/>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1" name="Shape 591"/>
          <p:cNvGrpSpPr/>
          <p:nvPr/>
        </p:nvGrpSpPr>
        <p:grpSpPr>
          <a:xfrm>
            <a:off x="3020557" y="2512613"/>
            <a:ext cx="291276" cy="297381"/>
            <a:chOff x="3951850" y="2985350"/>
            <a:chExt cx="407950" cy="416500"/>
          </a:xfrm>
        </p:grpSpPr>
        <p:sp>
          <p:nvSpPr>
            <p:cNvPr id="592" name="Shape 592"/>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3" name="Shape 593"/>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6" name="Shape 596"/>
          <p:cNvGrpSpPr/>
          <p:nvPr/>
        </p:nvGrpSpPr>
        <p:grpSpPr>
          <a:xfrm>
            <a:off x="605166" y="3013430"/>
            <a:ext cx="337365" cy="259111"/>
            <a:chOff x="568950" y="3686775"/>
            <a:chExt cx="472500" cy="362900"/>
          </a:xfrm>
        </p:grpSpPr>
        <p:sp>
          <p:nvSpPr>
            <p:cNvPr id="597" name="Shape 597"/>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Shape 599"/>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0" name="Shape 600"/>
          <p:cNvSpPr/>
          <p:nvPr/>
        </p:nvSpPr>
        <p:spPr>
          <a:xfrm>
            <a:off x="4492607" y="2497636"/>
            <a:ext cx="229551" cy="330421"/>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01" name="Shape 601"/>
          <p:cNvGrpSpPr/>
          <p:nvPr/>
        </p:nvGrpSpPr>
        <p:grpSpPr>
          <a:xfrm>
            <a:off x="1087723" y="3035172"/>
            <a:ext cx="320854" cy="215646"/>
            <a:chOff x="1244800" y="3717225"/>
            <a:chExt cx="449375" cy="302025"/>
          </a:xfrm>
        </p:grpSpPr>
        <p:sp>
          <p:nvSpPr>
            <p:cNvPr id="602" name="Shape 602"/>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1244800" y="3795150"/>
              <a:ext cx="449375" cy="25"/>
            </a:xfrm>
            <a:custGeom>
              <a:avLst/>
              <a:gdLst/>
              <a:ahLst/>
              <a:cxnLst/>
              <a:rect l="0" t="0" r="0" b="0"/>
              <a:pathLst>
                <a:path w="17975" h="1" fill="none" extrusionOk="0">
                  <a:moveTo>
                    <a:pt x="17974"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1244800" y="3853000"/>
              <a:ext cx="449375" cy="25"/>
            </a:xfrm>
            <a:custGeom>
              <a:avLst/>
              <a:gdLst/>
              <a:ahLst/>
              <a:cxnLst/>
              <a:rect l="0" t="0" r="0" b="0"/>
              <a:pathLst>
                <a:path w="17975" h="1" fill="none" extrusionOk="0">
                  <a:moveTo>
                    <a:pt x="0" y="0"/>
                  </a:moveTo>
                  <a:lnTo>
                    <a:pt x="1797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1302625" y="3893800"/>
              <a:ext cx="161375" cy="25"/>
            </a:xfrm>
            <a:custGeom>
              <a:avLst/>
              <a:gdLst/>
              <a:ahLst/>
              <a:cxnLst/>
              <a:rect l="0" t="0" r="0" b="0"/>
              <a:pathLst>
                <a:path w="6455" h="1" fill="none" extrusionOk="0">
                  <a:moveTo>
                    <a:pt x="6455"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p:nvPr/>
          </p:nvSpPr>
          <p:spPr>
            <a:xfrm>
              <a:off x="1302625" y="3933975"/>
              <a:ext cx="110250" cy="25"/>
            </a:xfrm>
            <a:custGeom>
              <a:avLst/>
              <a:gdLst/>
              <a:ahLst/>
              <a:cxnLst/>
              <a:rect l="0" t="0" r="0" b="0"/>
              <a:pathLst>
                <a:path w="4410" h="1" fill="none" extrusionOk="0">
                  <a:moveTo>
                    <a:pt x="4409"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8" name="Shape 608"/>
          <p:cNvGrpSpPr/>
          <p:nvPr/>
        </p:nvGrpSpPr>
        <p:grpSpPr>
          <a:xfrm>
            <a:off x="1572012" y="3018642"/>
            <a:ext cx="312161" cy="243902"/>
            <a:chOff x="1923075" y="3694075"/>
            <a:chExt cx="437200" cy="341600"/>
          </a:xfrm>
        </p:grpSpPr>
        <p:sp>
          <p:nvSpPr>
            <p:cNvPr id="609" name="Shape 609"/>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1" name="Shape 611"/>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8" name="Shape 618"/>
          <p:cNvGrpSpPr/>
          <p:nvPr/>
        </p:nvGrpSpPr>
        <p:grpSpPr>
          <a:xfrm>
            <a:off x="2054997" y="3014733"/>
            <a:ext cx="306074" cy="251292"/>
            <a:chOff x="2599525" y="3688600"/>
            <a:chExt cx="428675" cy="351950"/>
          </a:xfrm>
        </p:grpSpPr>
        <p:sp>
          <p:nvSpPr>
            <p:cNvPr id="619" name="Shape 619"/>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22" name="Shape 622"/>
          <p:cNvGrpSpPr/>
          <p:nvPr/>
        </p:nvGrpSpPr>
        <p:grpSpPr>
          <a:xfrm>
            <a:off x="2549727" y="2997347"/>
            <a:ext cx="283476" cy="279549"/>
            <a:chOff x="3292425" y="3664250"/>
            <a:chExt cx="397025" cy="391525"/>
          </a:xfrm>
        </p:grpSpPr>
        <p:sp>
          <p:nvSpPr>
            <p:cNvPr id="623" name="Shape 623"/>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26" name="Shape 626"/>
          <p:cNvGrpSpPr/>
          <p:nvPr/>
        </p:nvGrpSpPr>
        <p:grpSpPr>
          <a:xfrm>
            <a:off x="3006634" y="3033422"/>
            <a:ext cx="313910" cy="227820"/>
            <a:chOff x="3932350" y="3714775"/>
            <a:chExt cx="439650" cy="319075"/>
          </a:xfrm>
        </p:grpSpPr>
        <p:sp>
          <p:nvSpPr>
            <p:cNvPr id="627" name="Shape 627"/>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9" name="Shape 629"/>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Shape 631"/>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32" name="Shape 632"/>
          <p:cNvGrpSpPr/>
          <p:nvPr/>
        </p:nvGrpSpPr>
        <p:grpSpPr>
          <a:xfrm>
            <a:off x="3486585" y="3033422"/>
            <a:ext cx="313892" cy="227820"/>
            <a:chOff x="4604550" y="3714775"/>
            <a:chExt cx="439625" cy="319075"/>
          </a:xfrm>
        </p:grpSpPr>
        <p:sp>
          <p:nvSpPr>
            <p:cNvPr id="633" name="Shape 633"/>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35" name="Shape 635"/>
          <p:cNvGrpSpPr/>
          <p:nvPr/>
        </p:nvGrpSpPr>
        <p:grpSpPr>
          <a:xfrm>
            <a:off x="3977835" y="3009949"/>
            <a:ext cx="299987" cy="266518"/>
            <a:chOff x="5292575" y="3681900"/>
            <a:chExt cx="420150" cy="373275"/>
          </a:xfrm>
        </p:grpSpPr>
        <p:sp>
          <p:nvSpPr>
            <p:cNvPr id="636" name="Shape 636"/>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9" name="Shape 639"/>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Shape 641"/>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2" name="Shape 642"/>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43" name="Shape 643"/>
          <p:cNvGrpSpPr/>
          <p:nvPr/>
        </p:nvGrpSpPr>
        <p:grpSpPr>
          <a:xfrm>
            <a:off x="4440828" y="2976034"/>
            <a:ext cx="333902" cy="333902"/>
            <a:chOff x="5941025" y="3634400"/>
            <a:chExt cx="467650" cy="467650"/>
          </a:xfrm>
        </p:grpSpPr>
        <p:sp>
          <p:nvSpPr>
            <p:cNvPr id="644" name="Shape 644"/>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Shape 648"/>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Shape 649"/>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50" name="Shape 650"/>
          <p:cNvGrpSpPr/>
          <p:nvPr/>
        </p:nvGrpSpPr>
        <p:grpSpPr>
          <a:xfrm>
            <a:off x="4942092" y="2997347"/>
            <a:ext cx="291276" cy="291294"/>
            <a:chOff x="6643075" y="3664250"/>
            <a:chExt cx="407950" cy="407975"/>
          </a:xfrm>
        </p:grpSpPr>
        <p:sp>
          <p:nvSpPr>
            <p:cNvPr id="651" name="Shape 651"/>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Shape 652"/>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53" name="Shape 653"/>
          <p:cNvGrpSpPr/>
          <p:nvPr/>
        </p:nvGrpSpPr>
        <p:grpSpPr>
          <a:xfrm>
            <a:off x="610379" y="3465124"/>
            <a:ext cx="315642" cy="315624"/>
            <a:chOff x="576250" y="4319400"/>
            <a:chExt cx="442075" cy="442050"/>
          </a:xfrm>
        </p:grpSpPr>
        <p:sp>
          <p:nvSpPr>
            <p:cNvPr id="654" name="Shape 6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Shape 6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58" name="Shape 658"/>
          <p:cNvSpPr/>
          <p:nvPr/>
        </p:nvSpPr>
        <p:spPr>
          <a:xfrm>
            <a:off x="1077200" y="3526128"/>
            <a:ext cx="341720" cy="193030"/>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9" name="Shape 659"/>
          <p:cNvSpPr/>
          <p:nvPr/>
        </p:nvSpPr>
        <p:spPr>
          <a:xfrm>
            <a:off x="3022902" y="3477866"/>
            <a:ext cx="289545" cy="289563"/>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p:nvPr/>
        </p:nvSpPr>
        <p:spPr>
          <a:xfrm>
            <a:off x="2542996" y="3496125"/>
            <a:ext cx="289545" cy="253042"/>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1" name="Shape 661"/>
          <p:cNvSpPr/>
          <p:nvPr/>
        </p:nvSpPr>
        <p:spPr>
          <a:xfrm>
            <a:off x="3501506" y="3476563"/>
            <a:ext cx="292151" cy="292169"/>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62" name="Shape 662"/>
          <p:cNvGrpSpPr/>
          <p:nvPr/>
        </p:nvGrpSpPr>
        <p:grpSpPr>
          <a:xfrm>
            <a:off x="3960449" y="3481207"/>
            <a:ext cx="334759" cy="276514"/>
            <a:chOff x="5268225" y="4341925"/>
            <a:chExt cx="468850" cy="387275"/>
          </a:xfrm>
        </p:grpSpPr>
        <p:sp>
          <p:nvSpPr>
            <p:cNvPr id="663" name="Shape 663"/>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4" name="Shape 664"/>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6" name="Shape 666"/>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7" name="Shape 667"/>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8" name="Shape 668"/>
            <p:cNvSpPr/>
            <p:nvPr/>
          </p:nvSpPr>
          <p:spPr>
            <a:xfrm>
              <a:off x="5447225" y="4615925"/>
              <a:ext cx="110850" cy="25"/>
            </a:xfrm>
            <a:custGeom>
              <a:avLst/>
              <a:gdLst/>
              <a:ahLst/>
              <a:cxnLst/>
              <a:rect l="0" t="0" r="0" b="0"/>
              <a:pathLst>
                <a:path w="4434" h="1" fill="none" extrusionOk="0">
                  <a:moveTo>
                    <a:pt x="1" y="0"/>
                  </a:moveTo>
                  <a:lnTo>
                    <a:pt x="443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9" name="Shape 669"/>
            <p:cNvSpPr/>
            <p:nvPr/>
          </p:nvSpPr>
          <p:spPr>
            <a:xfrm>
              <a:off x="5439925" y="4589125"/>
              <a:ext cx="125450" cy="25"/>
            </a:xfrm>
            <a:custGeom>
              <a:avLst/>
              <a:gdLst/>
              <a:ahLst/>
              <a:cxnLst/>
              <a:rect l="0" t="0" r="0" b="0"/>
              <a:pathLst>
                <a:path w="5018" h="1" fill="none" extrusionOk="0">
                  <a:moveTo>
                    <a:pt x="1" y="0"/>
                  </a:moveTo>
                  <a:lnTo>
                    <a:pt x="501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1" name="Shape 671"/>
          <p:cNvGrpSpPr/>
          <p:nvPr/>
        </p:nvGrpSpPr>
        <p:grpSpPr>
          <a:xfrm>
            <a:off x="4457357" y="3472514"/>
            <a:ext cx="300844" cy="300844"/>
            <a:chOff x="5964175" y="4329750"/>
            <a:chExt cx="421350" cy="421350"/>
          </a:xfrm>
        </p:grpSpPr>
        <p:sp>
          <p:nvSpPr>
            <p:cNvPr id="672" name="Shape 672"/>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3" name="Shape 673"/>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4" name="Shape 674"/>
          <p:cNvGrpSpPr/>
          <p:nvPr/>
        </p:nvGrpSpPr>
        <p:grpSpPr>
          <a:xfrm>
            <a:off x="1089883" y="3952465"/>
            <a:ext cx="316516" cy="306074"/>
            <a:chOff x="1247825" y="5001950"/>
            <a:chExt cx="443300" cy="428675"/>
          </a:xfrm>
        </p:grpSpPr>
        <p:sp>
          <p:nvSpPr>
            <p:cNvPr id="675" name="Shape 675"/>
            <p:cNvSpPr/>
            <p:nvPr/>
          </p:nvSpPr>
          <p:spPr>
            <a:xfrm>
              <a:off x="1247825" y="5168175"/>
              <a:ext cx="373875" cy="221650"/>
            </a:xfrm>
            <a:custGeom>
              <a:avLst/>
              <a:gdLst/>
              <a:ahLst/>
              <a:cxnLst/>
              <a:rect l="0" t="0" r="0" b="0"/>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p:nvPr/>
          </p:nvSpPr>
          <p:spPr>
            <a:xfrm>
              <a:off x="1275850" y="5209575"/>
              <a:ext cx="60900" cy="87075"/>
            </a:xfrm>
            <a:custGeom>
              <a:avLst/>
              <a:gdLst/>
              <a:ahLst/>
              <a:cxnLst/>
              <a:rect l="0" t="0" r="0" b="0"/>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p:nvPr/>
          </p:nvSpPr>
          <p:spPr>
            <a:xfrm>
              <a:off x="1247825" y="5391625"/>
              <a:ext cx="443300" cy="39000"/>
            </a:xfrm>
            <a:custGeom>
              <a:avLst/>
              <a:gdLst/>
              <a:ahLst/>
              <a:cxnLst/>
              <a:rect l="0" t="0" r="0" b="0"/>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p:nvPr/>
          </p:nvSpPr>
          <p:spPr>
            <a:xfrm>
              <a:off x="1454850" y="5001950"/>
              <a:ext cx="17075" cy="114475"/>
            </a:xfrm>
            <a:custGeom>
              <a:avLst/>
              <a:gdLst/>
              <a:ahLst/>
              <a:cxnLst/>
              <a:rect l="0" t="0" r="0" b="0"/>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9" name="Shape 679"/>
            <p:cNvSpPr/>
            <p:nvPr/>
          </p:nvSpPr>
          <p:spPr>
            <a:xfrm>
              <a:off x="1411025" y="5001950"/>
              <a:ext cx="17075" cy="114475"/>
            </a:xfrm>
            <a:custGeom>
              <a:avLst/>
              <a:gdLst/>
              <a:ahLst/>
              <a:cxnLst/>
              <a:rect l="0" t="0" r="0" b="0"/>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0" name="Shape 680"/>
            <p:cNvSpPr/>
            <p:nvPr/>
          </p:nvSpPr>
          <p:spPr>
            <a:xfrm>
              <a:off x="1498700" y="5001950"/>
              <a:ext cx="16450" cy="114475"/>
            </a:xfrm>
            <a:custGeom>
              <a:avLst/>
              <a:gdLst/>
              <a:ahLst/>
              <a:cxnLst/>
              <a:rect l="0" t="0" r="0" b="0"/>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1" name="Shape 681"/>
          <p:cNvGrpSpPr/>
          <p:nvPr/>
        </p:nvGrpSpPr>
        <p:grpSpPr>
          <a:xfrm>
            <a:off x="1598090" y="3937239"/>
            <a:ext cx="260003" cy="331296"/>
            <a:chOff x="1959600" y="4980625"/>
            <a:chExt cx="364150" cy="464000"/>
          </a:xfrm>
        </p:grpSpPr>
        <p:sp>
          <p:nvSpPr>
            <p:cNvPr id="682" name="Shape 682"/>
            <p:cNvSpPr/>
            <p:nvPr/>
          </p:nvSpPr>
          <p:spPr>
            <a:xfrm>
              <a:off x="1959600" y="4980625"/>
              <a:ext cx="364150" cy="239325"/>
            </a:xfrm>
            <a:custGeom>
              <a:avLst/>
              <a:gdLst/>
              <a:ahLst/>
              <a:cxnLst/>
              <a:rect l="0" t="0" r="0" b="0"/>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3" name="Shape 683"/>
            <p:cNvSpPr/>
            <p:nvPr/>
          </p:nvSpPr>
          <p:spPr>
            <a:xfrm>
              <a:off x="2053375" y="5121275"/>
              <a:ext cx="176600" cy="25"/>
            </a:xfrm>
            <a:custGeom>
              <a:avLst/>
              <a:gdLst/>
              <a:ahLst/>
              <a:cxnLst/>
              <a:rect l="0" t="0" r="0" b="0"/>
              <a:pathLst>
                <a:path w="7064" h="1" fill="none" extrusionOk="0">
                  <a:moveTo>
                    <a:pt x="1" y="1"/>
                  </a:moveTo>
                  <a:lnTo>
                    <a:pt x="706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4" name="Shape 684"/>
            <p:cNvSpPr/>
            <p:nvPr/>
          </p:nvSpPr>
          <p:spPr>
            <a:xfrm>
              <a:off x="2104525" y="5121275"/>
              <a:ext cx="74300" cy="323350"/>
            </a:xfrm>
            <a:custGeom>
              <a:avLst/>
              <a:gdLst/>
              <a:ahLst/>
              <a:cxnLst/>
              <a:rect l="0" t="0" r="0" b="0"/>
              <a:pathLst>
                <a:path w="2972" h="12934" fill="none" extrusionOk="0">
                  <a:moveTo>
                    <a:pt x="0" y="1"/>
                  </a:moveTo>
                  <a:lnTo>
                    <a:pt x="0" y="12933"/>
                  </a:lnTo>
                  <a:lnTo>
                    <a:pt x="2972" y="12933"/>
                  </a:lnTo>
                  <a:lnTo>
                    <a:pt x="297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Shape 685"/>
            <p:cNvSpPr/>
            <p:nvPr/>
          </p:nvSpPr>
          <p:spPr>
            <a:xfrm>
              <a:off x="2166625" y="5023850"/>
              <a:ext cx="85275" cy="85275"/>
            </a:xfrm>
            <a:custGeom>
              <a:avLst/>
              <a:gdLst/>
              <a:ahLst/>
              <a:cxnLst/>
              <a:rect l="0" t="0" r="0" b="0"/>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6" name="Shape 686"/>
            <p:cNvSpPr/>
            <p:nvPr/>
          </p:nvSpPr>
          <p:spPr>
            <a:xfrm>
              <a:off x="2031450" y="5023850"/>
              <a:ext cx="85275" cy="85275"/>
            </a:xfrm>
            <a:custGeom>
              <a:avLst/>
              <a:gdLst/>
              <a:ahLst/>
              <a:cxnLst/>
              <a:rect l="0" t="0" r="0" b="0"/>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7" name="Shape 687"/>
            <p:cNvSpPr/>
            <p:nvPr/>
          </p:nvSpPr>
          <p:spPr>
            <a:xfrm>
              <a:off x="1979100" y="5219925"/>
              <a:ext cx="125450" cy="224700"/>
            </a:xfrm>
            <a:custGeom>
              <a:avLst/>
              <a:gdLst/>
              <a:ahLst/>
              <a:cxnLst/>
              <a:rect l="0" t="0" r="0" b="0"/>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8" name="Shape 688"/>
            <p:cNvSpPr/>
            <p:nvPr/>
          </p:nvSpPr>
          <p:spPr>
            <a:xfrm>
              <a:off x="2178800" y="5219925"/>
              <a:ext cx="125450" cy="224700"/>
            </a:xfrm>
            <a:custGeom>
              <a:avLst/>
              <a:gdLst/>
              <a:ahLst/>
              <a:cxnLst/>
              <a:rect l="0" t="0" r="0" b="0"/>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9" name="Shape 689"/>
          <p:cNvGrpSpPr/>
          <p:nvPr/>
        </p:nvGrpSpPr>
        <p:grpSpPr>
          <a:xfrm>
            <a:off x="2058924" y="3949859"/>
            <a:ext cx="298238" cy="306502"/>
            <a:chOff x="2605025" y="4998300"/>
            <a:chExt cx="417700" cy="429275"/>
          </a:xfrm>
        </p:grpSpPr>
        <p:sp>
          <p:nvSpPr>
            <p:cNvPr id="690" name="Shape 690"/>
            <p:cNvSpPr/>
            <p:nvPr/>
          </p:nvSpPr>
          <p:spPr>
            <a:xfrm>
              <a:off x="2819350" y="5216875"/>
              <a:ext cx="202150" cy="210700"/>
            </a:xfrm>
            <a:custGeom>
              <a:avLst/>
              <a:gdLst/>
              <a:ahLst/>
              <a:cxnLst/>
              <a:rect l="0" t="0" r="0" b="0"/>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p:nvPr/>
          </p:nvSpPr>
          <p:spPr>
            <a:xfrm>
              <a:off x="2606225" y="4998300"/>
              <a:ext cx="203400" cy="207650"/>
            </a:xfrm>
            <a:custGeom>
              <a:avLst/>
              <a:gdLst/>
              <a:ahLst/>
              <a:cxnLst/>
              <a:rect l="0" t="0" r="0" b="0"/>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Shape 692"/>
            <p:cNvSpPr/>
            <p:nvPr/>
          </p:nvSpPr>
          <p:spPr>
            <a:xfrm>
              <a:off x="2605025" y="5003775"/>
              <a:ext cx="417700" cy="417700"/>
            </a:xfrm>
            <a:custGeom>
              <a:avLst/>
              <a:gdLst/>
              <a:ahLst/>
              <a:cxnLst/>
              <a:rect l="0" t="0" r="0" b="0"/>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93" name="Shape 693"/>
          <p:cNvGrpSpPr/>
          <p:nvPr/>
        </p:nvGrpSpPr>
        <p:grpSpPr>
          <a:xfrm>
            <a:off x="2509743" y="3952465"/>
            <a:ext cx="356500" cy="296935"/>
            <a:chOff x="3236425" y="5001950"/>
            <a:chExt cx="499300" cy="415875"/>
          </a:xfrm>
        </p:grpSpPr>
        <p:sp>
          <p:nvSpPr>
            <p:cNvPr id="694" name="Shape 694"/>
            <p:cNvSpPr/>
            <p:nvPr/>
          </p:nvSpPr>
          <p:spPr>
            <a:xfrm>
              <a:off x="3236425" y="5309425"/>
              <a:ext cx="499300" cy="108400"/>
            </a:xfrm>
            <a:custGeom>
              <a:avLst/>
              <a:gdLst/>
              <a:ahLst/>
              <a:cxnLst/>
              <a:rect l="0" t="0" r="0" b="0"/>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p:nvPr/>
          </p:nvSpPr>
          <p:spPr>
            <a:xfrm>
              <a:off x="3294875" y="5330725"/>
              <a:ext cx="382400" cy="25"/>
            </a:xfrm>
            <a:custGeom>
              <a:avLst/>
              <a:gdLst/>
              <a:ahLst/>
              <a:cxnLst/>
              <a:rect l="0" t="0" r="0" b="0"/>
              <a:pathLst>
                <a:path w="15296" h="1" fill="none" extrusionOk="0">
                  <a:moveTo>
                    <a:pt x="0" y="1"/>
                  </a:moveTo>
                  <a:lnTo>
                    <a:pt x="1529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6" name="Shape 696"/>
            <p:cNvSpPr/>
            <p:nvPr/>
          </p:nvSpPr>
          <p:spPr>
            <a:xfrm>
              <a:off x="3280250" y="5162675"/>
              <a:ext cx="411625" cy="140075"/>
            </a:xfrm>
            <a:custGeom>
              <a:avLst/>
              <a:gdLst/>
              <a:ahLst/>
              <a:cxnLst/>
              <a:rect l="0" t="0" r="0" b="0"/>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7" name="Shape 697"/>
            <p:cNvSpPr/>
            <p:nvPr/>
          </p:nvSpPr>
          <p:spPr>
            <a:xfrm>
              <a:off x="3471450" y="5001950"/>
              <a:ext cx="17075" cy="114475"/>
            </a:xfrm>
            <a:custGeom>
              <a:avLst/>
              <a:gdLst/>
              <a:ahLst/>
              <a:cxnLst/>
              <a:rect l="0" t="0" r="0" b="0"/>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8" name="Shape 698"/>
            <p:cNvSpPr/>
            <p:nvPr/>
          </p:nvSpPr>
          <p:spPr>
            <a:xfrm>
              <a:off x="3427600" y="5001950"/>
              <a:ext cx="17075" cy="114475"/>
            </a:xfrm>
            <a:custGeom>
              <a:avLst/>
              <a:gdLst/>
              <a:ahLst/>
              <a:cxnLst/>
              <a:rect l="0" t="0" r="0" b="0"/>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p:nvPr/>
          </p:nvSpPr>
          <p:spPr>
            <a:xfrm>
              <a:off x="3515275" y="5001950"/>
              <a:ext cx="16475" cy="114475"/>
            </a:xfrm>
            <a:custGeom>
              <a:avLst/>
              <a:gdLst/>
              <a:ahLst/>
              <a:cxnLst/>
              <a:rect l="0" t="0" r="0" b="0"/>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0" name="Shape 700"/>
          <p:cNvGrpSpPr/>
          <p:nvPr/>
        </p:nvGrpSpPr>
        <p:grpSpPr>
          <a:xfrm>
            <a:off x="3032284" y="3937239"/>
            <a:ext cx="271302" cy="323031"/>
            <a:chOff x="3968275" y="4980625"/>
            <a:chExt cx="379975" cy="452425"/>
          </a:xfrm>
        </p:grpSpPr>
        <p:sp>
          <p:nvSpPr>
            <p:cNvPr id="701" name="Shape 701"/>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2" name="Shape 702"/>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3" name="Shape 703"/>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4" name="Shape 704"/>
          <p:cNvGrpSpPr/>
          <p:nvPr/>
        </p:nvGrpSpPr>
        <p:grpSpPr>
          <a:xfrm>
            <a:off x="4438650" y="4009407"/>
            <a:ext cx="343470" cy="186961"/>
            <a:chOff x="5937975" y="5081700"/>
            <a:chExt cx="481050" cy="261850"/>
          </a:xfrm>
        </p:grpSpPr>
        <p:sp>
          <p:nvSpPr>
            <p:cNvPr id="705" name="Shape 705"/>
            <p:cNvSpPr/>
            <p:nvPr/>
          </p:nvSpPr>
          <p:spPr>
            <a:xfrm>
              <a:off x="6104200" y="5081700"/>
              <a:ext cx="314825" cy="215575"/>
            </a:xfrm>
            <a:custGeom>
              <a:avLst/>
              <a:gdLst/>
              <a:ahLst/>
              <a:cxnLst/>
              <a:rect l="0" t="0" r="0" b="0"/>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6" name="Shape 706"/>
            <p:cNvSpPr/>
            <p:nvPr/>
          </p:nvSpPr>
          <p:spPr>
            <a:xfrm>
              <a:off x="5937975" y="5210175"/>
              <a:ext cx="333700" cy="133375"/>
            </a:xfrm>
            <a:custGeom>
              <a:avLst/>
              <a:gdLst/>
              <a:ahLst/>
              <a:cxnLst/>
              <a:rect l="0" t="0" r="0" b="0"/>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7" name="Shape 707"/>
            <p:cNvSpPr/>
            <p:nvPr/>
          </p:nvSpPr>
          <p:spPr>
            <a:xfrm>
              <a:off x="6352025" y="5109100"/>
              <a:ext cx="19500" cy="18900"/>
            </a:xfrm>
            <a:custGeom>
              <a:avLst/>
              <a:gdLst/>
              <a:ahLst/>
              <a:cxnLst/>
              <a:rect l="0" t="0" r="0" b="0"/>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8" name="Shape 708"/>
          <p:cNvGrpSpPr/>
          <p:nvPr/>
        </p:nvGrpSpPr>
        <p:grpSpPr>
          <a:xfrm>
            <a:off x="4963815" y="3973332"/>
            <a:ext cx="246508" cy="283458"/>
            <a:chOff x="6673500" y="5031175"/>
            <a:chExt cx="345250" cy="397000"/>
          </a:xfrm>
        </p:grpSpPr>
        <p:sp>
          <p:nvSpPr>
            <p:cNvPr id="709" name="Shape 709"/>
            <p:cNvSpPr/>
            <p:nvPr/>
          </p:nvSpPr>
          <p:spPr>
            <a:xfrm>
              <a:off x="6731950" y="5031175"/>
              <a:ext cx="105375" cy="147375"/>
            </a:xfrm>
            <a:custGeom>
              <a:avLst/>
              <a:gdLst/>
              <a:ahLst/>
              <a:cxnLst/>
              <a:rect l="0" t="0" r="0" b="0"/>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0" name="Shape 710"/>
            <p:cNvSpPr/>
            <p:nvPr/>
          </p:nvSpPr>
          <p:spPr>
            <a:xfrm>
              <a:off x="6673500" y="5146850"/>
              <a:ext cx="84050" cy="116925"/>
            </a:xfrm>
            <a:custGeom>
              <a:avLst/>
              <a:gdLst/>
              <a:ahLst/>
              <a:cxnLst/>
              <a:rect l="0" t="0" r="0" b="0"/>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1" name="Shape 711"/>
            <p:cNvSpPr/>
            <p:nvPr/>
          </p:nvSpPr>
          <p:spPr>
            <a:xfrm>
              <a:off x="6859225" y="5033600"/>
              <a:ext cx="105350" cy="144950"/>
            </a:xfrm>
            <a:custGeom>
              <a:avLst/>
              <a:gdLst/>
              <a:ahLst/>
              <a:cxnLst/>
              <a:rect l="0" t="0" r="0" b="0"/>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2" name="Shape 712"/>
            <p:cNvSpPr/>
            <p:nvPr/>
          </p:nvSpPr>
          <p:spPr>
            <a:xfrm>
              <a:off x="6931675" y="5150500"/>
              <a:ext cx="87075" cy="115725"/>
            </a:xfrm>
            <a:custGeom>
              <a:avLst/>
              <a:gdLst/>
              <a:ahLst/>
              <a:cxnLst/>
              <a:rect l="0" t="0" r="0" b="0"/>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p:nvPr/>
          </p:nvSpPr>
          <p:spPr>
            <a:xfrm>
              <a:off x="6715525" y="5180350"/>
              <a:ext cx="263050" cy="247825"/>
            </a:xfrm>
            <a:custGeom>
              <a:avLst/>
              <a:gdLst/>
              <a:ahLst/>
              <a:cxnLst/>
              <a:rect l="0" t="0" r="0" b="0"/>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4" name="Shape 714"/>
          <p:cNvGrpSpPr/>
          <p:nvPr/>
        </p:nvGrpSpPr>
        <p:grpSpPr>
          <a:xfrm>
            <a:off x="3003171" y="596290"/>
            <a:ext cx="329547" cy="293900"/>
            <a:chOff x="3927500" y="301425"/>
            <a:chExt cx="461550" cy="411625"/>
          </a:xfrm>
        </p:grpSpPr>
        <p:sp>
          <p:nvSpPr>
            <p:cNvPr id="715" name="Shape 715"/>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7" name="Shape 717"/>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8" name="Shape 718"/>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9" name="Shape 719"/>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Shape 721"/>
            <p:cNvSpPr/>
            <p:nvPr/>
          </p:nvSpPr>
          <p:spPr>
            <a:xfrm>
              <a:off x="3970725" y="558375"/>
              <a:ext cx="1850" cy="12200"/>
            </a:xfrm>
            <a:custGeom>
              <a:avLst/>
              <a:gdLst/>
              <a:ahLst/>
              <a:cxnLst/>
              <a:rect l="0" t="0" r="0" b="0"/>
              <a:pathLst>
                <a:path w="74" h="488" fill="none" extrusionOk="0">
                  <a:moveTo>
                    <a:pt x="0" y="488"/>
                  </a:moveTo>
                  <a:lnTo>
                    <a:pt x="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Shape 722"/>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5" name="Shape 725"/>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6" name="Shape 726"/>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8" name="Shape 728"/>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0" name="Shape 730"/>
            <p:cNvSpPr/>
            <p:nvPr/>
          </p:nvSpPr>
          <p:spPr>
            <a:xfrm>
              <a:off x="4141800" y="502975"/>
              <a:ext cx="3700" cy="11600"/>
            </a:xfrm>
            <a:custGeom>
              <a:avLst/>
              <a:gdLst/>
              <a:ahLst/>
              <a:cxnLst/>
              <a:rect l="0" t="0" r="0" b="0"/>
              <a:pathLst>
                <a:path w="148" h="464" fill="none" extrusionOk="0">
                  <a:moveTo>
                    <a:pt x="1" y="0"/>
                  </a:moveTo>
                  <a:lnTo>
                    <a:pt x="147"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1" name="Shape 731"/>
            <p:cNvSpPr/>
            <p:nvPr/>
          </p:nvSpPr>
          <p:spPr>
            <a:xfrm>
              <a:off x="4150950" y="533425"/>
              <a:ext cx="3675" cy="11575"/>
            </a:xfrm>
            <a:custGeom>
              <a:avLst/>
              <a:gdLst/>
              <a:ahLst/>
              <a:cxnLst/>
              <a:rect l="0" t="0" r="0" b="0"/>
              <a:pathLst>
                <a:path w="147" h="463" fill="none" extrusionOk="0">
                  <a:moveTo>
                    <a:pt x="0" y="0"/>
                  </a:moveTo>
                  <a:lnTo>
                    <a:pt x="146"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2" name="Shape 732"/>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4" name="Shape 734"/>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6" name="Shape 736"/>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7" name="Shape 737"/>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8" name="Shape 738"/>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9" name="Shape 739"/>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0" name="Shape 740"/>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1" name="Shape 741"/>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2" name="Shape 742"/>
          <p:cNvGrpSpPr/>
          <p:nvPr/>
        </p:nvGrpSpPr>
        <p:grpSpPr>
          <a:xfrm>
            <a:off x="4946429" y="601949"/>
            <a:ext cx="282601" cy="282601"/>
            <a:chOff x="6649150" y="309350"/>
            <a:chExt cx="395800" cy="395800"/>
          </a:xfrm>
        </p:grpSpPr>
        <p:sp>
          <p:nvSpPr>
            <p:cNvPr id="743" name="Shape 743"/>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4" name="Shape 744"/>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5" name="Shape 745"/>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6" name="Shape 746"/>
            <p:cNvSpPr/>
            <p:nvPr/>
          </p:nvSpPr>
          <p:spPr>
            <a:xfrm>
              <a:off x="6847025" y="333700"/>
              <a:ext cx="25" cy="29250"/>
            </a:xfrm>
            <a:custGeom>
              <a:avLst/>
              <a:gdLst/>
              <a:ahLst/>
              <a:cxnLst/>
              <a:rect l="0" t="0" r="0" b="0"/>
              <a:pathLst>
                <a:path w="1" h="1170" fill="none" extrusionOk="0">
                  <a:moveTo>
                    <a:pt x="1" y="1170"/>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7" name="Shape 747"/>
            <p:cNvSpPr/>
            <p:nvPr/>
          </p:nvSpPr>
          <p:spPr>
            <a:xfrm>
              <a:off x="6760575" y="356850"/>
              <a:ext cx="25" cy="25"/>
            </a:xfrm>
            <a:custGeom>
              <a:avLst/>
              <a:gdLst/>
              <a:ahLst/>
              <a:cxnLst/>
              <a:rect l="0" t="0" r="0" b="0"/>
              <a:pathLst>
                <a:path w="1" h="1" fill="none" extrusionOk="0">
                  <a:moveTo>
                    <a:pt x="1"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8" name="Shape 748"/>
            <p:cNvSpPr/>
            <p:nvPr/>
          </p:nvSpPr>
          <p:spPr>
            <a:xfrm>
              <a:off x="6760575" y="356850"/>
              <a:ext cx="14025" cy="24975"/>
            </a:xfrm>
            <a:custGeom>
              <a:avLst/>
              <a:gdLst/>
              <a:ahLst/>
              <a:cxnLst/>
              <a:rect l="0" t="0" r="0" b="0"/>
              <a:pathLst>
                <a:path w="561" h="999" fill="none" extrusionOk="0">
                  <a:moveTo>
                    <a:pt x="1" y="0"/>
                  </a:moveTo>
                  <a:lnTo>
                    <a:pt x="561"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49"/>
            <p:cNvSpPr/>
            <p:nvPr/>
          </p:nvSpPr>
          <p:spPr>
            <a:xfrm>
              <a:off x="6696650" y="420775"/>
              <a:ext cx="25" cy="25"/>
            </a:xfrm>
            <a:custGeom>
              <a:avLst/>
              <a:gdLst/>
              <a:ahLst/>
              <a:cxnLst/>
              <a:rect l="0" t="0" r="0" b="0"/>
              <a:pathLst>
                <a:path w="1" h="1" fill="none" extrusionOk="0">
                  <a:moveTo>
                    <a:pt x="0"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Shape 750"/>
            <p:cNvSpPr/>
            <p:nvPr/>
          </p:nvSpPr>
          <p:spPr>
            <a:xfrm>
              <a:off x="6696650" y="420775"/>
              <a:ext cx="24975" cy="14025"/>
            </a:xfrm>
            <a:custGeom>
              <a:avLst/>
              <a:gdLst/>
              <a:ahLst/>
              <a:cxnLst/>
              <a:rect l="0" t="0" r="0" b="0"/>
              <a:pathLst>
                <a:path w="999" h="561" fill="none" extrusionOk="0">
                  <a:moveTo>
                    <a:pt x="0" y="0"/>
                  </a:moveTo>
                  <a:lnTo>
                    <a:pt x="999" y="56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p:nvPr/>
          </p:nvSpPr>
          <p:spPr>
            <a:xfrm>
              <a:off x="6673500" y="507225"/>
              <a:ext cx="29250" cy="25"/>
            </a:xfrm>
            <a:custGeom>
              <a:avLst/>
              <a:gdLst/>
              <a:ahLst/>
              <a:cxnLst/>
              <a:rect l="0" t="0" r="0" b="0"/>
              <a:pathLst>
                <a:path w="1170" h="1" fill="none" extrusionOk="0">
                  <a:moveTo>
                    <a:pt x="1" y="1"/>
                  </a:moveTo>
                  <a:lnTo>
                    <a:pt x="117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2" name="Shape 752"/>
            <p:cNvSpPr/>
            <p:nvPr/>
          </p:nvSpPr>
          <p:spPr>
            <a:xfrm>
              <a:off x="6696650" y="593700"/>
              <a:ext cx="25" cy="25"/>
            </a:xfrm>
            <a:custGeom>
              <a:avLst/>
              <a:gdLst/>
              <a:ahLst/>
              <a:cxnLst/>
              <a:rect l="0" t="0" r="0" b="0"/>
              <a:pathLst>
                <a:path w="1" h="1" fill="none" extrusionOk="0">
                  <a:moveTo>
                    <a:pt x="0"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3" name="Shape 753"/>
            <p:cNvSpPr/>
            <p:nvPr/>
          </p:nvSpPr>
          <p:spPr>
            <a:xfrm>
              <a:off x="6696650" y="579700"/>
              <a:ext cx="24975" cy="14025"/>
            </a:xfrm>
            <a:custGeom>
              <a:avLst/>
              <a:gdLst/>
              <a:ahLst/>
              <a:cxnLst/>
              <a:rect l="0" t="0" r="0" b="0"/>
              <a:pathLst>
                <a:path w="999" h="561" fill="none" extrusionOk="0">
                  <a:moveTo>
                    <a:pt x="0" y="560"/>
                  </a:moveTo>
                  <a:lnTo>
                    <a:pt x="999"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4" name="Shape 754"/>
            <p:cNvSpPr/>
            <p:nvPr/>
          </p:nvSpPr>
          <p:spPr>
            <a:xfrm>
              <a:off x="6760575" y="632675"/>
              <a:ext cx="14025" cy="24975"/>
            </a:xfrm>
            <a:custGeom>
              <a:avLst/>
              <a:gdLst/>
              <a:ahLst/>
              <a:cxnLst/>
              <a:rect l="0" t="0" r="0" b="0"/>
              <a:pathLst>
                <a:path w="561" h="999" fill="none" extrusionOk="0">
                  <a:moveTo>
                    <a:pt x="1" y="999"/>
                  </a:moveTo>
                  <a:lnTo>
                    <a:pt x="56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5" name="Shape 755"/>
            <p:cNvSpPr/>
            <p:nvPr/>
          </p:nvSpPr>
          <p:spPr>
            <a:xfrm>
              <a:off x="6760575" y="657625"/>
              <a:ext cx="25" cy="25"/>
            </a:xfrm>
            <a:custGeom>
              <a:avLst/>
              <a:gdLst/>
              <a:ahLst/>
              <a:cxnLst/>
              <a:rect l="0" t="0" r="0" b="0"/>
              <a:pathLst>
                <a:path w="1" h="1" fill="none" extrusionOk="0">
                  <a:moveTo>
                    <a:pt x="1"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6" name="Shape 756"/>
            <p:cNvSpPr/>
            <p:nvPr/>
          </p:nvSpPr>
          <p:spPr>
            <a:xfrm>
              <a:off x="6847025" y="651550"/>
              <a:ext cx="25" cy="29250"/>
            </a:xfrm>
            <a:custGeom>
              <a:avLst/>
              <a:gdLst/>
              <a:ahLst/>
              <a:cxnLst/>
              <a:rect l="0" t="0" r="0" b="0"/>
              <a:pathLst>
                <a:path w="1" h="1170" fill="none" extrusionOk="0">
                  <a:moveTo>
                    <a:pt x="1" y="0"/>
                  </a:moveTo>
                  <a:lnTo>
                    <a:pt x="1" y="116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57"/>
            <p:cNvSpPr/>
            <p:nvPr/>
          </p:nvSpPr>
          <p:spPr>
            <a:xfrm>
              <a:off x="6919500" y="632675"/>
              <a:ext cx="14025" cy="24975"/>
            </a:xfrm>
            <a:custGeom>
              <a:avLst/>
              <a:gdLst/>
              <a:ahLst/>
              <a:cxnLst/>
              <a:rect l="0" t="0" r="0" b="0"/>
              <a:pathLst>
                <a:path w="561" h="999" fill="none" extrusionOk="0">
                  <a:moveTo>
                    <a:pt x="560" y="999"/>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8" name="Shape 758"/>
            <p:cNvSpPr/>
            <p:nvPr/>
          </p:nvSpPr>
          <p:spPr>
            <a:xfrm>
              <a:off x="6933500" y="657625"/>
              <a:ext cx="25" cy="25"/>
            </a:xfrm>
            <a:custGeom>
              <a:avLst/>
              <a:gdLst/>
              <a:ahLst/>
              <a:cxnLst/>
              <a:rect l="0" t="0" r="0" b="0"/>
              <a:pathLst>
                <a:path w="1" h="1" fill="none" extrusionOk="0">
                  <a:moveTo>
                    <a:pt x="0"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9" name="Shape 759"/>
            <p:cNvSpPr/>
            <p:nvPr/>
          </p:nvSpPr>
          <p:spPr>
            <a:xfrm>
              <a:off x="6972475" y="579700"/>
              <a:ext cx="24975" cy="14025"/>
            </a:xfrm>
            <a:custGeom>
              <a:avLst/>
              <a:gdLst/>
              <a:ahLst/>
              <a:cxnLst/>
              <a:rect l="0" t="0" r="0" b="0"/>
              <a:pathLst>
                <a:path w="999" h="561" fill="none" extrusionOk="0">
                  <a:moveTo>
                    <a:pt x="999" y="56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0" name="Shape 760"/>
            <p:cNvSpPr/>
            <p:nvPr/>
          </p:nvSpPr>
          <p:spPr>
            <a:xfrm>
              <a:off x="6997425" y="593700"/>
              <a:ext cx="25" cy="25"/>
            </a:xfrm>
            <a:custGeom>
              <a:avLst/>
              <a:gdLst/>
              <a:ahLst/>
              <a:cxnLst/>
              <a:rect l="0" t="0" r="0" b="0"/>
              <a:pathLst>
                <a:path w="1" h="1" fill="none" extrusionOk="0">
                  <a:moveTo>
                    <a:pt x="1"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p:nvPr/>
          </p:nvSpPr>
          <p:spPr>
            <a:xfrm>
              <a:off x="6991350" y="507225"/>
              <a:ext cx="29250" cy="25"/>
            </a:xfrm>
            <a:custGeom>
              <a:avLst/>
              <a:gdLst/>
              <a:ahLst/>
              <a:cxnLst/>
              <a:rect l="0" t="0" r="0" b="0"/>
              <a:pathLst>
                <a:path w="1170" h="1" fill="none" extrusionOk="0">
                  <a:moveTo>
                    <a:pt x="1169"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2" name="Shape 762"/>
            <p:cNvSpPr/>
            <p:nvPr/>
          </p:nvSpPr>
          <p:spPr>
            <a:xfrm>
              <a:off x="6972475" y="420775"/>
              <a:ext cx="24975" cy="14025"/>
            </a:xfrm>
            <a:custGeom>
              <a:avLst/>
              <a:gdLst/>
              <a:ahLst/>
              <a:cxnLst/>
              <a:rect l="0" t="0" r="0" b="0"/>
              <a:pathLst>
                <a:path w="999" h="561" fill="none" extrusionOk="0">
                  <a:moveTo>
                    <a:pt x="0" y="561"/>
                  </a:moveTo>
                  <a:lnTo>
                    <a:pt x="999"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3" name="Shape 763"/>
            <p:cNvSpPr/>
            <p:nvPr/>
          </p:nvSpPr>
          <p:spPr>
            <a:xfrm>
              <a:off x="6997425" y="420775"/>
              <a:ext cx="25" cy="25"/>
            </a:xfrm>
            <a:custGeom>
              <a:avLst/>
              <a:gdLst/>
              <a:ahLst/>
              <a:cxnLst/>
              <a:rect l="0" t="0" r="0" b="0"/>
              <a:pathLst>
                <a:path w="1" h="1" fill="none" extrusionOk="0">
                  <a:moveTo>
                    <a:pt x="1"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p:nvPr/>
          </p:nvSpPr>
          <p:spPr>
            <a:xfrm>
              <a:off x="6919500" y="356850"/>
              <a:ext cx="14025" cy="24975"/>
            </a:xfrm>
            <a:custGeom>
              <a:avLst/>
              <a:gdLst/>
              <a:ahLst/>
              <a:cxnLst/>
              <a:rect l="0" t="0" r="0" b="0"/>
              <a:pathLst>
                <a:path w="561" h="999" fill="none" extrusionOk="0">
                  <a:moveTo>
                    <a:pt x="560" y="0"/>
                  </a:move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5" name="Shape 765"/>
            <p:cNvSpPr/>
            <p:nvPr/>
          </p:nvSpPr>
          <p:spPr>
            <a:xfrm>
              <a:off x="6933500" y="356850"/>
              <a:ext cx="25" cy="25"/>
            </a:xfrm>
            <a:custGeom>
              <a:avLst/>
              <a:gdLst/>
              <a:ahLst/>
              <a:cxnLst/>
              <a:rect l="0" t="0" r="0" b="0"/>
              <a:pathLst>
                <a:path w="1" h="1" fill="none" extrusionOk="0">
                  <a:moveTo>
                    <a:pt x="0"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6" name="Shape 766"/>
          <p:cNvGrpSpPr/>
          <p:nvPr/>
        </p:nvGrpSpPr>
        <p:grpSpPr>
          <a:xfrm>
            <a:off x="4464301" y="608464"/>
            <a:ext cx="286957" cy="271731"/>
            <a:chOff x="5973900" y="318475"/>
            <a:chExt cx="401900" cy="380575"/>
          </a:xfrm>
        </p:grpSpPr>
        <p:sp>
          <p:nvSpPr>
            <p:cNvPr id="767" name="Shape 767"/>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9" name="Shape 769"/>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1" name="Shape 771"/>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3" name="Shape 773"/>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4" name="Shape 774"/>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5" name="Shape 775"/>
            <p:cNvSpPr/>
            <p:nvPr/>
          </p:nvSpPr>
          <p:spPr>
            <a:xfrm>
              <a:off x="6024450" y="573000"/>
              <a:ext cx="300800" cy="25"/>
            </a:xfrm>
            <a:custGeom>
              <a:avLst/>
              <a:gdLst/>
              <a:ahLst/>
              <a:cxnLst/>
              <a:rect l="0" t="0" r="0" b="0"/>
              <a:pathLst>
                <a:path w="12032" h="1" fill="none" extrusionOk="0">
                  <a:moveTo>
                    <a:pt x="0" y="0"/>
                  </a:moveTo>
                  <a:lnTo>
                    <a:pt x="12032"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p:nvPr/>
          </p:nvSpPr>
          <p:spPr>
            <a:xfrm>
              <a:off x="6024450" y="514550"/>
              <a:ext cx="300800" cy="25"/>
            </a:xfrm>
            <a:custGeom>
              <a:avLst/>
              <a:gdLst/>
              <a:ahLst/>
              <a:cxnLst/>
              <a:rect l="0" t="0" r="0" b="0"/>
              <a:pathLst>
                <a:path w="12032" h="1" fill="none" extrusionOk="0">
                  <a:moveTo>
                    <a:pt x="0" y="0"/>
                  </a:moveTo>
                  <a:lnTo>
                    <a:pt x="12032"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p:nvPr/>
          </p:nvSpPr>
          <p:spPr>
            <a:xfrm>
              <a:off x="6264950"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8" name="Shape 778"/>
            <p:cNvSpPr/>
            <p:nvPr/>
          </p:nvSpPr>
          <p:spPr>
            <a:xfrm>
              <a:off x="6204675" y="456100"/>
              <a:ext cx="25" cy="175375"/>
            </a:xfrm>
            <a:custGeom>
              <a:avLst/>
              <a:gdLst/>
              <a:ahLst/>
              <a:cxnLst/>
              <a:rect l="0" t="0" r="0" b="0"/>
              <a:pathLst>
                <a:path w="1" h="7015" fill="none" extrusionOk="0">
                  <a:moveTo>
                    <a:pt x="0" y="0"/>
                  </a:moveTo>
                  <a:lnTo>
                    <a:pt x="0" y="701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9" name="Shape 779"/>
            <p:cNvSpPr/>
            <p:nvPr/>
          </p:nvSpPr>
          <p:spPr>
            <a:xfrm>
              <a:off x="6145000"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0" name="Shape 780"/>
            <p:cNvSpPr/>
            <p:nvPr/>
          </p:nvSpPr>
          <p:spPr>
            <a:xfrm>
              <a:off x="6084725"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81" name="Shape 781"/>
          <p:cNvGrpSpPr/>
          <p:nvPr/>
        </p:nvGrpSpPr>
        <p:grpSpPr>
          <a:xfrm>
            <a:off x="1104681" y="1044504"/>
            <a:ext cx="291276" cy="355197"/>
            <a:chOff x="1268550" y="929175"/>
            <a:chExt cx="407950" cy="497475"/>
          </a:xfrm>
        </p:grpSpPr>
        <p:sp>
          <p:nvSpPr>
            <p:cNvPr id="782" name="Shape 782"/>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3" name="Shape 783"/>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4" name="Shape 784"/>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85" name="Shape 785"/>
          <p:cNvGrpSpPr/>
          <p:nvPr/>
        </p:nvGrpSpPr>
        <p:grpSpPr>
          <a:xfrm>
            <a:off x="4915566" y="1057981"/>
            <a:ext cx="344326" cy="330421"/>
            <a:chOff x="6605925" y="948050"/>
            <a:chExt cx="482250" cy="462775"/>
          </a:xfrm>
        </p:grpSpPr>
        <p:sp>
          <p:nvSpPr>
            <p:cNvPr id="786" name="Shape 786"/>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7" name="Shape 787"/>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p:nvPr/>
          </p:nvSpPr>
          <p:spPr>
            <a:xfrm>
              <a:off x="6847025" y="948050"/>
              <a:ext cx="25" cy="23775"/>
            </a:xfrm>
            <a:custGeom>
              <a:avLst/>
              <a:gdLst/>
              <a:ahLst/>
              <a:cxnLst/>
              <a:rect l="0" t="0" r="0" b="0"/>
              <a:pathLst>
                <a:path w="1" h="951" fill="none" extrusionOk="0">
                  <a:moveTo>
                    <a:pt x="1" y="95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9" name="Shape 789"/>
            <p:cNvSpPr/>
            <p:nvPr/>
          </p:nvSpPr>
          <p:spPr>
            <a:xfrm>
              <a:off x="6847025" y="1001025"/>
              <a:ext cx="25" cy="183900"/>
            </a:xfrm>
            <a:custGeom>
              <a:avLst/>
              <a:gdLst/>
              <a:ahLst/>
              <a:cxnLst/>
              <a:rect l="0" t="0" r="0" b="0"/>
              <a:pathLst>
                <a:path w="1" h="7356" fill="none" extrusionOk="0">
                  <a:moveTo>
                    <a:pt x="1" y="1"/>
                  </a:moveTo>
                  <a:lnTo>
                    <a:pt x="1" y="735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0" name="Shape 790"/>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1" name="Shape 791"/>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92" name="Shape 792"/>
          <p:cNvGrpSpPr/>
          <p:nvPr/>
        </p:nvGrpSpPr>
        <p:grpSpPr>
          <a:xfrm>
            <a:off x="4995999" y="2036571"/>
            <a:ext cx="183462" cy="290866"/>
            <a:chOff x="6718575" y="2318625"/>
            <a:chExt cx="256950" cy="407375"/>
          </a:xfrm>
        </p:grpSpPr>
        <p:sp>
          <p:nvSpPr>
            <p:cNvPr id="793" name="Shape 79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4" name="Shape 79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5" name="Shape 79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6" name="Shape 79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7" name="Shape 79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8" name="Shape 79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9" name="Shape 79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0" name="Shape 80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01" name="Shape 801"/>
          <p:cNvGrpSpPr/>
          <p:nvPr/>
        </p:nvGrpSpPr>
        <p:grpSpPr>
          <a:xfrm>
            <a:off x="2533645" y="2569126"/>
            <a:ext cx="308680" cy="187836"/>
            <a:chOff x="3269900" y="3064500"/>
            <a:chExt cx="432325" cy="263075"/>
          </a:xfrm>
        </p:grpSpPr>
        <p:sp>
          <p:nvSpPr>
            <p:cNvPr id="802" name="Shape 802"/>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3" name="Shape 803"/>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4" name="Shape 804"/>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05" name="Shape 805"/>
          <p:cNvGrpSpPr/>
          <p:nvPr/>
        </p:nvGrpSpPr>
        <p:grpSpPr>
          <a:xfrm>
            <a:off x="4975114" y="2511738"/>
            <a:ext cx="225213" cy="316516"/>
            <a:chOff x="6689325" y="2984125"/>
            <a:chExt cx="315425" cy="443300"/>
          </a:xfrm>
        </p:grpSpPr>
        <p:sp>
          <p:nvSpPr>
            <p:cNvPr id="806" name="Shape 806"/>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8" name="Shape 808"/>
            <p:cNvSpPr/>
            <p:nvPr/>
          </p:nvSpPr>
          <p:spPr>
            <a:xfrm>
              <a:off x="6761175" y="3117475"/>
              <a:ext cx="25" cy="261850"/>
            </a:xfrm>
            <a:custGeom>
              <a:avLst/>
              <a:gdLst/>
              <a:ahLst/>
              <a:cxnLst/>
              <a:rect l="0" t="0" r="0" b="0"/>
              <a:pathLst>
                <a:path w="1" h="10474" fill="none" extrusionOk="0">
                  <a:moveTo>
                    <a:pt x="1" y="10473"/>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9" name="Shape 809"/>
            <p:cNvSpPr/>
            <p:nvPr/>
          </p:nvSpPr>
          <p:spPr>
            <a:xfrm>
              <a:off x="6847025" y="3117475"/>
              <a:ext cx="25" cy="261850"/>
            </a:xfrm>
            <a:custGeom>
              <a:avLst/>
              <a:gdLst/>
              <a:ahLst/>
              <a:cxnLst/>
              <a:rect l="0" t="0" r="0" b="0"/>
              <a:pathLst>
                <a:path w="1" h="10474" fill="none" extrusionOk="0">
                  <a:moveTo>
                    <a:pt x="1" y="1"/>
                  </a:moveTo>
                  <a:lnTo>
                    <a:pt x="1"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0" name="Shape 810"/>
            <p:cNvSpPr/>
            <p:nvPr/>
          </p:nvSpPr>
          <p:spPr>
            <a:xfrm>
              <a:off x="6932875" y="3117475"/>
              <a:ext cx="25" cy="261850"/>
            </a:xfrm>
            <a:custGeom>
              <a:avLst/>
              <a:gdLst/>
              <a:ahLst/>
              <a:cxnLst/>
              <a:rect l="0" t="0" r="0" b="0"/>
              <a:pathLst>
                <a:path w="1" h="10474" fill="none" extrusionOk="0">
                  <a:moveTo>
                    <a:pt x="1" y="1"/>
                  </a:moveTo>
                  <a:lnTo>
                    <a:pt x="1"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11" name="Shape 811"/>
          <p:cNvGrpSpPr/>
          <p:nvPr/>
        </p:nvGrpSpPr>
        <p:grpSpPr>
          <a:xfrm>
            <a:off x="1618529" y="3441652"/>
            <a:ext cx="217824" cy="352145"/>
            <a:chOff x="1988225" y="4286525"/>
            <a:chExt cx="305075" cy="493200"/>
          </a:xfrm>
        </p:grpSpPr>
        <p:sp>
          <p:nvSpPr>
            <p:cNvPr id="812" name="Shape 812"/>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3" name="Shape 813"/>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4" name="Shape 814"/>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5" name="Shape 815"/>
            <p:cNvSpPr/>
            <p:nvPr/>
          </p:nvSpPr>
          <p:spPr>
            <a:xfrm>
              <a:off x="2161750" y="4522750"/>
              <a:ext cx="25" cy="256975"/>
            </a:xfrm>
            <a:custGeom>
              <a:avLst/>
              <a:gdLst/>
              <a:ahLst/>
              <a:cxnLst/>
              <a:rect l="0" t="0" r="0" b="0"/>
              <a:pathLst>
                <a:path w="1" h="10279" fill="none" extrusionOk="0">
                  <a:moveTo>
                    <a:pt x="1" y="10279"/>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6" name="Shape 816"/>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8" name="Shape 818"/>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19" name="Shape 819"/>
          <p:cNvGrpSpPr/>
          <p:nvPr/>
        </p:nvGrpSpPr>
        <p:grpSpPr>
          <a:xfrm>
            <a:off x="2080647" y="3466427"/>
            <a:ext cx="263038" cy="333027"/>
            <a:chOff x="2635450" y="4321225"/>
            <a:chExt cx="368400" cy="466425"/>
          </a:xfrm>
        </p:grpSpPr>
        <p:sp>
          <p:nvSpPr>
            <p:cNvPr id="820" name="Shape 820"/>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1" name="Shape 821"/>
            <p:cNvSpPr/>
            <p:nvPr/>
          </p:nvSpPr>
          <p:spPr>
            <a:xfrm>
              <a:off x="2819350" y="4321225"/>
              <a:ext cx="25" cy="347075"/>
            </a:xfrm>
            <a:custGeom>
              <a:avLst/>
              <a:gdLst/>
              <a:ahLst/>
              <a:cxnLst/>
              <a:rect l="0" t="0" r="0" b="0"/>
              <a:pathLst>
                <a:path w="1" h="13883" fill="none" extrusionOk="0">
                  <a:moveTo>
                    <a:pt x="0" y="13883"/>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4" name="Shape 824"/>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5" name="Shape 825"/>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26" name="Shape 826"/>
          <p:cNvGrpSpPr/>
          <p:nvPr/>
        </p:nvGrpSpPr>
        <p:grpSpPr>
          <a:xfrm>
            <a:off x="4942092" y="3458163"/>
            <a:ext cx="291276" cy="326066"/>
            <a:chOff x="6643075" y="4309650"/>
            <a:chExt cx="407950" cy="456675"/>
          </a:xfrm>
        </p:grpSpPr>
        <p:sp>
          <p:nvSpPr>
            <p:cNvPr id="827" name="Shape 827"/>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8" name="Shape 828"/>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9" name="Shape 829"/>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0" name="Shape 830"/>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1" name="Shape 831"/>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2" name="Shape 832"/>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3" name="Shape 833"/>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4" name="Shape 834"/>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5" name="Shape 835"/>
            <p:cNvSpPr/>
            <p:nvPr/>
          </p:nvSpPr>
          <p:spPr>
            <a:xfrm>
              <a:off x="6847025" y="4414975"/>
              <a:ext cx="25" cy="145550"/>
            </a:xfrm>
            <a:custGeom>
              <a:avLst/>
              <a:gdLst/>
              <a:ahLst/>
              <a:cxnLst/>
              <a:rect l="0" t="0" r="0" b="0"/>
              <a:pathLst>
                <a:path w="1" h="5822" fill="none" extrusionOk="0">
                  <a:moveTo>
                    <a:pt x="1" y="1"/>
                  </a:moveTo>
                  <a:lnTo>
                    <a:pt x="1" y="582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36" name="Shape 836"/>
          <p:cNvGrpSpPr/>
          <p:nvPr/>
        </p:nvGrpSpPr>
        <p:grpSpPr>
          <a:xfrm>
            <a:off x="3935673" y="3918550"/>
            <a:ext cx="384328" cy="368674"/>
            <a:chOff x="5233525" y="4954450"/>
            <a:chExt cx="538275" cy="516350"/>
          </a:xfrm>
        </p:grpSpPr>
        <p:sp>
          <p:nvSpPr>
            <p:cNvPr id="837" name="Shape 83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8" name="Shape 83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9" name="Shape 83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0" name="Shape 84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1" name="Shape 84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2" name="Shape 84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4" name="Shape 84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5" name="Shape 84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6" name="Shape 84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7" name="Shape 84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48" name="Shape 848"/>
          <p:cNvGrpSpPr/>
          <p:nvPr/>
        </p:nvGrpSpPr>
        <p:grpSpPr>
          <a:xfrm>
            <a:off x="3452241" y="3925065"/>
            <a:ext cx="391290" cy="355643"/>
            <a:chOff x="4556450" y="4963575"/>
            <a:chExt cx="548025" cy="498100"/>
          </a:xfrm>
        </p:grpSpPr>
        <p:sp>
          <p:nvSpPr>
            <p:cNvPr id="849" name="Shape 849"/>
            <p:cNvSpPr/>
            <p:nvPr/>
          </p:nvSpPr>
          <p:spPr>
            <a:xfrm>
              <a:off x="4611850" y="5222350"/>
              <a:ext cx="436600" cy="239325"/>
            </a:xfrm>
            <a:custGeom>
              <a:avLst/>
              <a:gdLst/>
              <a:ahLst/>
              <a:cxnLst/>
              <a:rect l="0" t="0" r="0" b="0"/>
              <a:pathLst>
                <a:path w="17464" h="9573" fill="none" extrusionOk="0">
                  <a:moveTo>
                    <a:pt x="1" y="1"/>
                  </a:moveTo>
                  <a:lnTo>
                    <a:pt x="1" y="4677"/>
                  </a:lnTo>
                  <a:lnTo>
                    <a:pt x="8720" y="9572"/>
                  </a:lnTo>
                  <a:lnTo>
                    <a:pt x="17463" y="4677"/>
                  </a:lnTo>
                  <a:lnTo>
                    <a:pt x="1746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p:nvPr/>
          </p:nvSpPr>
          <p:spPr>
            <a:xfrm>
              <a:off x="4612475" y="4963575"/>
              <a:ext cx="435975" cy="125450"/>
            </a:xfrm>
            <a:custGeom>
              <a:avLst/>
              <a:gdLst/>
              <a:ahLst/>
              <a:cxnLst/>
              <a:rect l="0" t="0" r="0" b="0"/>
              <a:pathLst>
                <a:path w="17439" h="5018" fill="none" extrusionOk="0">
                  <a:moveTo>
                    <a:pt x="17438" y="5018"/>
                  </a:moveTo>
                  <a:lnTo>
                    <a:pt x="8671" y="1"/>
                  </a:lnTo>
                  <a:lnTo>
                    <a:pt x="0" y="501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1" name="Shape 851"/>
            <p:cNvSpPr/>
            <p:nvPr/>
          </p:nvSpPr>
          <p:spPr>
            <a:xfrm>
              <a:off x="4556450" y="5089000"/>
              <a:ext cx="274025" cy="225925"/>
            </a:xfrm>
            <a:custGeom>
              <a:avLst/>
              <a:gdLst/>
              <a:ahLst/>
              <a:cxnLst/>
              <a:rect l="0" t="0" r="0" b="0"/>
              <a:pathLst>
                <a:path w="10961" h="9037" fill="none" extrusionOk="0">
                  <a:moveTo>
                    <a:pt x="8720" y="9037"/>
                  </a:moveTo>
                  <a:lnTo>
                    <a:pt x="1" y="4068"/>
                  </a:lnTo>
                  <a:lnTo>
                    <a:pt x="2241" y="1"/>
                  </a:lnTo>
                  <a:lnTo>
                    <a:pt x="10960" y="4969"/>
                  </a:lnTo>
                  <a:lnTo>
                    <a:pt x="8720" y="9037"/>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2" name="Shape 852"/>
            <p:cNvSpPr/>
            <p:nvPr/>
          </p:nvSpPr>
          <p:spPr>
            <a:xfrm>
              <a:off x="4830450" y="5089000"/>
              <a:ext cx="274025" cy="225925"/>
            </a:xfrm>
            <a:custGeom>
              <a:avLst/>
              <a:gdLst/>
              <a:ahLst/>
              <a:cxnLst/>
              <a:rect l="0" t="0" r="0" b="0"/>
              <a:pathLst>
                <a:path w="10961" h="9037" fill="none" extrusionOk="0">
                  <a:moveTo>
                    <a:pt x="2241" y="9037"/>
                  </a:moveTo>
                  <a:lnTo>
                    <a:pt x="10960" y="4068"/>
                  </a:lnTo>
                  <a:lnTo>
                    <a:pt x="8719" y="1"/>
                  </a:lnTo>
                  <a:lnTo>
                    <a:pt x="0" y="4969"/>
                  </a:lnTo>
                  <a:lnTo>
                    <a:pt x="2241" y="9037"/>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3" name="Shape 853"/>
            <p:cNvSpPr/>
            <p:nvPr/>
          </p:nvSpPr>
          <p:spPr>
            <a:xfrm>
              <a:off x="4830450" y="5213225"/>
              <a:ext cx="25" cy="248450"/>
            </a:xfrm>
            <a:custGeom>
              <a:avLst/>
              <a:gdLst/>
              <a:ahLst/>
              <a:cxnLst/>
              <a:rect l="0" t="0" r="0" b="0"/>
              <a:pathLst>
                <a:path w="1" h="9938" fill="none" extrusionOk="0">
                  <a:moveTo>
                    <a:pt x="0" y="0"/>
                  </a:moveTo>
                  <a:lnTo>
                    <a:pt x="0" y="9937"/>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54" name="Shape 854"/>
          <p:cNvGrpSpPr/>
          <p:nvPr/>
        </p:nvGrpSpPr>
        <p:grpSpPr>
          <a:xfrm>
            <a:off x="578641" y="4002017"/>
            <a:ext cx="378241" cy="209131"/>
            <a:chOff x="531800" y="5071350"/>
            <a:chExt cx="529750" cy="292900"/>
          </a:xfrm>
        </p:grpSpPr>
        <p:sp>
          <p:nvSpPr>
            <p:cNvPr id="855" name="Shape 855"/>
            <p:cNvSpPr/>
            <p:nvPr/>
          </p:nvSpPr>
          <p:spPr>
            <a:xfrm>
              <a:off x="632875" y="5077450"/>
              <a:ext cx="272200" cy="185725"/>
            </a:xfrm>
            <a:custGeom>
              <a:avLst/>
              <a:gdLst/>
              <a:ahLst/>
              <a:cxnLst/>
              <a:rect l="0" t="0" r="0" b="0"/>
              <a:pathLst>
                <a:path w="10888" h="7429" fill="none" extrusionOk="0">
                  <a:moveTo>
                    <a:pt x="2947" y="0"/>
                  </a:moveTo>
                  <a:lnTo>
                    <a:pt x="6406" y="7428"/>
                  </a:lnTo>
                  <a:lnTo>
                    <a:pt x="10887" y="2314"/>
                  </a:lnTo>
                  <a:lnTo>
                    <a:pt x="4019" y="2314"/>
                  </a:lnTo>
                  <a:lnTo>
                    <a:pt x="0" y="7428"/>
                  </a:lnTo>
                  <a:lnTo>
                    <a:pt x="6406" y="74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6" name="Shape 856"/>
            <p:cNvSpPr/>
            <p:nvPr/>
          </p:nvSpPr>
          <p:spPr>
            <a:xfrm>
              <a:off x="886175" y="5071350"/>
              <a:ext cx="74300" cy="191825"/>
            </a:xfrm>
            <a:custGeom>
              <a:avLst/>
              <a:gdLst/>
              <a:ahLst/>
              <a:cxnLst/>
              <a:rect l="0" t="0" r="0" b="0"/>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7" name="Shape 857"/>
            <p:cNvSpPr/>
            <p:nvPr/>
          </p:nvSpPr>
          <p:spPr>
            <a:xfrm>
              <a:off x="531800" y="5162075"/>
              <a:ext cx="202175" cy="202175"/>
            </a:xfrm>
            <a:custGeom>
              <a:avLst/>
              <a:gdLst/>
              <a:ahLst/>
              <a:cxnLst/>
              <a:rect l="0" t="0" r="0" b="0"/>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8" name="Shape 858"/>
            <p:cNvSpPr/>
            <p:nvPr/>
          </p:nvSpPr>
          <p:spPr>
            <a:xfrm>
              <a:off x="859375" y="5162075"/>
              <a:ext cx="202175" cy="202175"/>
            </a:xfrm>
            <a:custGeom>
              <a:avLst/>
              <a:gdLst/>
              <a:ahLst/>
              <a:cxnLst/>
              <a:rect l="0" t="0" r="0" b="0"/>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9" name="Shape 859"/>
            <p:cNvSpPr/>
            <p:nvPr/>
          </p:nvSpPr>
          <p:spPr>
            <a:xfrm>
              <a:off x="676100" y="5071350"/>
              <a:ext cx="86500" cy="7325"/>
            </a:xfrm>
            <a:custGeom>
              <a:avLst/>
              <a:gdLst/>
              <a:ahLst/>
              <a:cxnLst/>
              <a:rect l="0" t="0" r="0" b="0"/>
              <a:pathLst>
                <a:path w="3460" h="293" fill="none" extrusionOk="0">
                  <a:moveTo>
                    <a:pt x="1" y="1"/>
                  </a:moveTo>
                  <a:lnTo>
                    <a:pt x="3459" y="29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0" name="Shape 860"/>
            <p:cNvSpPr/>
            <p:nvPr/>
          </p:nvSpPr>
          <p:spPr>
            <a:xfrm>
              <a:off x="941575" y="5244275"/>
              <a:ext cx="37175" cy="37175"/>
            </a:xfrm>
            <a:custGeom>
              <a:avLst/>
              <a:gdLst/>
              <a:ahLst/>
              <a:cxnLst/>
              <a:rect l="0" t="0" r="0" b="0"/>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1" name="Shape 861"/>
            <p:cNvSpPr/>
            <p:nvPr/>
          </p:nvSpPr>
          <p:spPr>
            <a:xfrm>
              <a:off x="614600" y="5244275"/>
              <a:ext cx="37175" cy="37175"/>
            </a:xfrm>
            <a:custGeom>
              <a:avLst/>
              <a:gdLst/>
              <a:ahLst/>
              <a:cxnLst/>
              <a:rect l="0" t="0" r="0" b="0"/>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62" name="Shape 862"/>
          <p:cNvGrpSpPr/>
          <p:nvPr/>
        </p:nvGrpSpPr>
        <p:grpSpPr>
          <a:xfrm>
            <a:off x="7243894" y="2260600"/>
            <a:ext cx="433992" cy="422729"/>
            <a:chOff x="5916675" y="927975"/>
            <a:chExt cx="516350" cy="502950"/>
          </a:xfrm>
        </p:grpSpPr>
        <p:sp>
          <p:nvSpPr>
            <p:cNvPr id="863" name="Shape 863"/>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4" name="Shape 864"/>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65" name="Shape 865"/>
          <p:cNvGrpSpPr/>
          <p:nvPr/>
        </p:nvGrpSpPr>
        <p:grpSpPr>
          <a:xfrm>
            <a:off x="6359914" y="2966502"/>
            <a:ext cx="1079481" cy="1051467"/>
            <a:chOff x="5916675" y="927975"/>
            <a:chExt cx="516350" cy="502950"/>
          </a:xfrm>
        </p:grpSpPr>
        <p:sp>
          <p:nvSpPr>
            <p:cNvPr id="866" name="Shape 866"/>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7" name="Shape 867"/>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68" name="Shape 868"/>
          <p:cNvGrpSpPr/>
          <p:nvPr/>
        </p:nvGrpSpPr>
        <p:grpSpPr>
          <a:xfrm>
            <a:off x="6360057" y="2260600"/>
            <a:ext cx="433992" cy="422729"/>
            <a:chOff x="5916675" y="927975"/>
            <a:chExt cx="516350" cy="502950"/>
          </a:xfrm>
        </p:grpSpPr>
        <p:sp>
          <p:nvSpPr>
            <p:cNvPr id="869" name="Shape 869"/>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0" name="Shape 870"/>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71" name="Shape 871"/>
          <p:cNvSpPr/>
          <p:nvPr/>
        </p:nvSpPr>
        <p:spPr>
          <a:xfrm>
            <a:off x="7436055" y="2496978"/>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2" name="Shape 872"/>
          <p:cNvSpPr/>
          <p:nvPr/>
        </p:nvSpPr>
        <p:spPr>
          <a:xfrm>
            <a:off x="6552218" y="2496978"/>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3" name="Shape 873"/>
          <p:cNvSpPr/>
          <p:nvPr/>
        </p:nvSpPr>
        <p:spPr>
          <a:xfrm>
            <a:off x="6837753" y="3554515"/>
            <a:ext cx="1000561" cy="565194"/>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877"/>
        <p:cNvGrpSpPr/>
        <p:nvPr/>
      </p:nvGrpSpPr>
      <p:grpSpPr>
        <a:xfrm>
          <a:off x="0" y="0"/>
          <a:ext cx="0" cy="0"/>
          <a:chOff x="0" y="0"/>
          <a:chExt cx="0" cy="0"/>
        </a:xfrm>
      </p:grpSpPr>
      <p:sp>
        <p:nvSpPr>
          <p:cNvPr id="878" name="Shape 878"/>
          <p:cNvSpPr txBox="1"/>
          <p:nvPr/>
        </p:nvSpPr>
        <p:spPr>
          <a:xfrm>
            <a:off x="2087650" y="761875"/>
            <a:ext cx="6676800" cy="138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b="1">
                <a:solidFill>
                  <a:srgbClr val="FFFFFF"/>
                </a:solidFill>
                <a:latin typeface="Roboto Slab"/>
                <a:ea typeface="Roboto Slab"/>
                <a:cs typeface="Roboto Slab"/>
                <a:sym typeface="Roboto Slab"/>
              </a:rPr>
              <a:t>Now you can use any emoji as an icon!</a:t>
            </a:r>
            <a:endParaRPr>
              <a:solidFill>
                <a:srgbClr val="FFFFFF"/>
              </a:solidFill>
              <a:latin typeface="Roboto Slab"/>
              <a:ea typeface="Roboto Slab"/>
              <a:cs typeface="Roboto Slab"/>
              <a:sym typeface="Roboto Slab"/>
            </a:endParaRPr>
          </a:p>
          <a:p>
            <a:pPr marL="0" lvl="0" indent="0" rtl="0">
              <a:spcBef>
                <a:spcPts val="0"/>
              </a:spcBef>
              <a:spcAft>
                <a:spcPts val="0"/>
              </a:spcAft>
              <a:buClr>
                <a:srgbClr val="000000"/>
              </a:buClr>
              <a:buSzPts val="1100"/>
              <a:buFont typeface="Arial"/>
              <a:buNone/>
            </a:pPr>
            <a:r>
              <a:rPr lang="en">
                <a:solidFill>
                  <a:srgbClr val="FFFFFF"/>
                </a:solidFill>
                <a:latin typeface="Roboto Slab"/>
                <a:ea typeface="Roboto Slab"/>
                <a:cs typeface="Roboto Slab"/>
                <a:sym typeface="Roboto Slab"/>
              </a:rPr>
              <a:t>And of course it resizes without losing quality and you can change the color.</a:t>
            </a:r>
            <a:endParaRPr>
              <a:solidFill>
                <a:srgbClr val="FFFFFF"/>
              </a:solidFill>
              <a:latin typeface="Roboto Slab"/>
              <a:ea typeface="Roboto Slab"/>
              <a:cs typeface="Roboto Slab"/>
              <a:sym typeface="Roboto Slab"/>
            </a:endParaRPr>
          </a:p>
          <a:p>
            <a:pPr marL="0" lvl="0" indent="0" rtl="0">
              <a:spcBef>
                <a:spcPts val="0"/>
              </a:spcBef>
              <a:spcAft>
                <a:spcPts val="0"/>
              </a:spcAft>
              <a:buNone/>
            </a:pPr>
            <a:endParaRPr>
              <a:solidFill>
                <a:srgbClr val="FFFFFF"/>
              </a:solidFill>
              <a:latin typeface="Roboto Slab"/>
              <a:ea typeface="Roboto Slab"/>
              <a:cs typeface="Roboto Slab"/>
              <a:sym typeface="Roboto Slab"/>
            </a:endParaRPr>
          </a:p>
          <a:p>
            <a:pPr marL="0" lvl="0" indent="0" rtl="0">
              <a:spcBef>
                <a:spcPts val="0"/>
              </a:spcBef>
              <a:spcAft>
                <a:spcPts val="0"/>
              </a:spcAft>
              <a:buNone/>
            </a:pPr>
            <a:r>
              <a:rPr lang="en">
                <a:solidFill>
                  <a:srgbClr val="FFFFFF"/>
                </a:solidFill>
                <a:latin typeface="Roboto Slab"/>
                <a:ea typeface="Roboto Slab"/>
                <a:cs typeface="Roboto Slab"/>
                <a:sym typeface="Roboto Slab"/>
              </a:rPr>
              <a:t>How? Follow Google instructions </a:t>
            </a:r>
            <a:r>
              <a:rPr lang="en" u="sng">
                <a:solidFill>
                  <a:srgbClr val="FFFFFF"/>
                </a:solidFill>
                <a:latin typeface="Roboto Slab"/>
                <a:ea typeface="Roboto Slab"/>
                <a:cs typeface="Roboto Slab"/>
                <a:sym typeface="Roboto Slab"/>
                <a:hlinkClick r:id="rId3"/>
              </a:rPr>
              <a:t>https://twitter.com/googledocs/status/730087240156643328</a:t>
            </a:r>
            <a:endParaRPr>
              <a:solidFill>
                <a:srgbClr val="FFFFFF"/>
              </a:solidFill>
              <a:latin typeface="Roboto Slab"/>
              <a:ea typeface="Roboto Slab"/>
              <a:cs typeface="Roboto Slab"/>
              <a:sym typeface="Roboto Slab"/>
            </a:endParaRPr>
          </a:p>
          <a:p>
            <a:pPr marL="0" lvl="0" indent="0" rtl="0">
              <a:spcBef>
                <a:spcPts val="0"/>
              </a:spcBef>
              <a:spcAft>
                <a:spcPts val="0"/>
              </a:spcAft>
              <a:buNone/>
            </a:pPr>
            <a:endParaRPr>
              <a:solidFill>
                <a:srgbClr val="FFFFFF"/>
              </a:solidFill>
              <a:latin typeface="Roboto Slab"/>
              <a:ea typeface="Roboto Slab"/>
              <a:cs typeface="Roboto Slab"/>
              <a:sym typeface="Roboto Slab"/>
            </a:endParaRPr>
          </a:p>
          <a:p>
            <a:pPr marL="0" lvl="0" indent="0" rtl="0">
              <a:spcBef>
                <a:spcPts val="0"/>
              </a:spcBef>
              <a:spcAft>
                <a:spcPts val="0"/>
              </a:spcAft>
              <a:buNone/>
            </a:pPr>
            <a:endParaRPr>
              <a:solidFill>
                <a:srgbClr val="FFFFFF"/>
              </a:solidFill>
              <a:latin typeface="Roboto Slab"/>
              <a:ea typeface="Roboto Slab"/>
              <a:cs typeface="Roboto Slab"/>
              <a:sym typeface="Roboto Slab"/>
            </a:endParaRPr>
          </a:p>
          <a:p>
            <a:pPr marL="0" lvl="0" indent="0" rtl="0">
              <a:spcBef>
                <a:spcPts val="0"/>
              </a:spcBef>
              <a:spcAft>
                <a:spcPts val="0"/>
              </a:spcAft>
              <a:buClr>
                <a:srgbClr val="000000"/>
              </a:buClr>
              <a:buSzPts val="1100"/>
              <a:buFont typeface="Arial"/>
              <a:buNone/>
            </a:pPr>
            <a:endParaRPr>
              <a:solidFill>
                <a:srgbClr val="FFFFFF"/>
              </a:solidFill>
              <a:latin typeface="Roboto Slab"/>
              <a:ea typeface="Roboto Slab"/>
              <a:cs typeface="Roboto Slab"/>
              <a:sym typeface="Roboto Slab"/>
            </a:endParaRPr>
          </a:p>
          <a:p>
            <a:pPr marL="0" lvl="0" indent="0" rtl="0">
              <a:spcBef>
                <a:spcPts val="0"/>
              </a:spcBef>
              <a:spcAft>
                <a:spcPts val="0"/>
              </a:spcAft>
              <a:buNone/>
            </a:pPr>
            <a:endParaRPr>
              <a:solidFill>
                <a:srgbClr val="FFFFFF"/>
              </a:solidFill>
              <a:latin typeface="Roboto Slab"/>
              <a:ea typeface="Roboto Slab"/>
              <a:cs typeface="Roboto Slab"/>
              <a:sym typeface="Roboto Slab"/>
            </a:endParaRPr>
          </a:p>
        </p:txBody>
      </p:sp>
      <p:sp>
        <p:nvSpPr>
          <p:cNvPr id="879" name="Shape 879"/>
          <p:cNvSpPr txBox="1"/>
          <p:nvPr/>
        </p:nvSpPr>
        <p:spPr>
          <a:xfrm>
            <a:off x="731900" y="2221850"/>
            <a:ext cx="7327500" cy="2570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3600">
                <a:solidFill>
                  <a:srgbClr val="FFFFFF"/>
                </a:solidFill>
                <a:latin typeface="Roboto Slab"/>
                <a:ea typeface="Roboto Slab"/>
                <a:cs typeface="Roboto Slab"/>
                <a:sym typeface="Roboto Slab"/>
              </a:rPr>
              <a:t>✋👆👉👍👤👦👧👨👩👪💃🏃💑❤😂😉😋😒😭👶😸🐟🍒🍔💣📌📖🔨🎃🎈🎨🏈🏰🌏🔌🔑</a:t>
            </a:r>
            <a:r>
              <a:rPr lang="en" sz="2400">
                <a:solidFill>
                  <a:srgbClr val="FFFFFF"/>
                </a:solidFill>
                <a:highlight>
                  <a:srgbClr val="18637B"/>
                </a:highlight>
                <a:latin typeface="Roboto Slab"/>
                <a:ea typeface="Roboto Slab"/>
                <a:cs typeface="Roboto Slab"/>
                <a:sym typeface="Roboto Slab"/>
              </a:rPr>
              <a:t> and many more...</a:t>
            </a:r>
            <a:endParaRPr sz="2400">
              <a:solidFill>
                <a:srgbClr val="FFFFFF"/>
              </a:solidFill>
              <a:highlight>
                <a:srgbClr val="18637B"/>
              </a:highlight>
              <a:latin typeface="Roboto Slab"/>
              <a:ea typeface="Roboto Slab"/>
              <a:cs typeface="Roboto Slab"/>
              <a:sym typeface="Roboto Slab"/>
            </a:endParaRPr>
          </a:p>
        </p:txBody>
      </p:sp>
      <p:sp>
        <p:nvSpPr>
          <p:cNvPr id="880" name="Shape 880"/>
          <p:cNvSpPr txBox="1"/>
          <p:nvPr/>
        </p:nvSpPr>
        <p:spPr>
          <a:xfrm>
            <a:off x="572775" y="7040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9600">
                <a:solidFill>
                  <a:srgbClr val="87AF64"/>
                </a:solidFill>
                <a:latin typeface="Roboto Slab"/>
                <a:ea typeface="Roboto Slab"/>
                <a:cs typeface="Roboto Slab"/>
                <a:sym typeface="Roboto Slab"/>
              </a:rPr>
              <a:t>😉</a:t>
            </a:r>
            <a:endParaRPr sz="9600">
              <a:solidFill>
                <a:srgbClr val="87AF64"/>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85720" y="357172"/>
            <a:ext cx="871543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المجال الأول – اختصاص محكمة قضاء الموظفين النظر في الدعاوى الانضباطية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لقد حدد قانون انضباط موظفي الدولة والقطاع العام رقم (14) لسنة 1991المعدل ، واجبات الموظف ، والعقوبات التي يجوز فرضها عليه وآثارها ، وإجراءات فرضها ، وطرق الطعن فيها</a:t>
            </a:r>
            <a:r>
              <a:rPr kumimoji="0" lang="ar-IQ" sz="1600" b="1" i="0" u="none" strike="noStrike" cap="none" normalizeH="0" baseline="3000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وبناء على ذلك فقد اختصت محاكم قضاء الموظفين بالنظر في الطعون التي يقيمها الموظفين في دوائر الدولة والقطاع العام ضد العقوبات المفروضة عليهم وهي لفت النظر والإنذار وقطع الراتب والتوبيخ وإنقاص الراتب وتنزيل الدرجة والفصل والعزل.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وقد أوجبت المادة(10) من قانون الانضباط على الوزير أو رئيس الدائرة تأليف لجنة </a:t>
            </a:r>
            <a:r>
              <a:rPr kumimoji="0" lang="ar-IQ" sz="16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تحقيقية</a:t>
            </a: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من رئيس عضوين من ذوي الخبرة على أن يكون أحدهم حاصلا على شهادة جامعية أولية في القانون. وتتولى التحقيق تحريرياً مع الموظف المخالف المحال عليها ، ولها في سبيل أداء مهمتها سماع وتدوين أقوال الموظف المحال ، والشهود والاطلاع على جميع المستندات والبيانات التي ترى ضرورة الاطلاع عليها ، وتحرير محضراً تثبت فيه ما اتخذته من إجراءات وما سمعته من أقوال مع توصياتها المسببة ، إما بعدم مساءلة الموظف وغلق التحقيق أو بفرض إحدى العقوبات المنصوص عليها في هذا القانون ، وترفع كل ذلك إلى الجهة التي أحالت الموظف عليها</a:t>
            </a:r>
            <a:r>
              <a:rPr kumimoji="0" lang="ar-IQ" sz="1600" b="1" i="0" u="none" strike="noStrike" cap="none" normalizeH="0" baseline="3000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وإذا رأت اللجنة أن فعل الموظف المحال عليها يشكل جريمة نشأت عن وظيفته أو ارتكبها بصفته الرسمية فيجب عليها أن توصي بإحالتها إلى المحاكم المختصة</a:t>
            </a:r>
            <a:r>
              <a:rPr kumimoji="0" lang="ar-IQ" sz="1600" b="1" i="0" u="none" strike="noStrike" cap="none" normalizeH="0" baseline="3000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وقد منح قانون الانضباط للوزير أو رئيس الدائرة بعد استجواب الموظف المخالف أن يفرض مباشرة عقوبات لفت النظر ، الإنذار ، وقطع الراتب ، من دون إحالته إلى لجنة </a:t>
            </a:r>
            <a:r>
              <a:rPr kumimoji="0" lang="ar-IQ" sz="16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تحقيقية</a:t>
            </a: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ومن جانب أخر فقد منحت المادة(12) من قانون الانضباط للوزير سلطة فرض عقوبة لفت النظر أو الإنذار أو قطع الراتب على الموظف الذي يشغل وظيفة مدير عام فما فوق عند إتيانه عملاً يخالف أحكام هذا القانون ، وإذا ظهر للوزير أن الموظف قد ارتكب فعلاً يستدعي عقوبة أشد مما مخول </a:t>
            </a:r>
            <a:r>
              <a:rPr kumimoji="0" lang="ar-IQ" sz="16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به</a:t>
            </a:r>
            <a:r>
              <a:rPr kumimoji="0" lang="ar-IQ" sz="16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فعليه أن يعرض الأمر على مجلس الوزراء متضمناً الاقتراح بفرض العقوبة. وللموظف المشمول بأحكام هذه المادة الحق بالطعن في العقوبات المفروضة عليه أما محكمة قضاء الموظفين . </a:t>
            </a:r>
            <a:endParaRPr kumimoji="0" lang="ar-IQ"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57158" y="0"/>
            <a:ext cx="878684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وقد أجازت المادة(14) من قانون الانضباط لرئيس الجمهورية أو من يخوله سلطة فرض أياً من العقوبات المنصوص عليها في قانون انضباط موظفي الدولة والقطاع العام على الموظفين التابعين له ، وكما أجاز القانون لرئيس مجلس الوزراء أو الوزير أو رئيس الدائرة غير مرتبطة بوزارة سلطة فرض عقوبة ( إنقاص الراتب أو تنزيل الدرجة أو الفصل أو العزل ) على الموظفين التابعين لوزارته أو دائرته والمشمول بأحكام هذا القانون ، وقد منح الموظف حق الطعن في قرار فرض العقوبة أمام محاكم قضاء الموظفين.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ولمحاكم قضاء الموظفين عند النظر بقرارات فرض العقوبات الانضباطية لها أن تقرر المصادقة على قرار فرض العقوبة أو تخفيضها أو إلغائها</a:t>
            </a:r>
            <a:r>
              <a:rPr kumimoji="0" lang="ar-IQ" sz="1800" b="1" i="0" u="none" strike="noStrike" cap="none" normalizeH="0" baseline="3000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إذ يشترط قبل تقديم الطعن أمام محكمة قضاء الموظفين على قرار فرض العقوبة التظلم من القرار أمام الجهة الإدارية التي أصدرته وذلك خلال (30) ثلاثين يوماً من تأريخ تبليغ الموظف بقرار فرض العقوبة وعلى الجهة المذكورة البت بهذا التظلم خلال (30) ثلاثين يوماً من تأريخ تقديمه وعند عدم البت فيه رغم انتهاء المدة يعد رفضاً للتظلم. ويشترط أن يقدم الطعن لدى محكمة قضاء الموظفين خلال (30) ثلاثين يوماً من تاريخ تبليغ الموظف برفض التظلم حقيقةً أو حكماً. ويعد القرار غير المطعون فيه خلال المدة القانونية التي حددها المشرع باتاً. وعلى محكمة قضاء الموظفين عند النظر في الطعون أن تراعي أحكام قانون أصول المحاكمات الجزائية وبما يتلاءم وأحكام قانون الانضباط وتكون جلساتها سرية. ويجوز الطعن تمييزاً أمام المحكمة الإدارية العليا بقرارات محكمة قضاء الموظفين خلال(30) ثلاثين يوماً من تأريخ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التبلغ</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بها</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أو اعتبارها مبلغة ويكون قرار محكمة قضاء الموظفين غير المطعون فيه وقرار المحكمة الإدارية العليا الصادرة نتيجة الطعن باتاً وملزماً. وعلى المحكمة الإدارية العليا أن تمارس اختصاصات محكمة التمييز المنصوص عليها في قانون أصول المحاكمات الجزائية عند النظر في الطعن المقدم في قرارات محكمة قضاء الموظفين وبما يتلاءم مع أحكام هذا القانون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0"/>
            <a:ext cx="885831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المجال الثاني – اختصاص محاكم قضاء الموظفين النظر في دعاوى الخدمة المدنية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تختص محكمة قضاء الموظفين النظر في الدعاوى التي يقيمها الموظف على دوائر الدولة والقطاع العام في الحقوق الناشئة عن قانون الخدمة المدنية أو القوانين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و</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الأنظمة التي تحكم العلاقة بين الموظف وبين الجهة التي تعمل فيها، وتتمثل موضوعات دعاوى الخدمة المدنية في المنازعات الخاصة بالطلبات التي يقدمها أصحاب الشأن بالتعيين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والترفيع</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ومنح العلاوات والاستغناء عن الخدمة في فترة التجربة وإعادة الموظف إلى وظيفته السابقة ، وتشمل هذه المنازعات أيضاً القضايا الخاصة بالرواتب والمخصصات المستحقة للموظفين واحتساب القدم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للترفيع</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بسبب الحصول على شهادات الاختصاص الجامعية أو اجتياز الدورات التدريبية ، واحتساب مدة ممارسة المهنة عند التعيين أو إعادة التعيين وتشمل كذلك المنازعات الناشئة عن تطبيق بعض قرارات مجلس قيادة الثورة المنحل ، والدعاوى المتعلقة بأجور المحاضرات الإضافية ومكافئات نهاية الخدمة وغيرها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ولمحاكم قضاء الموظفين عند النظر في هذه المنازعات ولاية كاملة لا تقف عند مجرد إلغاء القرار فحسب وإنما لها أن تحكم بتعديل القرار المطعون فيه أو التعويض عن الأضرار التي ألحقها بالمدعي ، وعلى ذوي الشأن إقامة دعواهم أمام محكمة قضاء الموظفين في شؤون الخدمة المدنية خلال المدة المحددة قانوناً ، وبخلافه فقد لا تسمع الدعوى المقامة بخصوص شؤون الخدمة بعد مضي (30) ثلاثين يوماً من تاريخ تبلغ الموظف بالأمر أو القرار المعترض عليه ،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اذا</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كان داخل العراق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و</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(60) ستين يوماً إذا كان خارجه ويجوز الطعن تمييزاً أمام المحكمة الإدارية العليا بقرارات محكمة قضاء الموظفين خلال(30) ثلاثين يوماً من تأريخ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التبلغ</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بها</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أو اعتبارها مبلغة. ويكون قرار محكمة قضاء الموظفين غير المطعون فيه وقرار المحكمة الإدارية العليا الصادرة نتيجة الطعن باتاً وملزماً. وعلى المحكمة الإدارية العليا أن تمارس اختصاصات محكمة التمييز المنصوص عليها في قانون المرافعات المدنية عند النظر في الطعن المقدم في قرارات محكمة قضاء الموظفين وبما يتلاءم مع أحكام هذا القانون.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ومن ذلك نخلص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الى</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القول إذا كان التظلم من قرار فرض العقوبة أمام الجهة الإدارية التي أصدرته شرطا لازماً قبل إقامة الدعوى الانضباطية أمام محكمة قضاء الموظفين فإنه لا يعد كذلك قبل إقامة دعوى الخدمة المدنية أمام المحكمة ذاتها وإنما يمكن الطعن مباشرةً بالقرارات الناشئة عن حقوق الخدمة المدنية أمام محكمة قضاء الموظفين من دون تظلم  .     </a:t>
            </a:r>
            <a:endParaRPr kumimoji="0" lang="ar-IQ"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الفرع الثاني- اختصاص محاكم القضاء الإداري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تختص محاكم القضاء الإداري بالفصل في صحة الأوامر والقرارات الإدارية الفردية والتنظيمية التي تصدر عن الموظفين والهيئات في الوزارات والجهات غير المرتبطة بوزارة والقطاع العام التي لم يعين مرجع للطعن فيها بناء على طلب ذي مصلحة معلومة وحالة وممكنة، ومع ذلك فالمصلحة المحتملة تكفي إن كان هناك ما يدعو إلى التخوف من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الحاق</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الضرر بذوي الشأن، وسنتناول هذا الفرع في النقاط الآتية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أولاً- اختصاص محكمة القضاء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الاداري</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بموجب قانون مجلس الدولة رقم (65) لسنة1979المعدل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بينت المادة(7/خامساً) من القانون أسباب الطعن لدى محكمة القضاء الإداري في الأوامر والقرارات الإدارية بوجه خاص ما يأتي: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أن يتضمن الأمر أو القرار خرقاً أو مخالفة للقانون أو الأنظمة أو التعليمات أو الأنظمة الداخلية.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أن يكون الأمر أو القرار قد صدر خلافاً لقواعد الاختصاص أو معيباً في شكله أو في الإجراءات أو في محله أو سببه.</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أن يتضمن الأمر أو القرار خطأ في تطبيق القوانين أو الأنظمة أو التعليمات أو الأنظمة الداخلية أو في تفسيرها أو إساءة أو تعسف في استعمال السلطة أو الانحراف عنها.</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لقد أورد المشرع أوصاف عدة للقرار الإداري الذي تصدره السلطة الإدارية في العراق وفقاً لاختصاصها المحدد قانوناً كالأنظمة والتعليمات والأنظمة الداخلية أو المنشورات الداخلية.</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ويعد في حكم الأمر أو القرار رفض أو امتناع الموظف أو الهيأة عن اتخاذ أمر أو قرار كان من الواجب عليها اتخاذه قانوناً. ومن ذلك نجد إن المشرع  قد سلك في تحديد الاختصاص لمحاكم مجلس الدولة العراقي مسلك التحديد التشريعي على سبيل الحصر وبذلك يكون اختصاصها متواضع جداً، وغير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متلاءم</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مع التطور الحاصل في التنظيم الإداري لأجهزة الدولة ومؤسساتها، بخلاف التطور الذي حصل في تحديد اختصاص القضاء الإداري للدول المقارنة فقد أخذ بالمعيار العام الذي جعل من مجلس الدولة المصري صاحب الولاية العامة في المنازعات الإدارية كافة</a:t>
            </a:r>
            <a:r>
              <a:rPr kumimoji="0" lang="ar-IQ" sz="1400" b="1" i="0" u="none" strike="noStrike" cap="none" normalizeH="0" baseline="30000" dirty="0" smtClean="0">
                <a:ln>
                  <a:noFill/>
                </a:ln>
                <a:solidFill>
                  <a:schemeClr val="bg1"/>
                </a:solidFill>
                <a:effectLst/>
                <a:latin typeface="Simplified Arabic" pitchFamily="18" charset="-78"/>
                <a:ea typeface="Calibri" pitchFamily="34" charset="0"/>
                <a:cs typeface="Simplified Arabic" pitchFamily="18" charset="-78"/>
              </a:rPr>
              <a:t> </a:t>
            </a:r>
            <a:endParaRPr kumimoji="0" lang="ar-IQ"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0"/>
            <a:ext cx="9144000" cy="5143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ثانياً- اختصاص محكمة القضاء الإداري بموجب القوانين الأخرى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لقد صدرت في السنوات الأخيرة عدة قوانين وسع المشرع بمقتضاها من اختصاص محكمة القضاء الإداري فضلاً عن تلك المنصوص عليها في قانون مجلس الدولة فأصبحت كالأتي: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النظر في الطعون المتعلقة بمنح الجنسية.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النظر في الطعون المقدمة من رؤساء وأعضاء مجالس المحافظات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والأقضية</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والنواحي ومن المحافظين عند إنهاء عضويتهم لأي سبب</a:t>
            </a:r>
            <a:r>
              <a:rPr kumimoji="0" lang="ar-IQ" sz="1400" b="1" i="0" u="none" strike="noStrike" cap="none" normalizeH="0" baseline="30000" dirty="0" smtClean="0">
                <a:ln>
                  <a:noFill/>
                </a:ln>
                <a:solidFill>
                  <a:schemeClr val="bg1"/>
                </a:solidFill>
                <a:effectLst/>
                <a:latin typeface="Simplified Arabic" pitchFamily="18" charset="-78"/>
                <a:ea typeface="Calibri" pitchFamily="34" charset="0"/>
                <a:cs typeface="Simplified Arabic" pitchFamily="18" charset="-78"/>
              </a:rPr>
              <a:t>.</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النظر في الطعون المتعلقة بقرارات حل مجالس المحافظات والمجالس المحلية الأُخرَ.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النظر في الطعون المتعلقة بشروط اعتماد المكاتب الاستثمارية والمختبرات في مجال حماية البيئة.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النظر بالطعون المقدمة في قرارات لجنة تعويض المتضررين لعدم تعيين قانون تعويض المتضررين رقم (5) لسنة2009</a:t>
            </a:r>
            <a:r>
              <a:rPr kumimoji="0" lang="ar-IQ" sz="1400" b="1" i="0" u="none" strike="noStrike" cap="none" normalizeH="0" baseline="30000" dirty="0" smtClean="0">
                <a:ln>
                  <a:noFill/>
                </a:ln>
                <a:solidFill>
                  <a:schemeClr val="bg1"/>
                </a:solidFill>
                <a:effectLst/>
                <a:latin typeface="Simplified Arabic" pitchFamily="18" charset="-78"/>
                <a:ea typeface="Calibri" pitchFamily="34" charset="0"/>
                <a:cs typeface="Simplified Arabic" pitchFamily="18" charset="-78"/>
              </a:rPr>
              <a:t>.</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مرجع للطعن في القرارات الصادرة بموجبه فيكون القرار قابلاً للطعن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به</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أمام محكمة القضاء الإداري.....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اختصاص محكمة القضاء الإداري في شؤون الخدمة الخاصة بضباط الشرطة وقوى الأمن الداخلي.</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اختصاص النظر في المخالفات التي تحصل في معاملات البيع خلافاً لنظام التسجيل العقاري إذا لم يكتسب التسجيل شكله النهائي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النظر بالطعن بقرار تضمين الموظف الصادر من الوزير أو رئيس الجهة غير المرتبطة بوزارة أو المحافظ.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636838" algn="ctr"/>
                <a:tab pos="5273675" algn="r"/>
              </a:tabLst>
            </a:pP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الإختصاص</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الولائي</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 تختص محكمة القضاء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الاداري</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بإصدار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الاوامر</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الولائية</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الخاصة بإيقاف القرارات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الادارية</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التي تصدر الجهات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الادارية</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المرتبطة وغير المرتبطة بوزارة ، استناداً للمواد (151-152- 153) من قانون المرافعات المدنية رقم(83) لسنة1969المعدل .  </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ومن ذلك يكون المشرع العراقي قد اعتمد معيارين لتحديد اختصاص محكمة القضاء الإداري المعيار الأول: هو التحديد على سبيل الحصر في قانون مجلس الدولة لاختصاص المحكمة. والثاني: إيراد الاختصاصات في القوانين الأُخرَ المذكورة وبذلك فأن المشرع قد أبقى على اختصاصات محكمة القضاء الإداري كما هي ولم يأتِ باختصاصات جديدة في قانون مجلس الدولة رقم (71) لسنة2017.</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636838" algn="ctr"/>
                <a:tab pos="5273675" algn="r"/>
              </a:tabLst>
            </a:pP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ونعتقد أن أساس ذلك ما يلاحظ من قصر اختصاص محكمة القضاء الإداري في النظر في الدعاوى الإدارية المتعلقة بالقرارات الإدارية فقط كان له ما يبرره عند صدور قانون التعديل الثاني لقانون مجلس الدولة رقم(106) لسنة1989 كون القضاء الإداري العراقي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أنذاك</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قضاء حديث النشأة ولا يمكن إثقال كاهله بالمنازعات الإدارية كافة ، فإن الأمر قد اختلف في الوقت الحاضر ويعد مرور أكثر من عشرين عاماً على إنشاء القضاء الإداري في العراق وما حصل من تطورات إيجابية في الحياة السياسية والإدارية، وإن هذا الأمر يقتضي من المشرع العراقي تعديل اختصاص محاكم القضاء الإداري باعتماد المعيار العام </a:t>
            </a:r>
            <a:r>
              <a:rPr kumimoji="0" lang="ar-IQ" sz="1400" b="1"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إسوةً</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بالدول المقارنة ليشمل اختصاص محكمة القضاء الإداري نظر العديد من المنازعات الإدارية الأُخرَ، ومن ذلك الدعاوى المتعلقة بالعقود الإدارية والضرائب والرسوم وقضايا التقاعد وغيرها، لأن القضاء الإداري يعد المحامي لحقوق الأفراد والحريات العامة.</a:t>
            </a:r>
            <a:endParaRPr kumimoji="0" lang="ar-IQ"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p:txBody>
          <a:bodyPr/>
          <a:lstStyle/>
          <a:p>
            <a:r>
              <a:rPr lang="ar-IQ" b="1" dirty="0" smtClean="0"/>
              <a:t>إجراءات الطعن أمام محكمة القضاء </a:t>
            </a:r>
            <a:r>
              <a:rPr lang="ar-IQ" b="1" dirty="0" err="1" smtClean="0"/>
              <a:t>الاداري</a:t>
            </a:r>
            <a:endParaRPr lang="ar-IQ" b="1" dirty="0"/>
          </a:p>
        </p:txBody>
      </p:sp>
    </p:spTree>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3706</Words>
  <PresentationFormat>عرض على الشاشة (9:16)‏</PresentationFormat>
  <Paragraphs>225</Paragraphs>
  <Slides>39</Slides>
  <Notes>29</Notes>
  <HiddenSlides>0</HiddenSlides>
  <MMClips>0</MMClips>
  <ScaleCrop>false</ScaleCrop>
  <HeadingPairs>
    <vt:vector size="6" baseType="variant">
      <vt:variant>
        <vt:lpstr>الخطوط المستخدمة</vt:lpstr>
      </vt:variant>
      <vt:variant>
        <vt:i4>6</vt:i4>
      </vt:variant>
      <vt:variant>
        <vt:lpstr>سمة</vt:lpstr>
      </vt:variant>
      <vt:variant>
        <vt:i4>1</vt:i4>
      </vt:variant>
      <vt:variant>
        <vt:lpstr>عناوين الشرائح</vt:lpstr>
      </vt:variant>
      <vt:variant>
        <vt:i4>39</vt:i4>
      </vt:variant>
    </vt:vector>
  </HeadingPairs>
  <TitlesOfParts>
    <vt:vector size="46" baseType="lpstr">
      <vt:lpstr>Arial</vt:lpstr>
      <vt:lpstr>Roboto Slab</vt:lpstr>
      <vt:lpstr>Simplified Arabic</vt:lpstr>
      <vt:lpstr>Calibri</vt:lpstr>
      <vt:lpstr>Nixie One</vt:lpstr>
      <vt:lpstr>Impact</vt:lpstr>
      <vt:lpstr>Warwick template</vt:lpstr>
      <vt:lpstr> المطلب الثاني     اختصاصات مجلس الدولة القضائية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Instructions for use</vt:lpstr>
      <vt:lpstr>Hello!</vt:lpstr>
      <vt:lpstr>Transition headline</vt:lpstr>
      <vt:lpstr>الشريحة 15</vt:lpstr>
      <vt:lpstr>This is a slide title</vt:lpstr>
      <vt:lpstr>BIG CONCEPT</vt:lpstr>
      <vt:lpstr>You can also split your content</vt:lpstr>
      <vt:lpstr>In two or three columns</vt:lpstr>
      <vt:lpstr>A picture is worth a thousand words</vt:lpstr>
      <vt:lpstr>Want big impact?</vt:lpstr>
      <vt:lpstr>Use charts to explain your ideas</vt:lpstr>
      <vt:lpstr>Or use diagrams to explain complex ideas</vt:lpstr>
      <vt:lpstr>And tables to compare data</vt:lpstr>
      <vt:lpstr>Maps</vt:lpstr>
      <vt:lpstr>89,526,124</vt:lpstr>
      <vt:lpstr>89,526,124$</vt:lpstr>
      <vt:lpstr>Our process is easy</vt:lpstr>
      <vt:lpstr>Let’s review some concepts</vt:lpstr>
      <vt:lpstr>الشريحة 30</vt:lpstr>
      <vt:lpstr>الشريحة 31</vt:lpstr>
      <vt:lpstr>الشريحة 32</vt:lpstr>
      <vt:lpstr>الشريحة 33</vt:lpstr>
      <vt:lpstr>الشريحة 34</vt:lpstr>
      <vt:lpstr>الشريحة 35</vt:lpstr>
      <vt:lpstr>Credits</vt:lpstr>
      <vt:lpstr>Presentation design</vt:lpstr>
      <vt:lpstr>الشريحة 38</vt:lpstr>
      <vt:lpstr>الشريحة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المطلب الثاني     اختصاصات مجلس الدولة القضائية </dc:title>
  <cp:lastModifiedBy>CITY.NET</cp:lastModifiedBy>
  <cp:revision>6</cp:revision>
  <dcterms:modified xsi:type="dcterms:W3CDTF">2019-01-04T07:24:27Z</dcterms:modified>
</cp:coreProperties>
</file>