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ABD261E-2037-4D76-9104-5F5E24EBEB8B}" type="datetimeFigureOut">
              <a:rPr lang="ar-IQ" smtClean="0"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C11B-CEA2-489E-B7B4-57EE40A963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61E-2037-4D76-9104-5F5E24EBEB8B}" type="datetimeFigureOut">
              <a:rPr lang="ar-IQ" smtClean="0"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C11B-CEA2-489E-B7B4-57EE40A963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61E-2037-4D76-9104-5F5E24EBEB8B}" type="datetimeFigureOut">
              <a:rPr lang="ar-IQ" smtClean="0"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C11B-CEA2-489E-B7B4-57EE40A963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61E-2037-4D76-9104-5F5E24EBEB8B}" type="datetimeFigureOut">
              <a:rPr lang="ar-IQ" smtClean="0"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C11B-CEA2-489E-B7B4-57EE40A96356}" type="slidenum">
              <a:rPr lang="ar-IQ" smtClean="0"/>
              <a:t>‹#›</a:t>
            </a:fld>
            <a:endParaRPr lang="ar-IQ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61E-2037-4D76-9104-5F5E24EBEB8B}" type="datetimeFigureOut">
              <a:rPr lang="ar-IQ" smtClean="0"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C11B-CEA2-489E-B7B4-57EE40A96356}" type="slidenum">
              <a:rPr lang="ar-IQ" smtClean="0"/>
              <a:t>‹#›</a:t>
            </a:fld>
            <a:endParaRPr lang="ar-IQ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61E-2037-4D76-9104-5F5E24EBEB8B}" type="datetimeFigureOut">
              <a:rPr lang="ar-IQ" smtClean="0"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C11B-CEA2-489E-B7B4-57EE40A96356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61E-2037-4D76-9104-5F5E24EBEB8B}" type="datetimeFigureOut">
              <a:rPr lang="ar-IQ" smtClean="0"/>
              <a:t>03/08/1440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C11B-CEA2-489E-B7B4-57EE40A963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61E-2037-4D76-9104-5F5E24EBEB8B}" type="datetimeFigureOut">
              <a:rPr lang="ar-IQ" smtClean="0"/>
              <a:t>03/08/1440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C11B-CEA2-489E-B7B4-57EE40A96356}" type="slidenum">
              <a:rPr lang="ar-IQ" smtClean="0"/>
              <a:t>‹#›</a:t>
            </a:fld>
            <a:endParaRPr lang="ar-IQ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61E-2037-4D76-9104-5F5E24EBEB8B}" type="datetimeFigureOut">
              <a:rPr lang="ar-IQ" smtClean="0"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C11B-CEA2-489E-B7B4-57EE40A963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61E-2037-4D76-9104-5F5E24EBEB8B}" type="datetimeFigureOut">
              <a:rPr lang="ar-IQ" smtClean="0"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C11B-CEA2-489E-B7B4-57EE40A96356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61E-2037-4D76-9104-5F5E24EBEB8B}" type="datetimeFigureOut">
              <a:rPr lang="ar-IQ" smtClean="0"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C11B-CEA2-489E-B7B4-57EE40A963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ABD261E-2037-4D76-9104-5F5E24EBEB8B}" type="datetimeFigureOut">
              <a:rPr lang="ar-IQ" smtClean="0"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48EC11B-CEA2-489E-B7B4-57EE40A96356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496944" cy="6120680"/>
          </a:xfrm>
        </p:spPr>
        <p:txBody>
          <a:bodyPr>
            <a:normAutofit/>
          </a:bodyPr>
          <a:lstStyle/>
          <a:p>
            <a:r>
              <a:rPr lang="ar-IQ" dirty="0"/>
              <a:t> </a:t>
            </a:r>
            <a:endParaRPr lang="en-US" dirty="0"/>
          </a:p>
          <a:p>
            <a:r>
              <a:rPr lang="ar-IQ" dirty="0"/>
              <a:t> </a:t>
            </a:r>
            <a:r>
              <a:rPr lang="ar-IQ" sz="3600" dirty="0">
                <a:cs typeface="Akhbar MT" pitchFamily="2" charset="-78"/>
              </a:rPr>
              <a:t>المحاضرة الثانية :- نتناول في هذه المحاضرة الطبيعة القانونية للقانون الدولي العام  من خلال :- </a:t>
            </a:r>
            <a:endParaRPr lang="en-US" sz="3600" dirty="0">
              <a:cs typeface="Akhbar MT" pitchFamily="2" charset="-78"/>
            </a:endParaRPr>
          </a:p>
          <a:p>
            <a:r>
              <a:rPr lang="ar-IQ" sz="3600">
                <a:cs typeface="Akhbar MT" pitchFamily="2" charset="-78"/>
              </a:rPr>
              <a:t> </a:t>
            </a:r>
            <a:r>
              <a:rPr lang="ar-IQ" sz="3600" smtClean="0">
                <a:cs typeface="Akhbar MT" pitchFamily="2" charset="-78"/>
              </a:rPr>
              <a:t>- </a:t>
            </a:r>
            <a:r>
              <a:rPr lang="ar-IQ" sz="3600" dirty="0">
                <a:cs typeface="Akhbar MT" pitchFamily="2" charset="-78"/>
              </a:rPr>
              <a:t>السلطة التشريعية </a:t>
            </a:r>
            <a:endParaRPr lang="en-US" sz="3600" dirty="0">
              <a:cs typeface="Akhbar MT" pitchFamily="2" charset="-78"/>
            </a:endParaRPr>
          </a:p>
          <a:p>
            <a:r>
              <a:rPr lang="ar-IQ" sz="3600" dirty="0">
                <a:cs typeface="Akhbar MT" pitchFamily="2" charset="-78"/>
              </a:rPr>
              <a:t>- السلطة القضائية </a:t>
            </a:r>
            <a:endParaRPr lang="en-US" sz="3600" dirty="0">
              <a:cs typeface="Akhbar MT" pitchFamily="2" charset="-78"/>
            </a:endParaRPr>
          </a:p>
          <a:p>
            <a:r>
              <a:rPr lang="ar-IQ" sz="3600" dirty="0">
                <a:cs typeface="Akhbar MT" pitchFamily="2" charset="-78"/>
              </a:rPr>
              <a:t>- الجزاء</a:t>
            </a:r>
            <a:endParaRPr lang="en-US" sz="3600" dirty="0">
              <a:cs typeface="Akhbar MT" pitchFamily="2" charset="-78"/>
            </a:endParaRPr>
          </a:p>
          <a:p>
            <a:r>
              <a:rPr lang="en-US" dirty="0"/>
              <a:t> 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30404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ن الخياطه الرفيعة">
  <a:themeElements>
    <a:clrScheme name="فن الخياطه الرفيعة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فن الخياطه الرفيع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</TotalTime>
  <Words>0</Words>
  <Application>Microsoft Office PowerPoint</Application>
  <PresentationFormat>عرض على الشاشة (3:4)‏</PresentationFormat>
  <Paragraphs>6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فن الخياطه الرفيعة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Dhmiaa</dc:creator>
  <cp:lastModifiedBy>Dhmiaa</cp:lastModifiedBy>
  <cp:revision>1</cp:revision>
  <dcterms:created xsi:type="dcterms:W3CDTF">2019-04-08T14:30:15Z</dcterms:created>
  <dcterms:modified xsi:type="dcterms:W3CDTF">2019-04-08T14:33:32Z</dcterms:modified>
</cp:coreProperties>
</file>