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776FC7-C55F-4256-9726-FBFF84C6C14F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CCADD4-0CE3-45C0-BFCE-E6B6D917B548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27584" y="1997839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 </a:t>
            </a:r>
            <a:endParaRPr lang="en-US" dirty="0"/>
          </a:p>
          <a:p>
            <a:r>
              <a:rPr lang="ar-IQ" sz="4000" b="1" dirty="0"/>
              <a:t>المحاضرة الثالثة:- </a:t>
            </a:r>
            <a:r>
              <a:rPr lang="ar-IQ" sz="4000" dirty="0"/>
              <a:t>والتي نوضح من خلالها اساس القانون الدولي العام من خلال :-</a:t>
            </a:r>
            <a:endParaRPr lang="en-US" sz="4000" dirty="0"/>
          </a:p>
          <a:p>
            <a:r>
              <a:rPr lang="ar-IQ" sz="4000" dirty="0"/>
              <a:t> </a:t>
            </a:r>
            <a:endParaRPr lang="en-US" sz="4000" dirty="0"/>
          </a:p>
          <a:p>
            <a:r>
              <a:rPr lang="ar-IQ" sz="4000" dirty="0"/>
              <a:t>- المذهب الارادي </a:t>
            </a:r>
            <a:endParaRPr lang="en-US" sz="4000" dirty="0"/>
          </a:p>
          <a:p>
            <a:r>
              <a:rPr lang="ar-IQ" sz="4000" dirty="0"/>
              <a:t>- المذهب الموضوعي </a:t>
            </a:r>
            <a:endParaRPr lang="en-US" sz="4000" dirty="0"/>
          </a:p>
          <a:p>
            <a:r>
              <a:rPr lang="ar-IQ" sz="4000" dirty="0"/>
              <a:t> </a:t>
            </a:r>
            <a:endParaRPr lang="en-US" sz="4000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1856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0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تدفق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Dhmiaa</dc:creator>
  <cp:lastModifiedBy>Dhmiaa</cp:lastModifiedBy>
  <cp:revision>1</cp:revision>
  <dcterms:created xsi:type="dcterms:W3CDTF">2019-04-08T14:33:48Z</dcterms:created>
  <dcterms:modified xsi:type="dcterms:W3CDTF">2019-04-08T14:35:12Z</dcterms:modified>
</cp:coreProperties>
</file>