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7C3AAA-D30F-4B68-BD6C-94304D722D7A}" type="datetimeFigureOut">
              <a:rPr lang="ar-IQ" smtClean="0"/>
              <a:t>03/08/1440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4B08CD-FD2D-4FAC-A401-AC825D40CBD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893947"/>
            <a:ext cx="7128792" cy="5911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1200" dirty="0" smtClean="0">
              <a:effectLst/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effectLst/>
                <a:latin typeface="Calibri"/>
                <a:ea typeface="Calibri"/>
                <a:cs typeface="Mudir MT"/>
              </a:rPr>
              <a:t> </a:t>
            </a:r>
            <a:r>
              <a:rPr lang="ar-IQ" sz="2800" b="1" dirty="0" smtClean="0">
                <a:effectLst/>
                <a:latin typeface="Calibri"/>
                <a:ea typeface="Calibri"/>
                <a:cs typeface="Mudir MT"/>
              </a:rPr>
              <a:t>المحاضرة الرابعة :- </a:t>
            </a:r>
            <a:r>
              <a:rPr lang="ar-IQ" sz="2800" dirty="0" smtClean="0">
                <a:effectLst/>
                <a:latin typeface="Calibri"/>
                <a:ea typeface="Calibri"/>
                <a:cs typeface="Mudir MT"/>
              </a:rPr>
              <a:t>والتي تتناول العلاقة بين القانون الدولي والداخلي من خلال :-</a:t>
            </a:r>
            <a:endParaRPr lang="en-US" sz="2800" dirty="0" smtClean="0">
              <a:effectLst/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sz="2800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2800" dirty="0" smtClean="0">
              <a:effectLst/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sz="2800" dirty="0" smtClean="0">
                <a:effectLst/>
                <a:latin typeface="Calibri"/>
                <a:ea typeface="Calibri"/>
                <a:cs typeface="Mudir MT"/>
              </a:rPr>
              <a:t>- نظرية وحدة القانون </a:t>
            </a:r>
            <a:endParaRPr lang="en-US" sz="2800" dirty="0" smtClean="0">
              <a:effectLst/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sz="2800" dirty="0" smtClean="0">
                <a:effectLst/>
                <a:latin typeface="Calibri"/>
                <a:ea typeface="Calibri"/>
                <a:cs typeface="Mudir MT"/>
              </a:rPr>
              <a:t>- نظرية ازدواج القانونين </a:t>
            </a:r>
            <a:endParaRPr lang="en-US" sz="2800" dirty="0" smtClean="0">
              <a:effectLst/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sz="2800" dirty="0" smtClean="0">
                <a:effectLst/>
                <a:latin typeface="Calibri"/>
                <a:ea typeface="Calibri"/>
                <a:cs typeface="Mudir MT"/>
              </a:rPr>
              <a:t>- المفاضلة بين النظريتين </a:t>
            </a:r>
            <a:endParaRPr lang="en-US" sz="2800" dirty="0" smtClean="0">
              <a:effectLst/>
              <a:latin typeface="Calibri"/>
              <a:ea typeface="Calibri"/>
              <a:cs typeface="Arial"/>
            </a:endParaRPr>
          </a:p>
          <a:p>
            <a:pPr algn="justLow">
              <a:lnSpc>
                <a:spcPct val="150000"/>
              </a:lnSpc>
              <a:spcAft>
                <a:spcPts val="1000"/>
              </a:spcAft>
            </a:pPr>
            <a:r>
              <a:rPr lang="ar-IQ" dirty="0" smtClean="0">
                <a:effectLst/>
                <a:latin typeface="Calibri"/>
                <a:ea typeface="Calibri"/>
                <a:cs typeface="Mudir MT"/>
              </a:rPr>
              <a:t> </a:t>
            </a:r>
            <a:endParaRPr lang="en-US" sz="1200" dirty="0" smtClean="0">
              <a:effectLst/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effectLst/>
                <a:latin typeface="Calibri"/>
                <a:ea typeface="Calibri"/>
                <a:cs typeface="Arial"/>
              </a:rPr>
              <a:t> 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08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0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حيوية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Dhmiaa</dc:creator>
  <cp:lastModifiedBy>Dhmiaa</cp:lastModifiedBy>
  <cp:revision>1</cp:revision>
  <dcterms:created xsi:type="dcterms:W3CDTF">2019-04-08T14:35:18Z</dcterms:created>
  <dcterms:modified xsi:type="dcterms:W3CDTF">2019-04-08T14:37:22Z</dcterms:modified>
</cp:coreProperties>
</file>