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67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014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368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27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03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354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32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819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781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99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0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782BB-81F4-438D-84FF-E74BBD6FB93B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8AE1-BE61-4B9B-873F-70781BF0FAF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671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90872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sz="3200" b="1" dirty="0"/>
              <a:t>المحاضرة السادسة :- </a:t>
            </a:r>
            <a:r>
              <a:rPr lang="ar-IQ" sz="3200" dirty="0"/>
              <a:t>نتناول مصادر القانون الدولي و أولها المعاهدات الدولية </a:t>
            </a:r>
            <a:endParaRPr lang="en-US" sz="3200" dirty="0"/>
          </a:p>
          <a:p>
            <a:r>
              <a:rPr lang="ar-IQ" sz="3200" dirty="0"/>
              <a:t> </a:t>
            </a:r>
            <a:endParaRPr lang="en-US" sz="3200" dirty="0"/>
          </a:p>
          <a:p>
            <a:r>
              <a:rPr lang="ar-IQ" sz="3200" dirty="0"/>
              <a:t>- تعريف المعاهدة </a:t>
            </a:r>
            <a:endParaRPr lang="en-US" sz="3200" dirty="0"/>
          </a:p>
          <a:p>
            <a:r>
              <a:rPr lang="ar-IQ" sz="3200" dirty="0"/>
              <a:t>- اتفاقات ذات الشكل المبسط</a:t>
            </a:r>
            <a:endParaRPr lang="en-US" sz="3200" dirty="0"/>
          </a:p>
          <a:p>
            <a:pPr marL="285750" indent="-285750">
              <a:buFontTx/>
              <a:buChar char="-"/>
            </a:pPr>
            <a:r>
              <a:rPr lang="ar-IQ" sz="3200" dirty="0" smtClean="0"/>
              <a:t>تصنيف </a:t>
            </a:r>
            <a:r>
              <a:rPr lang="ar-IQ" sz="3200" dirty="0"/>
              <a:t>المعاهدات </a:t>
            </a:r>
            <a:endParaRPr lang="ar-IQ" sz="3200" dirty="0" smtClean="0"/>
          </a:p>
          <a:p>
            <a:pPr marL="285750" indent="-285750">
              <a:buFontTx/>
              <a:buChar char="-"/>
            </a:pPr>
            <a:endParaRPr lang="ar-IQ" dirty="0"/>
          </a:p>
          <a:p>
            <a:pPr marL="285750" indent="-285750">
              <a:buFontTx/>
              <a:buChar char="-"/>
            </a:pPr>
            <a:endParaRPr lang="ar-IQ" dirty="0" smtClean="0"/>
          </a:p>
          <a:p>
            <a:pPr marL="285750" indent="-285750">
              <a:buFontTx/>
              <a:buChar char="-"/>
            </a:pPr>
            <a:endParaRPr lang="ar-IQ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136163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2019-04-08T14:47:51Z</dcterms:created>
  <dcterms:modified xsi:type="dcterms:W3CDTF">2019-04-08T14:49:33Z</dcterms:modified>
</cp:coreProperties>
</file>