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733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649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118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678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354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249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948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74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034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882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263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EB50-6D96-43F4-97A5-F2F5093D356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FCE4D-3CA5-41A4-814D-FCC4A28A03D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84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620688"/>
            <a:ext cx="8208912" cy="49859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sz="4000" b="1" dirty="0"/>
              <a:t>المحاضرة السابعة :-</a:t>
            </a:r>
            <a:endParaRPr lang="en-US" sz="4000" dirty="0"/>
          </a:p>
          <a:p>
            <a:r>
              <a:rPr lang="ar-IQ" sz="4000" b="1" dirty="0"/>
              <a:t> </a:t>
            </a:r>
            <a:r>
              <a:rPr lang="ar-IQ" sz="4000" dirty="0"/>
              <a:t>نتناول فيها ابرام المعاهدات وشروط صحتها </a:t>
            </a:r>
            <a:r>
              <a:rPr lang="ar-IQ" sz="4000"/>
              <a:t>وتنفيذ </a:t>
            </a:r>
            <a:r>
              <a:rPr lang="ar-IQ" sz="4000" smtClean="0"/>
              <a:t>المعاهدات</a:t>
            </a:r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r>
              <a:rPr lang="ar-IQ" dirty="0" smtClean="0"/>
              <a:t> 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033836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Dhmiaa</dc:creator>
  <cp:lastModifiedBy>Dhmiaa</cp:lastModifiedBy>
  <cp:revision>1</cp:revision>
  <dcterms:created xsi:type="dcterms:W3CDTF">2019-04-08T14:49:36Z</dcterms:created>
  <dcterms:modified xsi:type="dcterms:W3CDTF">2019-04-08T14:51:11Z</dcterms:modified>
</cp:coreProperties>
</file>