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916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42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649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277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430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983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671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416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29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003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215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7BAA-A647-48AC-B91B-E3CE43B3732D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6CD7D-A1E7-435F-B270-F2837ED54F0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238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764704"/>
            <a:ext cx="7848872" cy="406265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endParaRPr lang="ar-IQ" sz="4000" dirty="0"/>
          </a:p>
          <a:p>
            <a:r>
              <a:rPr lang="ar-IQ" sz="4000" b="1" dirty="0"/>
              <a:t>المحاضرة الثامنة:- </a:t>
            </a:r>
            <a:r>
              <a:rPr lang="ar-IQ" sz="4000" dirty="0"/>
              <a:t>تتناول اثر المعاهدات بالنسبة لأطرافها حيث </a:t>
            </a:r>
          </a:p>
          <a:p>
            <a:r>
              <a:rPr lang="ar-IQ" sz="4000" dirty="0"/>
              <a:t>- الالتزام بتنفيذها </a:t>
            </a:r>
          </a:p>
          <a:p>
            <a:r>
              <a:rPr lang="ar-IQ" sz="4000" dirty="0"/>
              <a:t>- ونطاق الزماني والمكاني </a:t>
            </a:r>
            <a:r>
              <a:rPr lang="ar-IQ" sz="4000" dirty="0" err="1"/>
              <a:t>للتطبيقها</a:t>
            </a:r>
            <a:endParaRPr lang="ar-IQ" sz="4000" dirty="0"/>
          </a:p>
          <a:p>
            <a:pPr marL="285750" indent="-285750">
              <a:buFontTx/>
              <a:buChar char="-"/>
            </a:pPr>
            <a:r>
              <a:rPr lang="ar-IQ" sz="4000" dirty="0" smtClean="0"/>
              <a:t>وكذلك </a:t>
            </a:r>
            <a:r>
              <a:rPr lang="ar-IQ" sz="4000" dirty="0"/>
              <a:t>اثر المعاهدات بالنسبة للغير </a:t>
            </a:r>
            <a:endParaRPr lang="ar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204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Dhmiaa</dc:creator>
  <cp:lastModifiedBy>Dhmiaa</cp:lastModifiedBy>
  <cp:revision>1</cp:revision>
  <dcterms:created xsi:type="dcterms:W3CDTF">2019-04-08T14:51:34Z</dcterms:created>
  <dcterms:modified xsi:type="dcterms:W3CDTF">2019-04-08T14:52:52Z</dcterms:modified>
</cp:coreProperties>
</file>