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AFA2-59D4-4C2C-9360-455892812C51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61B-7C5B-42EF-8D1E-C6B44B048A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95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AFA2-59D4-4C2C-9360-455892812C51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61B-7C5B-42EF-8D1E-C6B44B048A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817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AFA2-59D4-4C2C-9360-455892812C51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61B-7C5B-42EF-8D1E-C6B44B048A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38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AFA2-59D4-4C2C-9360-455892812C51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61B-7C5B-42EF-8D1E-C6B44B048A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765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AFA2-59D4-4C2C-9360-455892812C51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61B-7C5B-42EF-8D1E-C6B44B048A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117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AFA2-59D4-4C2C-9360-455892812C51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61B-7C5B-42EF-8D1E-C6B44B048A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795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AFA2-59D4-4C2C-9360-455892812C51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61B-7C5B-42EF-8D1E-C6B44B048A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160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AFA2-59D4-4C2C-9360-455892812C51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61B-7C5B-42EF-8D1E-C6B44B048A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290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AFA2-59D4-4C2C-9360-455892812C51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61B-7C5B-42EF-8D1E-C6B44B048A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151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AFA2-59D4-4C2C-9360-455892812C51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61B-7C5B-42EF-8D1E-C6B44B048A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754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AFA2-59D4-4C2C-9360-455892812C51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61B-7C5B-42EF-8D1E-C6B44B048A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35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FAFA2-59D4-4C2C-9360-455892812C51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D961B-7C5B-42EF-8D1E-C6B44B048A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862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1560" y="980728"/>
            <a:ext cx="7920880" cy="34163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ar-IQ" b="1" dirty="0"/>
          </a:p>
          <a:p>
            <a:endParaRPr lang="ar-IQ" b="1" dirty="0"/>
          </a:p>
          <a:p>
            <a:r>
              <a:rPr lang="ar-IQ" sz="5400" b="1" dirty="0"/>
              <a:t>المحاضرة التاسعة :- </a:t>
            </a:r>
            <a:endParaRPr lang="ar-IQ" sz="5400" dirty="0"/>
          </a:p>
          <a:p>
            <a:r>
              <a:rPr lang="ar-IQ" sz="5400" dirty="0"/>
              <a:t>تفسير المعاهدات وتعديلها من حيث المبادئ المتبعة والاليات اللازمة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081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Dhmiaa</dc:creator>
  <cp:lastModifiedBy>Dhmiaa</cp:lastModifiedBy>
  <cp:revision>1</cp:revision>
  <dcterms:created xsi:type="dcterms:W3CDTF">2019-04-08T14:52:55Z</dcterms:created>
  <dcterms:modified xsi:type="dcterms:W3CDTF">2019-04-08T14:54:03Z</dcterms:modified>
</cp:coreProperties>
</file>