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8E43CE-1AD2-4408-AD7C-324A35DE5798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906F64D-127D-4B5A-87DE-1A340024A8E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404664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sz="3600" b="1" dirty="0"/>
              <a:t>المحاضرة الحادية عشر :- </a:t>
            </a:r>
            <a:r>
              <a:rPr lang="ar-IQ" sz="3600" dirty="0"/>
              <a:t>سنتناول من خلالها باقي المصادر الاصلية للقانون الدولي وهي:-</a:t>
            </a:r>
            <a:endParaRPr lang="en-US" sz="3600" dirty="0"/>
          </a:p>
          <a:p>
            <a:r>
              <a:rPr lang="ar-IQ" sz="3600" dirty="0"/>
              <a:t> </a:t>
            </a:r>
            <a:r>
              <a:rPr lang="ar-IQ" sz="3600" dirty="0" smtClean="0"/>
              <a:t>- </a:t>
            </a:r>
            <a:r>
              <a:rPr lang="ar-IQ" sz="3600" dirty="0"/>
              <a:t>العرف </a:t>
            </a:r>
            <a:endParaRPr lang="en-US" sz="3600" dirty="0"/>
          </a:p>
          <a:p>
            <a:pPr marL="571500" indent="-571500">
              <a:buFontTx/>
              <a:buChar char="-"/>
            </a:pPr>
            <a:r>
              <a:rPr lang="ar-IQ" sz="3600" smtClean="0"/>
              <a:t>المبادئ </a:t>
            </a:r>
            <a:r>
              <a:rPr lang="ar-IQ" sz="3600" dirty="0"/>
              <a:t>العامة </a:t>
            </a:r>
            <a:r>
              <a:rPr lang="ar-IQ" sz="3600"/>
              <a:t>للقانون </a:t>
            </a:r>
            <a:endParaRPr lang="ar-IQ" sz="3600" smtClean="0"/>
          </a:p>
          <a:p>
            <a:pPr marL="571500" indent="-571500">
              <a:buFontTx/>
              <a:buChar char="-"/>
            </a:pPr>
            <a:endParaRPr lang="en-US" sz="3600" dirty="0"/>
          </a:p>
          <a:p>
            <a:r>
              <a:rPr lang="ar-IQ" sz="3600" dirty="0"/>
              <a:t>ثم نعرج على المصادر المساعدة وهي:-</a:t>
            </a:r>
            <a:endParaRPr lang="en-US" sz="3600" dirty="0"/>
          </a:p>
          <a:p>
            <a:r>
              <a:rPr lang="ar-IQ" sz="3600" dirty="0"/>
              <a:t> </a:t>
            </a:r>
            <a:r>
              <a:rPr lang="ar-IQ" sz="3600" dirty="0" smtClean="0"/>
              <a:t>- </a:t>
            </a:r>
            <a:r>
              <a:rPr lang="ar-IQ" sz="3600" dirty="0"/>
              <a:t>احكام القضاء </a:t>
            </a:r>
            <a:endParaRPr lang="en-US" sz="3600" dirty="0"/>
          </a:p>
          <a:p>
            <a:r>
              <a:rPr lang="ar-IQ" sz="3600" dirty="0"/>
              <a:t>- </a:t>
            </a:r>
            <a:r>
              <a:rPr lang="ar-IQ" sz="3600" dirty="0" err="1"/>
              <a:t>الفقة</a:t>
            </a:r>
            <a:r>
              <a:rPr lang="ar-IQ" sz="3600" dirty="0"/>
              <a:t> الدولي </a:t>
            </a:r>
            <a:endParaRPr lang="en-US" sz="3600" dirty="0"/>
          </a:p>
          <a:p>
            <a:r>
              <a:rPr lang="ar-IQ" sz="3600" dirty="0"/>
              <a:t>- مبادئ العدل والانصاف </a:t>
            </a:r>
            <a:endParaRPr lang="en-US" sz="3600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47642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</TotalTime>
  <Words>0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2019-04-08T14:41:27Z</dcterms:created>
  <dcterms:modified xsi:type="dcterms:W3CDTF">2019-04-08T14:43:24Z</dcterms:modified>
</cp:coreProperties>
</file>