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287C55-8A49-4762-8CB2-32FBC9B235C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07F18F-5A57-4031-AD33-F9E1CB49766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1461" y="404664"/>
            <a:ext cx="7920880" cy="574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1200" dirty="0">
                <a:latin typeface="Calibri"/>
                <a:ea typeface="Calibri"/>
              </a:rPr>
              <a:t>  </a:t>
            </a:r>
            <a:r>
              <a:rPr lang="ar-IQ" sz="4000" b="1" dirty="0" smtClean="0">
                <a:effectLst/>
                <a:latin typeface="Calibri"/>
                <a:ea typeface="Calibri"/>
                <a:cs typeface="Mudir MT"/>
              </a:rPr>
              <a:t>المحاضرة الثانية عشر :-</a:t>
            </a:r>
            <a:r>
              <a:rPr lang="ar-IQ" sz="4000" dirty="0" smtClean="0">
                <a:effectLst/>
                <a:latin typeface="Calibri"/>
                <a:ea typeface="Calibri"/>
                <a:cs typeface="Mudir MT"/>
              </a:rPr>
              <a:t> ننتقل من خلال هذه المحاضرة الى دراسة اشخاص القانون الدولي </a:t>
            </a:r>
            <a:endParaRPr lang="en-US" sz="40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4000" dirty="0" smtClean="0">
                <a:effectLst/>
                <a:latin typeface="Calibri"/>
                <a:ea typeface="Calibri"/>
                <a:cs typeface="Mudir MT"/>
              </a:rPr>
              <a:t>الدولة وعناصرها </a:t>
            </a:r>
            <a:endParaRPr lang="en-US" sz="40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4000" dirty="0" smtClean="0">
                <a:effectLst/>
                <a:latin typeface="Calibri"/>
                <a:ea typeface="Calibri"/>
                <a:cs typeface="Mudir MT"/>
              </a:rPr>
              <a:t>ومعيارها القانوني </a:t>
            </a:r>
            <a:endParaRPr lang="en-US" sz="40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12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1200" dirty="0" smtClean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Arial"/>
              </a:rPr>
              <a:t> 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353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0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ألوان متوسطة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2019-04-08T14:39:28Z</dcterms:created>
  <dcterms:modified xsi:type="dcterms:W3CDTF">2019-04-08T14:41:23Z</dcterms:modified>
</cp:coreProperties>
</file>