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4401-B0B9-428B-9876-B1AA8263D99C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F74C-93A1-43CD-BD9E-E6A9861076AE}" type="slidenum">
              <a:rPr lang="ar-IQ" smtClean="0"/>
              <a:t>‹#›</a:t>
            </a:fld>
            <a:endParaRPr lang="ar-IQ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4401-B0B9-428B-9876-B1AA8263D99C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F74C-93A1-43CD-BD9E-E6A9861076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4401-B0B9-428B-9876-B1AA8263D99C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F74C-93A1-43CD-BD9E-E6A9861076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4401-B0B9-428B-9876-B1AA8263D99C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F74C-93A1-43CD-BD9E-E6A9861076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4401-B0B9-428B-9876-B1AA8263D99C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F74C-93A1-43CD-BD9E-E6A9861076AE}" type="slidenum">
              <a:rPr lang="ar-IQ" smtClean="0"/>
              <a:t>‹#›</a:t>
            </a:fld>
            <a:endParaRPr lang="ar-IQ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4401-B0B9-428B-9876-B1AA8263D99C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F74C-93A1-43CD-BD9E-E6A9861076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4401-B0B9-428B-9876-B1AA8263D99C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F74C-93A1-43CD-BD9E-E6A9861076AE}" type="slidenum">
              <a:rPr lang="ar-IQ" smtClean="0"/>
              <a:t>‹#›</a:t>
            </a:fld>
            <a:endParaRPr lang="ar-IQ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4401-B0B9-428B-9876-B1AA8263D99C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F74C-93A1-43CD-BD9E-E6A9861076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4401-B0B9-428B-9876-B1AA8263D99C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F74C-93A1-43CD-BD9E-E6A9861076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4401-B0B9-428B-9876-B1AA8263D99C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F74C-93A1-43CD-BD9E-E6A9861076AE}" type="slidenum">
              <a:rPr lang="ar-IQ" smtClean="0"/>
              <a:t>‹#›</a:t>
            </a:fld>
            <a:endParaRPr lang="ar-IQ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4401-B0B9-428B-9876-B1AA8263D99C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F74C-93A1-43CD-BD9E-E6A9861076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E774401-B0B9-428B-9876-B1AA8263D99C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6E04F74C-93A1-43CD-BD9E-E6A9861076AE}" type="slidenum">
              <a:rPr lang="ar-IQ" smtClean="0"/>
              <a:t>‹#›</a:t>
            </a:fld>
            <a:endParaRPr lang="ar-IQ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67544" y="783661"/>
            <a:ext cx="8424936" cy="653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Low">
              <a:lnSpc>
                <a:spcPct val="150000"/>
              </a:lnSpc>
            </a:pPr>
            <a:r>
              <a:rPr lang="ar-IQ" b="1" dirty="0" smtClean="0">
                <a:effectLst/>
                <a:cs typeface="Mudir MT"/>
              </a:rPr>
              <a:t> </a:t>
            </a:r>
            <a:r>
              <a:rPr lang="ar-IQ" sz="3600" b="1" dirty="0" smtClean="0">
                <a:effectLst/>
                <a:cs typeface="Mudir MT"/>
              </a:rPr>
              <a:t>المحاضرة الرابعة عشر :-</a:t>
            </a:r>
            <a:r>
              <a:rPr lang="ar-IQ" sz="3600" dirty="0" smtClean="0">
                <a:effectLst/>
                <a:cs typeface="Mudir MT"/>
              </a:rPr>
              <a:t> نتناول من خلالها عنصر الاقليم ثاني عناصر الدولة ونفسر علاقة الدولة </a:t>
            </a:r>
            <a:r>
              <a:rPr lang="ar-IQ" sz="3600" dirty="0" err="1" smtClean="0">
                <a:effectLst/>
                <a:cs typeface="Mudir MT"/>
              </a:rPr>
              <a:t>باقليمها</a:t>
            </a:r>
            <a:r>
              <a:rPr lang="ar-IQ" sz="3600" dirty="0" smtClean="0">
                <a:effectLst/>
                <a:cs typeface="Mudir MT"/>
              </a:rPr>
              <a:t> من خلال </a:t>
            </a:r>
            <a:endParaRPr lang="en-US" sz="3600" dirty="0" smtClean="0">
              <a:effectLst/>
            </a:endParaRPr>
          </a:p>
          <a:p>
            <a:pPr marL="457200" algn="justLow">
              <a:lnSpc>
                <a:spcPct val="150000"/>
              </a:lnSpc>
            </a:pPr>
            <a:r>
              <a:rPr lang="ar-IQ" sz="3600" smtClean="0">
                <a:effectLst/>
                <a:cs typeface="Mudir MT"/>
              </a:rPr>
              <a:t> نظرية </a:t>
            </a:r>
            <a:r>
              <a:rPr lang="ar-IQ" sz="3600" dirty="0" smtClean="0">
                <a:effectLst/>
                <a:cs typeface="Mudir MT"/>
              </a:rPr>
              <a:t>الملكية </a:t>
            </a:r>
            <a:endParaRPr lang="en-US" sz="3600" dirty="0" smtClean="0">
              <a:effectLst/>
            </a:endParaRPr>
          </a:p>
          <a:p>
            <a:pPr marL="457200" algn="justLow">
              <a:lnSpc>
                <a:spcPct val="150000"/>
              </a:lnSpc>
            </a:pPr>
            <a:r>
              <a:rPr lang="ar-IQ" sz="3600" dirty="0" smtClean="0">
                <a:effectLst/>
                <a:cs typeface="Mudir MT"/>
              </a:rPr>
              <a:t>نظرية العناصر </a:t>
            </a:r>
            <a:endParaRPr lang="en-US" sz="3600" dirty="0" smtClean="0">
              <a:effectLst/>
            </a:endParaRPr>
          </a:p>
          <a:p>
            <a:pPr marL="685800" algn="justLow">
              <a:lnSpc>
                <a:spcPct val="150000"/>
              </a:lnSpc>
            </a:pPr>
            <a:r>
              <a:rPr lang="ar-IQ" sz="3600" dirty="0" smtClean="0">
                <a:effectLst/>
                <a:cs typeface="Mudir MT"/>
              </a:rPr>
              <a:t>نظرية الاختصاص</a:t>
            </a:r>
            <a:endParaRPr lang="en-US" sz="3600" dirty="0" smtClean="0">
              <a:effectLst/>
            </a:endParaRPr>
          </a:p>
          <a:p>
            <a:pPr marL="457200" algn="justLow">
              <a:lnSpc>
                <a:spcPct val="150000"/>
              </a:lnSpc>
            </a:pPr>
            <a:r>
              <a:rPr lang="ar-IQ" sz="3600" dirty="0" smtClean="0">
                <a:effectLst/>
                <a:cs typeface="Mudir MT"/>
              </a:rPr>
              <a:t> </a:t>
            </a:r>
            <a:endParaRPr lang="en-US" sz="3600" dirty="0" smtClean="0">
              <a:effectLst/>
            </a:endParaRPr>
          </a:p>
          <a:p>
            <a:pPr marL="457200" algn="justLow">
              <a:lnSpc>
                <a:spcPct val="150000"/>
              </a:lnSpc>
            </a:pPr>
            <a:r>
              <a:rPr lang="ar-IQ" b="1" dirty="0" smtClean="0">
                <a:effectLst/>
                <a:cs typeface="Mudir MT"/>
              </a:rPr>
              <a:t> </a:t>
            </a:r>
            <a:endParaRPr lang="en-US" dirty="0" smtClean="0">
              <a:effectLst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 smtClean="0">
                <a:effectLst/>
                <a:latin typeface="Calibri"/>
                <a:ea typeface="Calibri"/>
                <a:cs typeface="Arial"/>
              </a:rPr>
              <a:t> </a:t>
            </a:r>
            <a:endParaRPr lang="en-US" sz="12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98498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</TotalTime>
  <Words>0</Words>
  <Application>Microsoft Office PowerPoint</Application>
  <PresentationFormat>عرض على الشاشة (3:4)‏</PresentationFormat>
  <Paragraphs>7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NewsPrint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Dhmiaa</dc:creator>
  <cp:lastModifiedBy>Dhmiaa</cp:lastModifiedBy>
  <cp:revision>1</cp:revision>
  <dcterms:created xsi:type="dcterms:W3CDTF">2019-04-08T14:44:16Z</dcterms:created>
  <dcterms:modified xsi:type="dcterms:W3CDTF">2019-04-08T14:45:49Z</dcterms:modified>
</cp:coreProperties>
</file>