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FC811D-2D3A-4E5A-BEDF-988C10AC1165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E64E39-6F0A-4449-81E4-BCCBB8164E1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568" y="856501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12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12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 smtClean="0">
                <a:effectLst/>
                <a:latin typeface="Calibri"/>
                <a:ea typeface="Calibri"/>
                <a:cs typeface="Mudir MT"/>
              </a:rPr>
              <a:t>المحاضرة الخامسة عشر :-</a:t>
            </a:r>
            <a:r>
              <a:rPr lang="ar-IQ" sz="2400" dirty="0" smtClean="0">
                <a:effectLst/>
                <a:latin typeface="Calibri"/>
                <a:ea typeface="Calibri"/>
                <a:cs typeface="Mudir MT"/>
              </a:rPr>
              <a:t> الإقليم الارضي نعالجه من خلال التعرف على المعالم الطبيعية فيه والحدود وأولى هذه المعالم </a:t>
            </a:r>
            <a:endParaRPr lang="en-US" sz="24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2400" smtClean="0">
                <a:effectLst/>
                <a:latin typeface="Calibri"/>
                <a:ea typeface="Calibri"/>
                <a:cs typeface="Mudir MT"/>
              </a:rPr>
              <a:t> - </a:t>
            </a:r>
            <a:r>
              <a:rPr lang="ar-IQ" sz="2400" dirty="0" smtClean="0">
                <a:effectLst/>
                <a:latin typeface="Calibri"/>
                <a:ea typeface="Calibri"/>
                <a:cs typeface="Mudir MT"/>
              </a:rPr>
              <a:t>الأنهار </a:t>
            </a:r>
            <a:endParaRPr lang="en-US" sz="24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effectLst/>
                <a:latin typeface="Calibri"/>
                <a:ea typeface="Calibri"/>
                <a:cs typeface="Mudir MT"/>
              </a:rPr>
              <a:t>- المياه الداخلية </a:t>
            </a:r>
            <a:endParaRPr lang="en-US" sz="24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effectLst/>
                <a:latin typeface="Calibri"/>
                <a:ea typeface="Calibri"/>
                <a:cs typeface="Mudir MT"/>
              </a:rPr>
              <a:t>- البحار المغلقة وشبه المغلقة </a:t>
            </a:r>
            <a:endParaRPr lang="en-US" sz="2400" dirty="0" smtClean="0">
              <a:effectLst/>
              <a:latin typeface="Calibri"/>
              <a:ea typeface="Calibri"/>
              <a:cs typeface="Arial"/>
            </a:endParaRPr>
          </a:p>
          <a:p>
            <a:pPr marL="457200" algn="justLow"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effectLst/>
                <a:latin typeface="Calibri"/>
                <a:ea typeface="Calibri"/>
                <a:cs typeface="Mudir MT"/>
              </a:rPr>
              <a:t>- الممرات البحرية 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3804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0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موازنة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2019-04-08T14:37:27Z</dcterms:created>
  <dcterms:modified xsi:type="dcterms:W3CDTF">2019-04-08T14:39:25Z</dcterms:modified>
</cp:coreProperties>
</file>