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5" d="100"/>
          <a:sy n="45" d="100"/>
        </p:scale>
        <p:origin x="-116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41614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062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934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28006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7033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15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7848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9899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174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899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4230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1E4BA3-07C5-4CF5-AD0C-EB688CE8A33D}" type="datetimeFigureOut">
              <a:rPr lang="ar-IQ" smtClean="0"/>
              <a:t>29/11/1440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6000B-B030-4F38-80ED-76AFB0C7EA75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01525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3600" dirty="0"/>
              <a:t>التقسيمات القضائية في العراق 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 bwMode="blackWhite"/>
        <p:txBody>
          <a:bodyPr>
            <a:noAutofit/>
          </a:bodyPr>
          <a:lstStyle/>
          <a:p>
            <a:r>
              <a:rPr lang="ar-IQ" dirty="0"/>
              <a:t>محاكم الدرجة الاولى :1 -محكمة البداءة 2-محكمةالاحوال الشخصية 3- المحكمة الادارية 4-محكمة العمل 5-محكمة المواد </a:t>
            </a:r>
            <a:r>
              <a:rPr lang="ar-IQ" dirty="0" err="1"/>
              <a:t>الشخصية.محاكم</a:t>
            </a:r>
            <a:r>
              <a:rPr lang="ar-IQ" dirty="0"/>
              <a:t> الدرجة </a:t>
            </a:r>
            <a:r>
              <a:rPr lang="ar-IQ" dirty="0" err="1"/>
              <a:t>الثانية:محكمة</a:t>
            </a:r>
            <a:r>
              <a:rPr lang="ar-IQ" dirty="0"/>
              <a:t> </a:t>
            </a:r>
            <a:r>
              <a:rPr lang="ar-IQ" dirty="0" err="1"/>
              <a:t>الاستئناف.محاكم</a:t>
            </a:r>
            <a:r>
              <a:rPr lang="ar-IQ" dirty="0"/>
              <a:t> الدرجة الثالثة: محكمة التمييز</a:t>
            </a:r>
          </a:p>
        </p:txBody>
      </p:sp>
    </p:spTree>
    <p:extLst>
      <p:ext uri="{BB962C8B-B14F-4D97-AF65-F5344CB8AC3E}">
        <p14:creationId xmlns:p14="http://schemas.microsoft.com/office/powerpoint/2010/main" val="11880553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30</Words>
  <Application>Microsoft Office PowerPoint</Application>
  <PresentationFormat>عرض على الشاشة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التقسيمات القضائية في العراق 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التقسيمات القضائيةفي العراق</dc:title>
  <dc:creator>FUJITSU</dc:creator>
  <cp:lastModifiedBy>مستخدم غير معروف</cp:lastModifiedBy>
  <cp:revision>4</cp:revision>
  <dcterms:created xsi:type="dcterms:W3CDTF">2019-07-31T19:05:49Z</dcterms:created>
  <dcterms:modified xsi:type="dcterms:W3CDTF">2019-07-31T19:49:25Z</dcterms:modified>
</cp:coreProperties>
</file>