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758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632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160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645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752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8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2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497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779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830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312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C179-97F0-434E-8FBB-49E8AFA1FAE2}" type="datetimeFigureOut">
              <a:rPr lang="ar-IQ" smtClean="0"/>
              <a:t>30/11/1440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7DC8B-C4FD-44AD-99DC-A9DA84C591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02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اختصاص المحاكم </a:t>
            </a:r>
            <a:br>
              <a:rPr lang="ar-IQ" dirty="0"/>
            </a:br>
            <a:r>
              <a:rPr lang="ar-IQ" sz="2000" dirty="0"/>
              <a:t>الاختصاص هو سلطة الحكم بمقتضى القانون في  دعوى معينة ،واختصاص محكمة ما يعني نصيبها من القضايا التي  يجوز لها الفصل  فيها 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400" dirty="0"/>
              <a:t>يقسم الاختصاص الى ان</a:t>
            </a:r>
            <a:fld id="{3E91DC02-D696-479C-9171-382C1672299A}" type="slidenum">
              <a:rPr lang="ar-IQ" sz="2400" smtClean="0"/>
              <a:t>1</a:t>
            </a:fld>
            <a:r>
              <a:rPr lang="ar-IQ" sz="2400" dirty="0"/>
              <a:t>واع مختلفة</a:t>
            </a:r>
          </a:p>
          <a:p>
            <a:r>
              <a:rPr lang="ar-IQ" sz="2400" dirty="0"/>
              <a:t>الاختصاص  القضائي الدولي للمحاكم العراقية</a:t>
            </a:r>
          </a:p>
          <a:p>
            <a:r>
              <a:rPr lang="ar-IQ" sz="2400" dirty="0"/>
              <a:t>الاختصاص </a:t>
            </a:r>
            <a:r>
              <a:rPr lang="ar-IQ" sz="2400" dirty="0" err="1"/>
              <a:t>الولائي</a:t>
            </a:r>
            <a:r>
              <a:rPr lang="ar-IQ" sz="2400" dirty="0"/>
              <a:t> أو الوظيفي </a:t>
            </a:r>
          </a:p>
          <a:p>
            <a:r>
              <a:rPr lang="ar-IQ" sz="2400" dirty="0"/>
              <a:t>/الاختصاص  النوعي  </a:t>
            </a:r>
          </a:p>
          <a:p>
            <a:r>
              <a:rPr lang="ar-IQ" sz="2400" dirty="0"/>
              <a:t>الاختصاص المكاني  </a:t>
            </a:r>
          </a:p>
        </p:txBody>
      </p:sp>
    </p:spTree>
    <p:extLst>
      <p:ext uri="{BB962C8B-B14F-4D97-AF65-F5344CB8AC3E}">
        <p14:creationId xmlns:p14="http://schemas.microsoft.com/office/powerpoint/2010/main" val="30851860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عرض على الشاشة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اختصاص المحاكم  الاختصاص هو سلطة الحكم بمقتضى القانون في  دعوى معينة ،واختصاص محكمة ما يعني نصيبها من القضايا التي  يجوز لها الفصل  فيها 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اختصاص المحاكم  الاختصاص هو سلطة الحكم بمقتضى القانون في  دعوى معينة ،واختصاص محكمة ما يعني نصيبها من القضايا التي  يجوز لها الفصل  فيها .</dc:title>
  <dc:creator>FUJITSU</dc:creator>
  <cp:lastModifiedBy>مستخدم غير معروف</cp:lastModifiedBy>
  <cp:revision>3</cp:revision>
  <dcterms:created xsi:type="dcterms:W3CDTF">2019-07-31T20:29:32Z</dcterms:created>
  <dcterms:modified xsi:type="dcterms:W3CDTF">2019-07-31T21:31:23Z</dcterms:modified>
</cp:coreProperties>
</file>