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82" d="100"/>
          <a:sy n="82" d="100"/>
        </p:scale>
        <p:origin x="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ableStyles" Target="tableStyles.xml" /><Relationship Id="rId5" Type="http://schemas.openxmlformats.org/officeDocument/2006/relationships/theme" Target="theme/theme1.xml" /><Relationship Id="rId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367379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33195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202909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796349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275482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F3C91D2E-5EAC-4FC7-B7C2-70BB33F41A85}" type="datetimeFigureOut">
              <a:rPr lang="ar-IQ" smtClean="0"/>
              <a:t>07/12/1440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878235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F3C91D2E-5EAC-4FC7-B7C2-70BB33F41A85}" type="datetimeFigureOut">
              <a:rPr lang="ar-IQ" smtClean="0"/>
              <a:t>07/12/1440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57579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3C91D2E-5EAC-4FC7-B7C2-70BB33F41A85}" type="datetimeFigureOut">
              <a:rPr lang="ar-IQ" smtClean="0"/>
              <a:t>07/12/1440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287299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3C91D2E-5EAC-4FC7-B7C2-70BB33F41A85}" type="datetimeFigureOut">
              <a:rPr lang="ar-IQ" smtClean="0"/>
              <a:t>07/12/1440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08907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3C91D2E-5EAC-4FC7-B7C2-70BB33F41A85}" type="datetimeFigureOut">
              <a:rPr lang="ar-IQ" smtClean="0"/>
              <a:t>07/12/1440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110866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F3C91D2E-5EAC-4FC7-B7C2-70BB33F41A85}" type="datetimeFigureOut">
              <a:rPr lang="ar-IQ" smtClean="0"/>
              <a:t>07/12/1440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DB8286F-15D0-4AA8-A691-0F88D0332C73}" type="slidenum">
              <a:rPr lang="ar-IQ" smtClean="0"/>
              <a:t>‹#›</a:t>
            </a:fld>
            <a:endParaRPr lang="ar-IQ"/>
          </a:p>
        </p:txBody>
      </p:sp>
    </p:spTree>
    <p:extLst>
      <p:ext uri="{BB962C8B-B14F-4D97-AF65-F5344CB8AC3E}">
        <p14:creationId xmlns:p14="http://schemas.microsoft.com/office/powerpoint/2010/main" val="4248758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3C91D2E-5EAC-4FC7-B7C2-70BB33F41A85}" type="datetimeFigureOut">
              <a:rPr lang="ar-IQ" smtClean="0"/>
              <a:t>07/12/1440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B8286F-15D0-4AA8-A691-0F88D0332C73}" type="slidenum">
              <a:rPr lang="ar-IQ" smtClean="0"/>
              <a:t>‹#›</a:t>
            </a:fld>
            <a:endParaRPr lang="ar-IQ"/>
          </a:p>
        </p:txBody>
      </p:sp>
    </p:spTree>
    <p:extLst>
      <p:ext uri="{BB962C8B-B14F-4D97-AF65-F5344CB8AC3E}">
        <p14:creationId xmlns:p14="http://schemas.microsoft.com/office/powerpoint/2010/main" val="2092160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400" dirty="0"/>
              <a:t>ماهية الدعوى المدنية</a:t>
            </a:r>
            <a:br>
              <a:rPr lang="ar-IQ" sz="2400" dirty="0"/>
            </a:br>
            <a:r>
              <a:rPr lang="ar-IQ" sz="2400" dirty="0"/>
              <a:t>تعريف الدعوى في القانون المرافعات الفرنسي الصادر عام 1975.نصت المادة (30) على ان : ( الدعوى هي بالنسبة الى المدعي هي الادعاء في ان يسمع القاضي حقيقة ادعائه ليبت في صحته </a:t>
            </a:r>
            <a:r>
              <a:rPr lang="ar-IQ" sz="2400" dirty="0" err="1"/>
              <a:t>اوعدم</a:t>
            </a:r>
            <a:r>
              <a:rPr lang="ar-IQ" sz="2400" dirty="0"/>
              <a:t> صحة هذا الادعاء اما بالنسبة للخصم فهي حقه في ان يناقش صحة هذا الادعاء) اما قانون المرافعات </a:t>
            </a:r>
            <a:r>
              <a:rPr lang="ar-IQ" sz="2400" dirty="0" err="1"/>
              <a:t>العراقيرقم</a:t>
            </a:r>
            <a:r>
              <a:rPr lang="ar-IQ" sz="2400" dirty="0"/>
              <a:t> (83) سنة1969 قد عرف الدعوى بانها (الدعوى هي طلب شخص حقه من </a:t>
            </a:r>
            <a:r>
              <a:rPr lang="ar-IQ" sz="2400" dirty="0" err="1"/>
              <a:t>أخرامام</a:t>
            </a:r>
            <a:r>
              <a:rPr lang="ar-IQ" sz="2400" dirty="0"/>
              <a:t> القضاء) وهو تعريف مقتبس من الفقه الاسلامي    </a:t>
            </a:r>
          </a:p>
        </p:txBody>
      </p:sp>
      <p:sp>
        <p:nvSpPr>
          <p:cNvPr id="3" name="عنوان فرعي 2"/>
          <p:cNvSpPr>
            <a:spLocks noGrp="1"/>
          </p:cNvSpPr>
          <p:nvPr>
            <p:ph type="subTitle" idx="1"/>
          </p:nvPr>
        </p:nvSpPr>
        <p:spPr/>
        <p:txBody>
          <a:bodyPr>
            <a:normAutofit lnSpcReduction="10000"/>
          </a:bodyPr>
          <a:lstStyle/>
          <a:p>
            <a:r>
              <a:rPr lang="ar-IQ" dirty="0"/>
              <a:t>شروط قبول الدعوى </a:t>
            </a:r>
          </a:p>
          <a:p>
            <a:r>
              <a:rPr lang="ar-IQ" dirty="0"/>
              <a:t>1-الاهلية (للشخص الطبيعي  والمعنوي)</a:t>
            </a:r>
          </a:p>
          <a:p>
            <a:r>
              <a:rPr lang="ar-IQ" dirty="0"/>
              <a:t>2-الصفة (الخصومة) </a:t>
            </a:r>
          </a:p>
          <a:p>
            <a:r>
              <a:rPr lang="ar-IQ" dirty="0"/>
              <a:t>3- المصلحة </a:t>
            </a:r>
          </a:p>
        </p:txBody>
      </p:sp>
    </p:spTree>
    <p:extLst>
      <p:ext uri="{BB962C8B-B14F-4D97-AF65-F5344CB8AC3E}">
        <p14:creationId xmlns:p14="http://schemas.microsoft.com/office/powerpoint/2010/main" val="32657015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18</Words>
  <Application>Microsoft Office PowerPoint</Application>
  <PresentationFormat>شاشة عريضة</PresentationFormat>
  <Paragraphs>5</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ماهية الدعوى المدنية تعريف الدعوى في القانون المرافعات الفرنسي الصادر عام 1975.نصت المادة (30) على ان : ( الدعوى هي بالنسبة الى المدعي هي الادعاء في ان يسمع القاضي حقيقة ادعائه ليبت في صحته اوعدم صحة هذا الادعاء اما بالنسبة للخصم فهي حقه في ان يناقش صحة هذا الادعاء) اما قانون المرافعات العراقيرقم (83) سنة1969 قد عرف الدعوى بانها (الدعوى هي طلب شخص حقه من أخرامام القضاء) وهو تعريف مقتبس من الفقه الاسلامي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الدعوى المدنية تعريف الدعوى في القانون المرافعات الفرنسي عام 19</dc:title>
  <dc:creator>FUJITSU</dc:creator>
  <cp:lastModifiedBy>مستخدم غير معروف</cp:lastModifiedBy>
  <cp:revision>7</cp:revision>
  <dcterms:created xsi:type="dcterms:W3CDTF">2019-08-08T15:53:16Z</dcterms:created>
  <dcterms:modified xsi:type="dcterms:W3CDTF">2019-08-08T17:41:19Z</dcterms:modified>
</cp:coreProperties>
</file>