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17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628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358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823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77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01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034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424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758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419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05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7B3F-B071-4B6F-8EFA-1FE9761FC2CC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ADCE-81AD-42CF-9DE6-FE1E17A48E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46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000" dirty="0"/>
              <a:t>المصلحة/ كشرط من شروط قبول </a:t>
            </a:r>
            <a:r>
              <a:rPr lang="ar-IQ" sz="2000" dirty="0" err="1"/>
              <a:t>الدعوى،ويقصد</a:t>
            </a:r>
            <a:r>
              <a:rPr lang="ar-IQ" sz="2000" dirty="0"/>
              <a:t> بالمصلحة الفائدة العملية التي يقرها القانون ويحميها والتي يراد تحقيقها نتيجة الالتجاء الى القضاء.</a:t>
            </a:r>
            <a:br>
              <a:rPr lang="ar-IQ" sz="2000" dirty="0"/>
            </a:br>
            <a:r>
              <a:rPr lang="ar-IQ" sz="2000" dirty="0"/>
              <a:t>اما خصائص المصلحة التي نص عليها القانون هي:1- </a:t>
            </a:r>
            <a:r>
              <a:rPr lang="ar-IQ" sz="2000"/>
              <a:t>المصلحة المعلومة  2-المصلحة الحالة3- المصلحة الممكنة  </a:t>
            </a:r>
            <a:r>
              <a:rPr lang="ar-IQ" sz="2000" dirty="0"/>
              <a:t>4-المصلحة </a:t>
            </a:r>
            <a:r>
              <a:rPr lang="ar-IQ" sz="2000"/>
              <a:t>المحققة 5 -</a:t>
            </a:r>
            <a:r>
              <a:rPr lang="ar-IQ" sz="2000" dirty="0"/>
              <a:t>المصلحة المحتملة.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اما تطبيقات المصلحة المحتملة هي:</a:t>
            </a:r>
          </a:p>
          <a:p>
            <a:r>
              <a:rPr lang="ar-IQ" dirty="0"/>
              <a:t>أ-دعاوى تثبيت الحق </a:t>
            </a:r>
          </a:p>
          <a:p>
            <a:r>
              <a:rPr lang="ar-IQ" dirty="0"/>
              <a:t>ب-دعاوى قطع النزاع </a:t>
            </a:r>
          </a:p>
          <a:p>
            <a:r>
              <a:rPr lang="ar-IQ" dirty="0"/>
              <a:t>ج-دعاوى تثبيت الحالة</a:t>
            </a:r>
          </a:p>
        </p:txBody>
      </p:sp>
    </p:spTree>
    <p:extLst>
      <p:ext uri="{BB962C8B-B14F-4D97-AF65-F5344CB8AC3E}">
        <p14:creationId xmlns:p14="http://schemas.microsoft.com/office/powerpoint/2010/main" val="32540923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شاشة عريضة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المصلحة/ كشرط من شروط قبول الدعوى،ويقصد بالمصلحة الفائدة العملية التي يقرها القانون ويحميها والتي يراد تحقيقها نتيجة الالتجاء الى القضاء. اما خصائص المصلحة التي نص عليها القانون هي:1- المصلحة المعلومة  2-المصلحة الحالة3- المصلحة الممكنة  4-المصلحة المحققة 5 -المصلحة المحتملة.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المصلحة/ كشرط من شروط قبول الدعوى،ويقصد بالمصلحة الفائدة العملية التي يقرها القانون ويحميها والتي يراد تحقيقها نتيجة الالتجاء الى القضاء.</dc:title>
  <dc:creator>FUJITSU</dc:creator>
  <cp:lastModifiedBy>مستخدم غير معروف</cp:lastModifiedBy>
  <cp:revision>4</cp:revision>
  <dcterms:created xsi:type="dcterms:W3CDTF">2019-08-08T18:59:00Z</dcterms:created>
  <dcterms:modified xsi:type="dcterms:W3CDTF">2019-08-08T19:36:17Z</dcterms:modified>
</cp:coreProperties>
</file>