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5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972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307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475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69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844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1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190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681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80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91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9512E-018C-4DF2-BB92-0D5F51866950}" type="datetimeFigureOut">
              <a:rPr lang="ar-IQ" smtClean="0"/>
              <a:t>08/12/1440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862B9-81D9-4B01-9EEC-8B7CBB676AA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90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2- الدعاوى المنقولة والدعاوى العقارية . 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IQ" sz="2400" dirty="0"/>
          </a:p>
        </p:txBody>
      </p:sp>
      <p:sp>
        <p:nvSpPr>
          <p:cNvPr id="5" name="مستطيل 4"/>
          <p:cNvSpPr/>
          <p:nvPr/>
        </p:nvSpPr>
        <p:spPr>
          <a:xfrm>
            <a:off x="3048000" y="-8805118"/>
            <a:ext cx="6096000" cy="250222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 تقسيم الدعاوى </a:t>
            </a:r>
            <a:br>
              <a:rPr lang="ar-IQ" dirty="0"/>
            </a:br>
            <a:r>
              <a:rPr lang="ar-IQ" dirty="0"/>
              <a:t>1-الدعاوى الشخصية والدعاوى العينية والدعاوى المختلطة</a:t>
            </a:r>
            <a:br>
              <a:rPr lang="ar-IQ" dirty="0"/>
            </a:br>
            <a:r>
              <a:rPr lang="ar-IQ" dirty="0"/>
              <a:t>أ-الدعوى الشخصية: وهي الدعوى التي تقوم على حق شخصي، مثالها الدعوى التي يقيمها الدائن على 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                                                    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                                        </a:t>
            </a:r>
            <a:r>
              <a:rPr lang="ar-IQ" sz="2800" dirty="0"/>
              <a:t>تقسيم الدعاوى</a:t>
            </a:r>
            <a:br>
              <a:rPr lang="ar-IQ" dirty="0"/>
            </a:br>
            <a:r>
              <a:rPr lang="ar-IQ" dirty="0"/>
              <a:t>1-الدعاوى الشخصية والدعاوى العينية والدعاوى المختلطة.2-الدعاوى المنقولة والدعاوى العقارية.</a:t>
            </a:r>
            <a:br>
              <a:rPr lang="ar-IQ" dirty="0"/>
            </a:br>
            <a:r>
              <a:rPr lang="ar-IQ" dirty="0"/>
              <a:t>أ-الدعوى الشخصية وهي الدعوى التي تقوم على حق شخصي كالدعوى التي الدائن على مدينه للمطالبة بالدين . ودعوى المتضرر المطالب بالتعويض وهذه الدعاوى لا تقع تحت </a:t>
            </a:r>
            <a:r>
              <a:rPr lang="ar-IQ" dirty="0" err="1"/>
              <a:t>حصرلان</a:t>
            </a:r>
            <a:r>
              <a:rPr lang="ar-IQ" dirty="0"/>
              <a:t> الحقوق الشخصية لا تقع تحت حصر</a:t>
            </a:r>
          </a:p>
          <a:p>
            <a:r>
              <a:rPr lang="ar-IQ" dirty="0"/>
              <a:t>.ب- الدعاوى العينية :وهي التي تستند الى حق عيني ، كدعوى الملكية. </a:t>
            </a:r>
            <a:br>
              <a:rPr lang="ar-IQ" dirty="0"/>
            </a:br>
            <a:r>
              <a:rPr lang="ar-IQ" dirty="0"/>
              <a:t>وان الحقوق العينية الاصلية كانت </a:t>
            </a:r>
            <a:r>
              <a:rPr lang="ar-IQ" dirty="0" err="1"/>
              <a:t>اوتبعية</a:t>
            </a:r>
            <a:r>
              <a:rPr lang="ar-IQ" dirty="0"/>
              <a:t> واردة على سبيل الحصر، لذا فان الدعاوى العينية واردة في القانون على سبيل الحصر.</a:t>
            </a:r>
          </a:p>
          <a:p>
            <a:r>
              <a:rPr lang="ar-IQ" dirty="0"/>
              <a:t> ج- الدعاوى المختلطة :وهي الدعاوى التي تستند الى حقين شخصي وعيني      نشأ كلاهما عن عملية قانونية واحدة.    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endParaRPr lang="ar-IQ" dirty="0"/>
          </a:p>
        </p:txBody>
      </p:sp>
      <p:sp>
        <p:nvSpPr>
          <p:cNvPr id="6" name="مستطيل 5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/>
              <a:t>تقسيم الدعاوى</a:t>
            </a:r>
            <a:br>
              <a:rPr lang="ar-IQ" dirty="0"/>
            </a:br>
            <a:r>
              <a:rPr lang="ar-IQ" dirty="0"/>
              <a:t>1-الدعاوى الشخصية والدعاوى العينية والدعاوى المختلطة.2-الدعاوى المنقولة والدعاوى العقارية.</a:t>
            </a:r>
            <a:br>
              <a:rPr lang="ar-IQ" dirty="0"/>
            </a:br>
            <a:r>
              <a:rPr lang="ar-IQ" dirty="0"/>
              <a:t>أ-الدعوى الشخصية وهي الدعوى التي تقوم على حق شخصي كالدعوى التي الدائن على مدينه للمطالبة بالدين . ودعوى المتضرر المطالب بالتعويض وهذه الدعاوى لا تقع تحت </a:t>
            </a:r>
            <a:r>
              <a:rPr lang="ar-IQ" dirty="0" err="1"/>
              <a:t>حصرلان</a:t>
            </a:r>
            <a:r>
              <a:rPr lang="ar-IQ" dirty="0"/>
              <a:t> الحقوق الشخصية لا تقع تحت حصر</a:t>
            </a:r>
          </a:p>
          <a:p>
            <a:r>
              <a:rPr lang="ar-IQ" dirty="0"/>
              <a:t>.ب- الدعاوى العينية :وهي التي تستند الى حق عيني ، كدعوى الملكية. </a:t>
            </a:r>
            <a:br>
              <a:rPr lang="ar-IQ" dirty="0"/>
            </a:br>
            <a:r>
              <a:rPr lang="ar-IQ" dirty="0"/>
              <a:t>وان الحقوق العينية الاصلية كانت </a:t>
            </a:r>
            <a:r>
              <a:rPr lang="ar-IQ" dirty="0" err="1"/>
              <a:t>اوتبعية</a:t>
            </a:r>
            <a:r>
              <a:rPr lang="ar-IQ" dirty="0"/>
              <a:t> واردة على سبيل الحصر، لذا فان الدعاوى العينية واردة في القانون على سبيل الحصر.</a:t>
            </a:r>
          </a:p>
          <a:p>
            <a:r>
              <a:rPr lang="ar-IQ"/>
              <a:t> ج- الدعاوى المختلطة :وهي الدعاوى التي تستند الى حقين شخصي وعيني      نشأ كلاهما عن عملية قانونية واحدة.    </a:t>
            </a:r>
            <a:br>
              <a:rPr lang="ar-IQ"/>
            </a:b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748868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</Words>
  <Application>Microsoft Office PowerPoint</Application>
  <PresentationFormat>شاشة عريضة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 الدعاوى  1-الدعاوى الشخصية والدعاوى العينية والدعاوى المختلطة أ-الدعوى الشخصية     2-الدعاوى المنقولة والدعاوى العقارية</dc:title>
  <dc:creator>FUJITSU</dc:creator>
  <cp:lastModifiedBy>مستخدم غير معروف</cp:lastModifiedBy>
  <cp:revision>12</cp:revision>
  <dcterms:created xsi:type="dcterms:W3CDTF">2019-08-09T14:34:09Z</dcterms:created>
  <dcterms:modified xsi:type="dcterms:W3CDTF">2019-08-09T16:04:42Z</dcterms:modified>
</cp:coreProperties>
</file>