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134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21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604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05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096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347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3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713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985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901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23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B5CA2-F3E8-4EED-BD68-E2FB54C0ABC7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EB90-3228-4D6B-BE21-44DECA6CB1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615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2800" dirty="0"/>
              <a:t>2-الدعاوى المنقولة  والدعاوى العقارية</a:t>
            </a:r>
            <a:br>
              <a:rPr lang="ar-IQ" sz="2800" dirty="0"/>
            </a:br>
            <a:r>
              <a:rPr lang="ar-IQ" sz="2800" dirty="0"/>
              <a:t>أ- </a:t>
            </a:r>
            <a:r>
              <a:rPr lang="ar-IQ" sz="2000" dirty="0"/>
              <a:t>الدعاوى المنقولة وهي الدعاوى التي يكون المطلوب فيها مالا منقولا .والمنقول هو كل </a:t>
            </a:r>
            <a:r>
              <a:rPr lang="ar-IQ" sz="2000" dirty="0" err="1"/>
              <a:t>شئ</a:t>
            </a:r>
            <a:r>
              <a:rPr lang="ar-IQ" sz="2000" dirty="0"/>
              <a:t> يمكن نقله وتحويله  دون ان يتلف كالنقود والعروض والحيوانات </a:t>
            </a:r>
            <a:r>
              <a:rPr lang="ar-IQ" sz="2000" dirty="0" err="1"/>
              <a:t>والمكيلات</a:t>
            </a:r>
            <a:r>
              <a:rPr lang="ar-IQ" sz="2000" dirty="0"/>
              <a:t> والموزونات الخ.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/>
              <a:t>ب-الدعاوي العقارية وهي الدعاوى التي يكون المطلوب فيها عقارا أو حقا عينيا عقاريا</a:t>
            </a:r>
          </a:p>
          <a:p>
            <a:r>
              <a:rPr lang="ar-IQ" dirty="0"/>
              <a:t>والعقار كل </a:t>
            </a:r>
            <a:r>
              <a:rPr lang="ar-IQ" dirty="0" err="1"/>
              <a:t>شئ</a:t>
            </a:r>
            <a:r>
              <a:rPr lang="ar-IQ" dirty="0"/>
              <a:t> له مستقر ثابت بحيث لا يمكن نقله او تحويله دون ان يتلف كالأرض والبناء </a:t>
            </a:r>
            <a:r>
              <a:rPr lang="ar-IQ"/>
              <a:t>والغراس والجسور والسدود </a:t>
            </a:r>
            <a:r>
              <a:rPr lang="ar-IQ" dirty="0"/>
              <a:t>والمناجم الخ...  </a:t>
            </a:r>
          </a:p>
        </p:txBody>
      </p:sp>
    </p:spTree>
    <p:extLst>
      <p:ext uri="{BB962C8B-B14F-4D97-AF65-F5344CB8AC3E}">
        <p14:creationId xmlns:p14="http://schemas.microsoft.com/office/powerpoint/2010/main" val="29774704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</Words>
  <Application>Microsoft Office PowerPoint</Application>
  <PresentationFormat>شاشة عريضة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2-الدعاوى المنقولة  والدعاوى العقارية أ- الدعاوى المنقولة وهي الدعاوى التي يكون المطلوب فيها مالا منقولا .والمنقول هو كل شئ يمكن نقله وتحويله  دون ان يتلف كالنقود والعروض والحيوانات والمكيلات والموزونات الخ.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2-الدعاوى المنقولة  والدعاوى العقارية أ- الدعاوى المنقولة وهي الدعاوى التي يكون المطلوب فيها مالا منقولا .والنق</dc:title>
  <dc:creator>FUJITSU</dc:creator>
  <cp:lastModifiedBy>مستخدم غير معروف</cp:lastModifiedBy>
  <cp:revision>5</cp:revision>
  <dcterms:created xsi:type="dcterms:W3CDTF">2019-08-09T17:21:55Z</dcterms:created>
  <dcterms:modified xsi:type="dcterms:W3CDTF">2019-08-09T17:51:40Z</dcterms:modified>
</cp:coreProperties>
</file>