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472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31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77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991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73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379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940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64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140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599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033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A186-AE9E-492B-8BBC-C382320CBFCB}" type="datetimeFigureOut">
              <a:rPr lang="ar-IQ" smtClean="0"/>
              <a:t>06/10/1440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973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المدخل لدراسة القانون </a:t>
            </a:r>
            <a:br>
              <a:rPr lang="ar-IQ" dirty="0" smtClean="0"/>
            </a:br>
            <a:r>
              <a:rPr lang="ar-IQ" dirty="0" smtClean="0"/>
              <a:t>نظرية القانون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الفصل الأول : المبحث الأول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معنى القاعدة القانونية و ضرورتها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5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معنى القاعدة القانونية </a:t>
            </a:r>
            <a:br>
              <a:rPr lang="ar-IQ" dirty="0" smtClean="0"/>
            </a:br>
            <a:r>
              <a:rPr lang="ar-IQ" dirty="0" smtClean="0"/>
              <a:t>اصل لفظ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اختلف الكتاب في تحديد اصل لفظ القانون ، إلا ان ذهب الرأي الغالب انه لفظ ليس عربي و دخيل على لغتنا </a:t>
            </a:r>
          </a:p>
          <a:p>
            <a:pPr marL="0" indent="0">
              <a:buNone/>
            </a:pPr>
            <a:r>
              <a:rPr lang="ar-IQ" dirty="0" smtClean="0"/>
              <a:t>و ذهب بعض آخر انه عربي الأصل مادة و شكلاً ، فاصله لفظ قن ، و من حيث شكله فهو من صيغة </a:t>
            </a:r>
            <a:r>
              <a:rPr lang="ar-IQ" dirty="0" err="1" smtClean="0"/>
              <a:t>فاعول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و البعض الآخر نسبه الى اصل اجنبي ، حيث انه مستقي من كلمة ( </a:t>
            </a:r>
            <a:r>
              <a:rPr lang="en-US" dirty="0" err="1" smtClean="0"/>
              <a:t>kanon</a:t>
            </a:r>
            <a:r>
              <a:rPr lang="ar-IQ" dirty="0" smtClean="0"/>
              <a:t>) و التي تعني القاعدة او التنظيم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126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02624" cy="1296143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معنى القانون و نطاق استعماله في المجتمع الإسلامي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76864" cy="3793976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ان استعمال لفظ القانون ظل بعيدا عن حقل الروابط القانونية حتى عهد قريب ، فقد كان لفظ الشريعة فهو المصطلح الذي يطلق على مجموعة القواعد التي تحكم الحياة القانونية في مختلف حقولها </a:t>
            </a: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اما لفظ القانون فقد اعتبره فلاسفة المسلمين هو القاعدة المطردة سواء قامت في حقل العلوم أو في مجال العلوم الاجتماعية </a:t>
            </a: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و عرف فيروز ابادي القانون في قاموسه المحيط بانه « مقياس كل شيء « 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6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معنى القانون اصطلاحاً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ان مصطلح القانون تسرب الى حقل الروابط القانونية في مجتمعنا العربي في منتصف القرن التاسع عشر ، و له معنين عام و خاص </a:t>
            </a:r>
          </a:p>
          <a:p>
            <a:pPr marL="0" indent="0">
              <a:buNone/>
            </a:pPr>
            <a:r>
              <a:rPr lang="ar-IQ" sz="2800" dirty="0" smtClean="0"/>
              <a:t>فالقانون بمعناه الخاص هو ( مجموعة القواعد القانونية التي تسنها السلطة المختصة بالتشريع في دولة ما لتنظيم أمر معين كقانون نزع الملكية و قانون المرور )</a:t>
            </a:r>
          </a:p>
          <a:p>
            <a:pPr marL="0" indent="0">
              <a:buNone/>
            </a:pPr>
            <a:r>
              <a:rPr lang="ar-IQ" sz="2800" dirty="0" smtClean="0"/>
              <a:t>اما القانون بمعناه العام هو ( مجموعة القواعد القانونية المرعية في مجتمع ما و المنظمة للعلاقات الاجتماعية فيه و التي يلتزم الأشخاص اتباعها و إلا تعرضوا للجزاء المادي الذي تفرضه السلطة العامة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696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ar-IQ" dirty="0" smtClean="0"/>
              <a:t>تعريف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اغلب الفقه القانوني عرف القانون على انه: </a:t>
            </a:r>
          </a:p>
          <a:p>
            <a:pPr marL="0" indent="0">
              <a:buNone/>
            </a:pPr>
            <a:r>
              <a:rPr lang="ar-IQ" dirty="0" smtClean="0"/>
              <a:t> ( مجموعة من قواعد السلوك العامة المجردة، المنظمة للعلاقات الاجتماعية بين الأشخاص و المقترنة بجزاء مادي تفرضه السلطة العامة على من يخالفها 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6400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275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المدخل لدراسة القانون  نظرية القانون </vt:lpstr>
      <vt:lpstr>معنى القاعدة القانونية  اصل لفظ القانون </vt:lpstr>
      <vt:lpstr>معنى القانون و نطاق استعماله في المجتمع الإسلامي </vt:lpstr>
      <vt:lpstr>معنى القانون اصطلاحاً </vt:lpstr>
      <vt:lpstr>تعريف القانون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المدخل لدراسة القانون  نظرية القانون</dc:title>
  <dc:creator>Windows User</dc:creator>
  <cp:lastModifiedBy>Windows User</cp:lastModifiedBy>
  <cp:revision>14</cp:revision>
  <dcterms:created xsi:type="dcterms:W3CDTF">2019-05-22T14:00:23Z</dcterms:created>
  <dcterms:modified xsi:type="dcterms:W3CDTF">2019-06-09T16:35:48Z</dcterms:modified>
</cp:coreProperties>
</file>