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157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31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552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104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66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421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53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4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200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6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693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F2384-105A-418D-A640-E5C163E0D797}" type="datetimeFigureOut">
              <a:rPr lang="ar-IQ" smtClean="0"/>
              <a:t>01/11/1440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AE661-0AF5-4D1F-93B1-DCF8EB6DE70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645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ar-IQ" sz="3600" dirty="0" smtClean="0"/>
              <a:t>الفصل الأول / المبحث الثاني </a:t>
            </a:r>
            <a:br>
              <a:rPr lang="ar-IQ" sz="3600" dirty="0" smtClean="0"/>
            </a:br>
            <a:r>
              <a:rPr lang="ar-IQ" sz="3600" dirty="0" smtClean="0"/>
              <a:t>التمييز بين مصطلح القانون و بين مصطلحات أو صور القانون </a:t>
            </a:r>
            <a:endParaRPr lang="ar-IQ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560840" cy="2664296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ترد في لغة القانون طائفة من المصطلحات تطلق على بعض صور القانون كالشريعة و القانون الوضعي و فرع القانون و المجموعة القانونية و النظام القانوني 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282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/>
          <a:lstStyle/>
          <a:p>
            <a:r>
              <a:rPr lang="ar-IQ" dirty="0" smtClean="0"/>
              <a:t>ثالثاً : فرع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وهو مجموعة القواعد القانونية التي تحكم حقلاً من حقول الحياة الاجتماعية و تنظم روابط ذات طبيعة واحدة كالقانون التجاري و القانون العقابي و القانون الدستوري و القانون الدولي العام ، فكلاً منها يحكم جانباً من جوانب الحياة الاجتماعية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9730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944216"/>
          </a:xfrm>
        </p:spPr>
        <p:txBody>
          <a:bodyPr/>
          <a:lstStyle/>
          <a:p>
            <a:r>
              <a:rPr lang="ar-IQ" dirty="0" smtClean="0"/>
              <a:t>رابعاً : المجموعة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هي نصوص القانون المشرعة التي تحكم حقلاً من حقول الحياة الاجتماعية الذي تتسم روابطه بوحدة طبيعتها كالمجموعة المدنية و المجموعة التجارية و المجموعة العقابية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1559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خامساً: النظام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 smtClean="0"/>
              <a:t>وهو مجموعة القواعد القانونية المتميزة بالتماسك فيما بينها و بالثبات في تطبيقها و التي تهدف الى تحقيق غرض معين مشترك ، فهو يتضمن قواعد قانونية تحكم وقائع اجتماعية محددة و تهدف الى غاية واحدة و ترتبط ببعضها في صورة كيان متماسك ثابت ، فهو كما وصفه الفقيه (</a:t>
            </a:r>
            <a:r>
              <a:rPr lang="ar-IQ" dirty="0" err="1" smtClean="0"/>
              <a:t>إيرنج</a:t>
            </a:r>
            <a:r>
              <a:rPr lang="ar-IQ" dirty="0" smtClean="0"/>
              <a:t>) بأنه الهيكل العظمي للقانون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310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أولاً: الشريعة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تعرف الشريعة بأنها ( مجموعة القواعد و النظريات القانونية السائدة في دولة معينة أو مجتمع يضم دولا متعددة تجمعها روابط مشتركة و اتجاه متجانس ) </a:t>
            </a:r>
          </a:p>
          <a:p>
            <a:pPr marL="0" indent="0">
              <a:buNone/>
            </a:pPr>
            <a:r>
              <a:rPr lang="ar-IQ" sz="2800" dirty="0" smtClean="0"/>
              <a:t>و بمعنى آخر ( مجموعة القواعد التشريعية و القواعد القانونية غير المشرعة و النظريات و المبادئ القانونية العامة في مجتمع متجانس مترابط سواء اقتصر على دولة أو ضم عدداً من الدول ) </a:t>
            </a:r>
          </a:p>
          <a:p>
            <a:pPr marL="0" indent="0">
              <a:buNone/>
            </a:pPr>
            <a:r>
              <a:rPr lang="ar-IQ" sz="2800" dirty="0" smtClean="0"/>
              <a:t>فالشريعة جميع العناصر التي تسهم في اعداد القوانين الوضعية في مجتمع ما ، فهي تعتبر اصلاً </a:t>
            </a:r>
            <a:r>
              <a:rPr lang="ar-IQ" sz="2800" smtClean="0"/>
              <a:t>للقوانين الوضعية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14787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أولاً: الشريعة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من أنواع الشرائع التي تعتبر اصلاً للقوانين هي :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الإسلامية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اللاتينية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</a:t>
            </a:r>
            <a:r>
              <a:rPr lang="ar-IQ" dirty="0" err="1" smtClean="0"/>
              <a:t>الانجلوسكسونية</a:t>
            </a:r>
            <a:r>
              <a:rPr lang="ar-IQ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الجرمانية </a:t>
            </a:r>
          </a:p>
          <a:p>
            <a:pPr>
              <a:buFont typeface="Wingdings" pitchFamily="2" charset="2"/>
              <a:buChar char="Ø"/>
            </a:pPr>
            <a:r>
              <a:rPr lang="ar-IQ" dirty="0" smtClean="0"/>
              <a:t>الشريعة البلشفية </a:t>
            </a:r>
          </a:p>
        </p:txBody>
      </p:sp>
    </p:spTree>
    <p:extLst>
      <p:ext uri="{BB962C8B-B14F-4D97-AF65-F5344CB8AC3E}">
        <p14:creationId xmlns:p14="http://schemas.microsoft.com/office/powerpoint/2010/main" val="168236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الشرائع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الشريعة الإسلامية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و هي الشريعة التي تزود القوانين الوضعية الصادرة في المجتمع الإسلامي بأحكام يتفاوت مداها باختلاف اقطارها </a:t>
            </a:r>
          </a:p>
        </p:txBody>
      </p:sp>
    </p:spTree>
    <p:extLst>
      <p:ext uri="{BB962C8B-B14F-4D97-AF65-F5344CB8AC3E}">
        <p14:creationId xmlns:p14="http://schemas.microsoft.com/office/powerpoint/2010/main" val="102352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الشرائع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2- الشريعة اللاتينية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و هي الشريعة التي تسود كثيراً في الدول اللاتينية و دول </a:t>
            </a:r>
            <a:r>
              <a:rPr lang="ar-IQ" smtClean="0"/>
              <a:t>أمريكا اللاتينية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10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/>
          <a:lstStyle/>
          <a:p>
            <a:r>
              <a:rPr lang="ar-IQ" dirty="0"/>
              <a:t>أنواع الشرائع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3- الشريعة </a:t>
            </a:r>
            <a:r>
              <a:rPr lang="ar-IQ" dirty="0" err="1" smtClean="0"/>
              <a:t>الانكلوسكسونية</a:t>
            </a:r>
            <a:r>
              <a:rPr lang="ar-IQ" dirty="0" smtClean="0"/>
              <a:t> : و هي التي تعم المجتمع </a:t>
            </a:r>
            <a:r>
              <a:rPr lang="ar-IQ" dirty="0" err="1" smtClean="0"/>
              <a:t>الانكلوسكسوني</a:t>
            </a:r>
            <a:r>
              <a:rPr lang="ar-IQ" dirty="0" smtClean="0"/>
              <a:t> كـ( بريطانيا ، الولايات المتحدة الامريكية ، استراليا ) و تؤثر هذه الشريعة في قوانين أمم أخرى التي كانت في السابق تحت نير الاستعمار البريطاني </a:t>
            </a:r>
          </a:p>
          <a:p>
            <a:pPr marL="0" indent="0">
              <a:buNone/>
            </a:pPr>
            <a:r>
              <a:rPr lang="ar-IQ" dirty="0" smtClean="0"/>
              <a:t>تتميز هذه الشريعة بضآلة تأثيرها بالقانون الروماني ، و كذلك اعتمادها في نشؤها و تطورها على الأعراف و السوابق القضائية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08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296144"/>
          </a:xfrm>
        </p:spPr>
        <p:txBody>
          <a:bodyPr/>
          <a:lstStyle/>
          <a:p>
            <a:r>
              <a:rPr lang="ar-IQ" dirty="0"/>
              <a:t>أنواع الشرائع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4- الشريعة الجرمانية : و هي تلك الشريعة التي تعم المانيا و البلاد الجرمانية الأخرى كالنمسا، و تتميز هذه الشريعة بغلبة النزعة المادية عليها و باعتزازها بالنظريات الجرمانية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569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>
            <a:normAutofit/>
          </a:bodyPr>
          <a:lstStyle/>
          <a:p>
            <a:r>
              <a:rPr lang="ar-IQ" dirty="0"/>
              <a:t>أنواع الشرائع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5- الشريعة البلشفية : و هي التي تسود اتحاد الجمهوريات السوفيتية و الدول الأخرى التي تدين بالعقيدة الشيوعية و يسودها النظام الاشتراكي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057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ar-IQ" dirty="0" smtClean="0"/>
              <a:t>ثانياً : القانون الوضعي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وهو مجموعة القواعد القانونية التي تسود دولة معينة في عصر ما و التي تفرض الدولة تطبيقها مهما كانت طبيعتها تشريعية أو غير تشريعية ، و أياً كان مصدرها إرادة صريحة أو ضمنية لأفراد المجتمع أو كانت إرادة الله تعالى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89647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458</Words>
  <Application>Microsoft Office PowerPoint</Application>
  <PresentationFormat>عرض على الشاشة (3:4)‏</PresentationFormat>
  <Paragraphs>36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الفصل الأول / المبحث الثاني  التمييز بين مصطلح القانون و بين مصطلحات أو صور القانون </vt:lpstr>
      <vt:lpstr>أولاً: الشريعة </vt:lpstr>
      <vt:lpstr>أولاً: الشريعة </vt:lpstr>
      <vt:lpstr>أنواع الشرائع </vt:lpstr>
      <vt:lpstr>أنواع الشرائع </vt:lpstr>
      <vt:lpstr>أنواع الشرائع </vt:lpstr>
      <vt:lpstr>أنواع الشرائع </vt:lpstr>
      <vt:lpstr>أنواع الشرائع </vt:lpstr>
      <vt:lpstr>ثانياً : القانون الوضعي </vt:lpstr>
      <vt:lpstr>ثالثاً : فرع القانون </vt:lpstr>
      <vt:lpstr>رابعاً : المجموعة القانونية </vt:lpstr>
      <vt:lpstr>خامساً: النظام القانوني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 / المبحث الثاني  التمييز بين مصطلح القانون و بين مصطلحات أو صور القانون </dc:title>
  <dc:creator>Windows User</dc:creator>
  <cp:lastModifiedBy>Windows User</cp:lastModifiedBy>
  <cp:revision>35</cp:revision>
  <dcterms:created xsi:type="dcterms:W3CDTF">2019-06-09T16:36:25Z</dcterms:created>
  <dcterms:modified xsi:type="dcterms:W3CDTF">2019-07-03T19:05:53Z</dcterms:modified>
</cp:coreProperties>
</file>