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0FA75-684F-4118-89B5-FCCEFABB55F2}" type="datetimeFigureOut">
              <a:rPr lang="ar-IQ" smtClean="0"/>
              <a:t>10/11/1440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5CBF8-8A84-49DF-BC54-E26CBCCB6FD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0154927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0FA75-684F-4118-89B5-FCCEFABB55F2}" type="datetimeFigureOut">
              <a:rPr lang="ar-IQ" smtClean="0"/>
              <a:t>10/11/1440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5CBF8-8A84-49DF-BC54-E26CBCCB6FD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689244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0FA75-684F-4118-89B5-FCCEFABB55F2}" type="datetimeFigureOut">
              <a:rPr lang="ar-IQ" smtClean="0"/>
              <a:t>10/11/1440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5CBF8-8A84-49DF-BC54-E26CBCCB6FD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8900198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0FA75-684F-4118-89B5-FCCEFABB55F2}" type="datetimeFigureOut">
              <a:rPr lang="ar-IQ" smtClean="0"/>
              <a:t>10/11/1440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5CBF8-8A84-49DF-BC54-E26CBCCB6FD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4844643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0FA75-684F-4118-89B5-FCCEFABB55F2}" type="datetimeFigureOut">
              <a:rPr lang="ar-IQ" smtClean="0"/>
              <a:t>10/11/1440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5CBF8-8A84-49DF-BC54-E26CBCCB6FD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3164708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0FA75-684F-4118-89B5-FCCEFABB55F2}" type="datetimeFigureOut">
              <a:rPr lang="ar-IQ" smtClean="0"/>
              <a:t>10/11/1440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5CBF8-8A84-49DF-BC54-E26CBCCB6FD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8929899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0FA75-684F-4118-89B5-FCCEFABB55F2}" type="datetimeFigureOut">
              <a:rPr lang="ar-IQ" smtClean="0"/>
              <a:t>10/11/1440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5CBF8-8A84-49DF-BC54-E26CBCCB6FD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324421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0FA75-684F-4118-89B5-FCCEFABB55F2}" type="datetimeFigureOut">
              <a:rPr lang="ar-IQ" smtClean="0"/>
              <a:t>10/11/1440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5CBF8-8A84-49DF-BC54-E26CBCCB6FD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7896433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0FA75-684F-4118-89B5-FCCEFABB55F2}" type="datetimeFigureOut">
              <a:rPr lang="ar-IQ" smtClean="0"/>
              <a:t>10/11/1440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5CBF8-8A84-49DF-BC54-E26CBCCB6FD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2519136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0FA75-684F-4118-89B5-FCCEFABB55F2}" type="datetimeFigureOut">
              <a:rPr lang="ar-IQ" smtClean="0"/>
              <a:t>10/11/1440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5CBF8-8A84-49DF-BC54-E26CBCCB6FD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5159444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0FA75-684F-4118-89B5-FCCEFABB55F2}" type="datetimeFigureOut">
              <a:rPr lang="ar-IQ" smtClean="0"/>
              <a:t>10/11/1440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5CBF8-8A84-49DF-BC54-E26CBCCB6FD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9607506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00FA75-684F-4118-89B5-FCCEFABB55F2}" type="datetimeFigureOut">
              <a:rPr lang="ar-IQ" smtClean="0"/>
              <a:t>10/11/1440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A5CBF8-8A84-49DF-BC54-E26CBCCB6FD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3356580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IQ" dirty="0" smtClean="0"/>
              <a:t>الفصل الثاني </a:t>
            </a:r>
            <a:br>
              <a:rPr lang="ar-IQ" dirty="0" smtClean="0"/>
            </a:br>
            <a:r>
              <a:rPr lang="ar-IQ" dirty="0" smtClean="0"/>
              <a:t>المبحث الأول </a:t>
            </a: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IQ" dirty="0" smtClean="0">
                <a:solidFill>
                  <a:schemeClr val="tx1"/>
                </a:solidFill>
              </a:rPr>
              <a:t>القاعدة القانونية قاعدة سلوك اجتماعية </a:t>
            </a:r>
            <a:endParaRPr lang="ar-IQ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80526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المبحث الأول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ar-IQ" dirty="0" smtClean="0"/>
              <a:t>توصف القاعدة القانونية بانها اجتماعية لان الحاجة اليها لا تمس الا اذا وجد المجتمع ، فهي تنظم الحياة فيه عن طريق ضبط النظام و تحقيق الانسجام </a:t>
            </a:r>
          </a:p>
          <a:p>
            <a:pPr marL="0" indent="0">
              <a:buNone/>
            </a:pPr>
            <a:r>
              <a:rPr lang="ar-IQ" dirty="0" smtClean="0"/>
              <a:t>و يترتب على وصف القاعدة بانها اجتماعية أمران </a:t>
            </a:r>
          </a:p>
          <a:p>
            <a:pPr marL="0" indent="0">
              <a:buNone/>
            </a:pPr>
            <a:r>
              <a:rPr lang="ar-IQ" dirty="0" smtClean="0"/>
              <a:t>1- الصلة الوثقى بين القانون و بين سائر العلوم الاجتماعية </a:t>
            </a:r>
          </a:p>
          <a:p>
            <a:pPr marL="0" indent="0">
              <a:buNone/>
            </a:pPr>
            <a:r>
              <a:rPr lang="ar-IQ" dirty="0" smtClean="0"/>
              <a:t>2- تخصيص القانون بالزمان و المكان حيث القانون يستجيب لظروف المجتمع و حاجاته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41774942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المبحث الأول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ar-IQ" dirty="0" smtClean="0"/>
              <a:t>على الرغم من الصلة الوثقى بين القانون و القواعد الاجتماعية الأخرى إلا انها تختلف عن القواعد الطبيعية : </a:t>
            </a:r>
          </a:p>
          <a:p>
            <a:pPr marL="0" indent="0">
              <a:buNone/>
            </a:pPr>
            <a:r>
              <a:rPr lang="ar-IQ" dirty="0" smtClean="0"/>
              <a:t>فالقاعدة الطبيعية تحكم ظاهرة طبيعية، فتقرر أمراً واقعاً لا يرد عليه استثناء ؛ وبذلك فهي قاعدة تقريرية </a:t>
            </a:r>
          </a:p>
          <a:p>
            <a:pPr marL="0" indent="0">
              <a:buNone/>
            </a:pPr>
            <a:r>
              <a:rPr lang="ar-IQ" dirty="0" smtClean="0"/>
              <a:t>اما القاعدة القانونية فهي قاعدة تقويمية ، أي انها تقوم سلوك الفرد بفرض ما ينبغي ان يكون عليه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7397308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المبحث الأول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ar-IQ" dirty="0" smtClean="0"/>
              <a:t>فالقاعدة القانونية تتصف بالتكليف المطلق لا الشرطي أي انها لا تعطي الخيار بين القيام بالعمل او تركه فهي لا تأتي على سبيل النصح و الارشاد كقواعد الاخلاق و إنما لابد من الالتزام بما تنص عليه و إلا تعرض مخالفها للجزاء المادي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806956989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775</TotalTime>
  <Words>165</Words>
  <Application>Microsoft Office PowerPoint</Application>
  <PresentationFormat>عرض على الشاشة (3:4)‏</PresentationFormat>
  <Paragraphs>13</Paragraphs>
  <Slides>4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5" baseType="lpstr">
      <vt:lpstr>نسق Office</vt:lpstr>
      <vt:lpstr>الفصل الثاني  المبحث الأول </vt:lpstr>
      <vt:lpstr>المبحث الأول </vt:lpstr>
      <vt:lpstr>المبحث الأول </vt:lpstr>
      <vt:lpstr>المبحث الأول </vt:lpstr>
    </vt:vector>
  </TitlesOfParts>
  <Company>Enjoy My Fine Releases.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الفصل الثاني  المبحث الأول </dc:title>
  <dc:creator>Windows User</dc:creator>
  <cp:lastModifiedBy>Windows User</cp:lastModifiedBy>
  <cp:revision>8</cp:revision>
  <dcterms:created xsi:type="dcterms:W3CDTF">2019-07-08T18:04:46Z</dcterms:created>
  <dcterms:modified xsi:type="dcterms:W3CDTF">2019-07-12T17:53:17Z</dcterms:modified>
</cp:coreProperties>
</file>