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491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8503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779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41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290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33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984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701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1390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333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6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3069-1FEE-4CF4-AA00-465EA452C2D5}" type="datetimeFigureOut">
              <a:rPr lang="ar-IQ" smtClean="0"/>
              <a:t>06/11/1440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7407-DD71-4A60-BA3F-E69D82F5ADB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102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الثاني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خصائص القاعدة القانونية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8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 القاعدة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وفق ما اوضحناه مسبقاً في تعريف القانون بمعناه العام نجد ان فكرة القانون تقوم على اساسين :</a:t>
            </a:r>
          </a:p>
          <a:p>
            <a:pPr marL="0" indent="0">
              <a:buNone/>
            </a:pPr>
            <a:r>
              <a:rPr lang="ar-IQ" dirty="0" smtClean="0"/>
              <a:t>أولهما : التلازم بين القانون و المجتمع ، حيق قواعده قواعد سلوك اجتماعية عامة و مجردة و منظمة </a:t>
            </a:r>
          </a:p>
          <a:p>
            <a:pPr marL="0" indent="0">
              <a:buNone/>
            </a:pPr>
            <a:r>
              <a:rPr lang="ar-IQ" dirty="0" smtClean="0"/>
              <a:t>ثانيهما : التلازم بين القانون و بين الجزاء ، من حيث الخضوع لقواعده و تفرض السلطة العامة جزاء لمن يخالفها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818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ar-IQ" dirty="0"/>
              <a:t>تعريف القاعدة القانونية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وفق الاساسين لفكرة القانون المار ذكرهما فأن القاعدة القانونية هي : </a:t>
            </a:r>
          </a:p>
          <a:p>
            <a:pPr marL="0" indent="0">
              <a:buNone/>
            </a:pPr>
            <a:r>
              <a:rPr lang="ar-IQ" dirty="0" smtClean="0"/>
              <a:t>قاعدة سلوك اجتماعية عامة مجردة ملزمة تنظم الروابط بين الأشخاص في المجتمع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4249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خصائص القاعدة القانونية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نستخلص من تعريف القاعدة القانونية، بأن للقاعدة القانونية خصائص هي : </a:t>
            </a:r>
          </a:p>
          <a:p>
            <a:r>
              <a:rPr lang="ar-IQ" dirty="0" smtClean="0"/>
              <a:t>قاعدة سلوك اجتماعية </a:t>
            </a:r>
          </a:p>
          <a:p>
            <a:r>
              <a:rPr lang="ar-IQ" dirty="0" smtClean="0"/>
              <a:t>قاعدة عامة مجردة </a:t>
            </a:r>
          </a:p>
          <a:p>
            <a:r>
              <a:rPr lang="ar-IQ" dirty="0" smtClean="0"/>
              <a:t>تتوجه بخطابها الى الأشخاص في المجتمع </a:t>
            </a:r>
          </a:p>
          <a:p>
            <a:r>
              <a:rPr lang="ar-IQ" dirty="0" smtClean="0"/>
              <a:t>قاعدة ملزمة ومقترنة بجزاء مادي تفرضه السلطة العامة على من يخالفها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6269190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128</Words>
  <Application>Microsoft Office PowerPoint</Application>
  <PresentationFormat>عرض على الشاشة (3:4)‏</PresentationFormat>
  <Paragraphs>15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الفصل الثاني </vt:lpstr>
      <vt:lpstr>تعريف القاعدة القانونية </vt:lpstr>
      <vt:lpstr>تعريف القاعدة القانونية </vt:lpstr>
      <vt:lpstr>خصائص القاعدة القانونية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</dc:title>
  <dc:creator>Windows User</dc:creator>
  <cp:lastModifiedBy>Windows User</cp:lastModifiedBy>
  <cp:revision>7</cp:revision>
  <dcterms:created xsi:type="dcterms:W3CDTF">2019-07-03T19:06:08Z</dcterms:created>
  <dcterms:modified xsi:type="dcterms:W3CDTF">2019-07-08T18:04:30Z</dcterms:modified>
</cp:coreProperties>
</file>