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993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119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204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316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48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824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51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184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875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429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335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BC5C9-B9FE-4F91-AACE-6AAC71405F06}" type="datetimeFigureOut">
              <a:rPr lang="ar-IQ" smtClean="0"/>
              <a:t>13/11/1440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FA3F1-29C6-47BD-9018-48306CE449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89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br>
              <a:rPr lang="ar-IQ" dirty="0" smtClean="0"/>
            </a:br>
            <a:r>
              <a:rPr lang="ar-IQ" dirty="0" smtClean="0"/>
              <a:t>المبحث الرابع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القاعدة القانونية ملزمة تقترن بجزاء مادي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3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الرابع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ان الزام القاعدة القانونية يتمثل في ثلاثة عناصر :</a:t>
            </a:r>
          </a:p>
          <a:p>
            <a:pPr marL="0" indent="0">
              <a:buNone/>
            </a:pPr>
            <a:r>
              <a:rPr lang="ar-IQ" dirty="0" smtClean="0"/>
              <a:t>1- ان على الأشخاص احترام القاعدة القانونية رغماً عنهم و قسراً و لا يترك </a:t>
            </a:r>
            <a:r>
              <a:rPr lang="ar-IQ" dirty="0" smtClean="0"/>
              <a:t>احترامها لمحض رغباتهم و ارادتهم </a:t>
            </a:r>
          </a:p>
          <a:p>
            <a:pPr marL="0" indent="0">
              <a:buNone/>
            </a:pPr>
            <a:r>
              <a:rPr lang="ar-IQ" dirty="0" smtClean="0"/>
              <a:t>2- ان قسر الأشخاص على اتباع القاعدة القانونية لا يكون الا اذا اقترنت بجزاء مادي يفرض على مخالفها 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ar-IQ" dirty="0" smtClean="0"/>
              <a:t>3- ان ضمان احترام القاعدة القانونية عن طريق الجزاء المادي و الذي لا يتحقق الا اذا تدخلت السلطة العامة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199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/>
          <a:lstStyle/>
          <a:p>
            <a:r>
              <a:rPr lang="ar-IQ" dirty="0" smtClean="0"/>
              <a:t>جزاء القاعدة القانونية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 معنى الجزاء القانوني هو (( أثر يتخذ صورة اذى مادي منظم يترتب على مخالفة احكام القاعدة القانونية تفرضه السلطة العامة لزجر المخالف و ردع غيره )) </a:t>
            </a:r>
          </a:p>
          <a:p>
            <a:pPr marL="0" indent="0">
              <a:buNone/>
            </a:pPr>
            <a:r>
              <a:rPr lang="ar-IQ" dirty="0" smtClean="0"/>
              <a:t>فالجزاء اثر يترتب على مخالفة او عدم اتباع القاعدة القانونية و ليس في حالة اتباعها ، أي هو العقاب على المخالفة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155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شروط الجزاء القانوني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ان يكون الجزاء في صورة اذى ظاهر يهدد به من يخالف حكم القاعدة القانونية </a:t>
            </a:r>
          </a:p>
          <a:p>
            <a:pPr marL="0" indent="0">
              <a:buNone/>
            </a:pPr>
            <a:r>
              <a:rPr lang="ar-IQ" dirty="0" smtClean="0"/>
              <a:t>2- ان يكون منظماً أي معيناً بجنسه و مقداره سواء تعين في القاعدة نفسها او أحالت تعيينه الى قاعدة أخرى </a:t>
            </a:r>
          </a:p>
          <a:p>
            <a:pPr marL="0" indent="0">
              <a:buNone/>
            </a:pPr>
            <a:r>
              <a:rPr lang="ar-IQ" dirty="0" smtClean="0"/>
              <a:t>3- ان يكون فرض العقاب ( الجزاء القانوني ) موكولاً الى السلطة العامة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332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/>
          <a:lstStyle/>
          <a:p>
            <a:r>
              <a:rPr lang="ar-IQ" dirty="0" smtClean="0"/>
              <a:t>اوصاف الجزاء القانوني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1- ان الجزاء القانوني هو جزاء مادي ظاهر و محسوس ، فيكون معيناً بجنسه و مقداره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2- انه جزاء دنيوي و ليس </a:t>
            </a:r>
            <a:r>
              <a:rPr lang="ar-IQ" dirty="0" err="1" smtClean="0"/>
              <a:t>آخروي</a:t>
            </a:r>
            <a:r>
              <a:rPr lang="ar-IQ" dirty="0" smtClean="0"/>
              <a:t> ، فهو يوقع في الحياة الدنيا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678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الجزاء القانوني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للجزاء القانوني أنواع متعددة متباينة ، فهي تتعدد بحسب طبيعته الذي يختلف لاختلاف طبيعة القاعدة القانونية و انتمائها الى فروع القانون المختلفة ، حيث يقسم الى </a:t>
            </a:r>
          </a:p>
          <a:p>
            <a:pPr marL="0" indent="0">
              <a:buNone/>
            </a:pPr>
            <a:r>
              <a:rPr lang="ar-IQ" dirty="0" smtClean="0"/>
              <a:t>جزاء جنائي </a:t>
            </a:r>
          </a:p>
          <a:p>
            <a:pPr marL="0" indent="0">
              <a:buNone/>
            </a:pPr>
            <a:r>
              <a:rPr lang="ar-IQ" dirty="0" smtClean="0"/>
              <a:t>جزاء مدني </a:t>
            </a:r>
          </a:p>
          <a:p>
            <a:pPr marL="0" indent="0">
              <a:buNone/>
            </a:pPr>
            <a:r>
              <a:rPr lang="ar-IQ" dirty="0" smtClean="0"/>
              <a:t>جزاء تأديبي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78033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244</Words>
  <Application>Microsoft Office PowerPoint</Application>
  <PresentationFormat>عرض على الشاشة (3:4)‏</PresentationFormat>
  <Paragraphs>23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الفصل الثاني  المبحث الرابع </vt:lpstr>
      <vt:lpstr>المبحث الرابع </vt:lpstr>
      <vt:lpstr>جزاء القاعدة القانونية </vt:lpstr>
      <vt:lpstr>شروط الجزاء القانوني </vt:lpstr>
      <vt:lpstr>اوصاف الجزاء القانوني </vt:lpstr>
      <vt:lpstr>أنواع الجزاء القانوني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المبحث الرابع </dc:title>
  <dc:creator>Windows User</dc:creator>
  <cp:lastModifiedBy>Windows User</cp:lastModifiedBy>
  <cp:revision>13</cp:revision>
  <dcterms:created xsi:type="dcterms:W3CDTF">2019-07-15T16:17:47Z</dcterms:created>
  <dcterms:modified xsi:type="dcterms:W3CDTF">2019-07-15T18:49:31Z</dcterms:modified>
</cp:coreProperties>
</file>