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739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737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61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37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822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05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2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431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1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91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533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347C-FF09-4617-B33F-5C1B037A2F80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3F07-E959-4155-88DE-56D033C34D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16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الثالث </a:t>
            </a:r>
            <a:br>
              <a:rPr lang="ar-IQ" dirty="0" smtClean="0"/>
            </a:br>
            <a:r>
              <a:rPr lang="ar-IQ" dirty="0" smtClean="0"/>
              <a:t>المبحث الثالث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التمييز بين قواعد القانون و قواعد العدالة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3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العدالة تعني : التعبير عن الشعور بالمساواة الواقعية لا المجردة و هي المساواة القائمة على مراعاة الظروف و الجزئيات في كل حالة و بالنسبة لكل شخص ، و هي ما تعني بـ(</a:t>
            </a:r>
            <a:r>
              <a:rPr lang="ar-IQ" dirty="0" err="1" smtClean="0"/>
              <a:t>الشعوربالانصاف</a:t>
            </a:r>
            <a:r>
              <a:rPr lang="ar-IQ" dirty="0" smtClean="0"/>
              <a:t> )  </a:t>
            </a:r>
          </a:p>
          <a:p>
            <a:pPr marL="0" indent="0">
              <a:buNone/>
            </a:pPr>
            <a:r>
              <a:rPr lang="ar-IQ" dirty="0" smtClean="0"/>
              <a:t>اما قواعد العدالة ( هي مجموعة من القواعد تصدر عن مثل عليا يستهدف خير الإنسانية و المجتمع بما يملأ النفوس من شعور </a:t>
            </a:r>
            <a:r>
              <a:rPr lang="ar-IQ" dirty="0" err="1" smtClean="0"/>
              <a:t>بالانصاف</a:t>
            </a:r>
            <a:r>
              <a:rPr lang="ar-IQ" dirty="0" smtClean="0"/>
              <a:t> و ما يوحي به من حلول منصفة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462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انها قواعد عامة اجتماعية </a:t>
            </a:r>
          </a:p>
          <a:p>
            <a:pPr marL="0" indent="0">
              <a:buNone/>
            </a:pPr>
            <a:r>
              <a:rPr lang="ar-IQ" dirty="0" smtClean="0"/>
              <a:t>2- انها تصدر عن مثل عليا </a:t>
            </a:r>
          </a:p>
          <a:p>
            <a:pPr marL="0" indent="0">
              <a:buNone/>
            </a:pPr>
            <a:r>
              <a:rPr lang="ar-IQ" dirty="0" smtClean="0"/>
              <a:t>3- انها قواعد متغيرة لا توصف بالثبات </a:t>
            </a:r>
          </a:p>
          <a:p>
            <a:pPr marL="0" indent="0">
              <a:buNone/>
            </a:pPr>
            <a:r>
              <a:rPr lang="ar-IQ" dirty="0" smtClean="0"/>
              <a:t>4- اهنا قواعد لا ترشد الى حلول قاطعة ثابتة و إنما تملأ النفس شعوراً </a:t>
            </a:r>
            <a:r>
              <a:rPr lang="ar-IQ" dirty="0" err="1" smtClean="0"/>
              <a:t>بالانصاف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5- انها قواعد يشوبها الغموض و التشتت </a:t>
            </a:r>
          </a:p>
          <a:p>
            <a:pPr marL="0" indent="0">
              <a:buNone/>
            </a:pPr>
            <a:r>
              <a:rPr lang="ar-IQ" dirty="0" smtClean="0"/>
              <a:t>6- انها قواعد ملزمة لاقترانها بجزاء يلحق مخالفها ، إلا انه ليس من طبيعة واحدة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43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ar-IQ" dirty="0" smtClean="0"/>
              <a:t>أوجه الشبه بين قواعد القانون و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1- تتميز قواعد القانون و قواعد العدالة بانها قواعد عامة </a:t>
            </a:r>
          </a:p>
          <a:p>
            <a:pPr marL="0" indent="0">
              <a:buNone/>
            </a:pPr>
            <a:r>
              <a:rPr lang="ar-IQ" dirty="0" smtClean="0"/>
              <a:t>2- تتميز قواعدهما بصيغتها الاجتماعية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036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أوجه الاختلاف بين قواعد القانون و 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1- اختلافهما من حيث الغاية المباشرة </a:t>
            </a:r>
          </a:p>
          <a:p>
            <a:pPr marL="0" indent="0">
              <a:buNone/>
            </a:pPr>
            <a:r>
              <a:rPr lang="ar-IQ" dirty="0" smtClean="0"/>
              <a:t>2- اختلافهما من حيث الجزاء </a:t>
            </a:r>
          </a:p>
          <a:p>
            <a:pPr marL="0" indent="0">
              <a:buNone/>
            </a:pPr>
            <a:r>
              <a:rPr lang="ar-IQ" dirty="0" smtClean="0"/>
              <a:t>3- اختلافهما من حيث الوضوح و الاستقرار </a:t>
            </a:r>
          </a:p>
          <a:p>
            <a:pPr marL="0" indent="0">
              <a:buNone/>
            </a:pPr>
            <a:r>
              <a:rPr lang="ar-IQ" dirty="0" smtClean="0"/>
              <a:t>4- ترشد قواعد القانون القاضي الى حلول قاطعة يستفيد من نصوصها مباشرة او غير مباشرة أي عن طريق التفسير ، وهذا الامر يختلف عن قواعد العدالة </a:t>
            </a:r>
          </a:p>
          <a:p>
            <a:pPr marL="0" indent="0">
              <a:buNone/>
            </a:pPr>
            <a:r>
              <a:rPr lang="ar-IQ" dirty="0" smtClean="0"/>
              <a:t>5- توصف قواعد القانون بالتجرد اما قواعد العدالة </a:t>
            </a:r>
            <a:r>
              <a:rPr lang="ar-IQ" dirty="0" err="1" smtClean="0"/>
              <a:t>فانها</a:t>
            </a:r>
            <a:r>
              <a:rPr lang="ar-IQ" dirty="0" smtClean="0"/>
              <a:t> تهتم بالظروف الخاصة و الاعتبارات الثانوية فإن صفة التجريد فيها تبدو باهتة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13522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230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الفصل الثالث  المبحث الثالث</vt:lpstr>
      <vt:lpstr>معنى قواعد العدالة </vt:lpstr>
      <vt:lpstr>خصائص قواعد العدالة </vt:lpstr>
      <vt:lpstr>أوجه الشبه بين قواعد القانون و قواعد العدالة </vt:lpstr>
      <vt:lpstr>أوجه الاختلاف بين قواعد القانون و قواعد العدالة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 المبحث الثالث</dc:title>
  <dc:creator>Windows User</dc:creator>
  <cp:lastModifiedBy>Windows User</cp:lastModifiedBy>
  <cp:revision>11</cp:revision>
  <dcterms:created xsi:type="dcterms:W3CDTF">2019-07-18T16:23:22Z</dcterms:created>
  <dcterms:modified xsi:type="dcterms:W3CDTF">2019-07-18T19:10:56Z</dcterms:modified>
</cp:coreProperties>
</file>