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629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024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458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55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26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06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602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647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1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311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F343B-B43F-408C-9859-035AB3E81FEC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392C-D749-4B80-BFFB-E588E9C06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742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الثالث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التمييز بين القاعدة القانونية وبين غيرها من القواعد الاجتماعية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المبحث الأول </a:t>
            </a:r>
            <a:br>
              <a:rPr lang="ar-IQ" dirty="0" smtClean="0"/>
            </a:br>
            <a:r>
              <a:rPr lang="ar-IQ" dirty="0" smtClean="0"/>
              <a:t>التمييز بين القاعدة القانونية و القاعدة الدينية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الدين : هو ((مجموعة العقائد و الاحكام المستمدة من وحي قوة سامية غير منظورة و الرامية الى خير الإنسان في الحياة الدنيا و الآخرة و اسعاد المجتمع ))</a:t>
            </a:r>
          </a:p>
          <a:p>
            <a:pPr marL="0" indent="0">
              <a:buNone/>
            </a:pPr>
            <a:r>
              <a:rPr lang="ar-IQ" dirty="0" smtClean="0"/>
              <a:t>و يقسم الدين من حيث غرضه المباشر و نطاقه الى طائفتين هما </a:t>
            </a:r>
          </a:p>
          <a:p>
            <a:pPr marL="0" indent="0">
              <a:buNone/>
            </a:pPr>
            <a:r>
              <a:rPr lang="ar-IQ" dirty="0" smtClean="0"/>
              <a:t>دين فردي </a:t>
            </a:r>
          </a:p>
          <a:p>
            <a:pPr marL="0" indent="0">
              <a:buNone/>
            </a:pPr>
            <a:r>
              <a:rPr lang="ar-IQ" dirty="0" smtClean="0"/>
              <a:t>دين جماعي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178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وجوه الشبه </a:t>
            </a:r>
            <a:r>
              <a:rPr lang="ar-IQ" dirty="0" smtClean="0"/>
              <a:t>بين قواعد الدين و قواعد القانون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تماثلهما من حيث الغاية المباشرة </a:t>
            </a:r>
          </a:p>
          <a:p>
            <a:pPr marL="0" indent="0">
              <a:buNone/>
            </a:pPr>
            <a:r>
              <a:rPr lang="ar-IQ" dirty="0" smtClean="0"/>
              <a:t>2- </a:t>
            </a:r>
            <a:r>
              <a:rPr lang="ar-IQ" dirty="0" smtClean="0"/>
              <a:t>توصف قواعد القانون و قواعد الدين بانها عامة </a:t>
            </a:r>
          </a:p>
          <a:p>
            <a:pPr marL="0" indent="0">
              <a:buNone/>
            </a:pPr>
            <a:r>
              <a:rPr lang="ar-IQ" dirty="0" smtClean="0"/>
              <a:t>3- تتميز </a:t>
            </a:r>
            <a:r>
              <a:rPr lang="ar-IQ" dirty="0"/>
              <a:t>قواعد القانون و قواعد الدين </a:t>
            </a:r>
            <a:r>
              <a:rPr lang="ar-IQ" dirty="0" smtClean="0"/>
              <a:t>بأنها قواعد سلوك اجتماعية </a:t>
            </a:r>
          </a:p>
          <a:p>
            <a:pPr marL="0" indent="0">
              <a:buNone/>
            </a:pPr>
            <a:r>
              <a:rPr lang="ar-IQ" dirty="0" smtClean="0"/>
              <a:t>4- توصف جميعها بالوضوح و الاستقرار </a:t>
            </a:r>
          </a:p>
          <a:p>
            <a:pPr marL="0" indent="0">
              <a:buNone/>
            </a:pPr>
            <a:r>
              <a:rPr lang="ar-IQ" dirty="0" smtClean="0"/>
              <a:t>5- تتميز جميعها بأنها قواعد ملزمة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391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وجوه </a:t>
            </a:r>
            <a:r>
              <a:rPr lang="ar-IQ" dirty="0" smtClean="0"/>
              <a:t>الاختلاف </a:t>
            </a:r>
            <a:r>
              <a:rPr lang="ar-IQ" dirty="0"/>
              <a:t>بين قواعد الدين و قواعد القانون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اختلافهما من حيث الأصل أو المصدر </a:t>
            </a:r>
          </a:p>
          <a:p>
            <a:pPr marL="0" indent="0">
              <a:buNone/>
            </a:pPr>
            <a:r>
              <a:rPr lang="ar-IQ" dirty="0" smtClean="0"/>
              <a:t>2- اختلافهما من حيث الغاية المباشرة </a:t>
            </a:r>
          </a:p>
          <a:p>
            <a:pPr marL="0" indent="0">
              <a:buNone/>
            </a:pPr>
            <a:r>
              <a:rPr lang="ar-IQ" dirty="0" smtClean="0"/>
              <a:t>3- تباينهما من حيث النطاق </a:t>
            </a:r>
          </a:p>
          <a:p>
            <a:pPr marL="0" indent="0">
              <a:buNone/>
            </a:pPr>
            <a:r>
              <a:rPr lang="ar-IQ" dirty="0" smtClean="0"/>
              <a:t>4- تباينهما من حيث مقياس الحكم على التصرفات </a:t>
            </a:r>
          </a:p>
          <a:p>
            <a:pPr marL="0" indent="0">
              <a:buNone/>
            </a:pPr>
            <a:r>
              <a:rPr lang="ar-IQ" dirty="0" smtClean="0"/>
              <a:t>5- اختلافهما من حيث الجزاء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6946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144</Words>
  <Application>Microsoft Office PowerPoint</Application>
  <PresentationFormat>عرض على الشاشة (3:4)‏</PresentationFormat>
  <Paragraphs>19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الفصل الثالث  </vt:lpstr>
      <vt:lpstr>المبحث الأول  التمييز بين القاعدة القانونية و القاعدة الدينية</vt:lpstr>
      <vt:lpstr>وجوه الشبه بين قواعد الدين و قواعد القانون</vt:lpstr>
      <vt:lpstr>وجوه الاختلاف بين قواعد الدين و قواعد القانون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12</cp:revision>
  <dcterms:created xsi:type="dcterms:W3CDTF">2019-07-17T15:16:14Z</dcterms:created>
  <dcterms:modified xsi:type="dcterms:W3CDTF">2019-07-18T10:05:35Z</dcterms:modified>
</cp:coreProperties>
</file>