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87736-EDBA-4F84-86DC-709BA77CB553}" type="datetimeFigureOut">
              <a:rPr lang="ar-IQ" smtClean="0"/>
              <a:t>16/11/1440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F4ABE-C918-4444-B739-6FEC8589CA9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4210280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87736-EDBA-4F84-86DC-709BA77CB553}" type="datetimeFigureOut">
              <a:rPr lang="ar-IQ" smtClean="0"/>
              <a:t>16/11/1440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F4ABE-C918-4444-B739-6FEC8589CA9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0630069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87736-EDBA-4F84-86DC-709BA77CB553}" type="datetimeFigureOut">
              <a:rPr lang="ar-IQ" smtClean="0"/>
              <a:t>16/11/1440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F4ABE-C918-4444-B739-6FEC8589CA9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5317962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87736-EDBA-4F84-86DC-709BA77CB553}" type="datetimeFigureOut">
              <a:rPr lang="ar-IQ" smtClean="0"/>
              <a:t>16/11/1440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F4ABE-C918-4444-B739-6FEC8589CA9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7443485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87736-EDBA-4F84-86DC-709BA77CB553}" type="datetimeFigureOut">
              <a:rPr lang="ar-IQ" smtClean="0"/>
              <a:t>16/11/1440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F4ABE-C918-4444-B739-6FEC8589CA9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7611469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87736-EDBA-4F84-86DC-709BA77CB553}" type="datetimeFigureOut">
              <a:rPr lang="ar-IQ" smtClean="0"/>
              <a:t>16/11/1440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F4ABE-C918-4444-B739-6FEC8589CA9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3620642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87736-EDBA-4F84-86DC-709BA77CB553}" type="datetimeFigureOut">
              <a:rPr lang="ar-IQ" smtClean="0"/>
              <a:t>16/11/1440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F4ABE-C918-4444-B739-6FEC8589CA9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2091557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87736-EDBA-4F84-86DC-709BA77CB553}" type="datetimeFigureOut">
              <a:rPr lang="ar-IQ" smtClean="0"/>
              <a:t>16/11/1440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F4ABE-C918-4444-B739-6FEC8589CA9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6035703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87736-EDBA-4F84-86DC-709BA77CB553}" type="datetimeFigureOut">
              <a:rPr lang="ar-IQ" smtClean="0"/>
              <a:t>16/11/1440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F4ABE-C918-4444-B739-6FEC8589CA9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531645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87736-EDBA-4F84-86DC-709BA77CB553}" type="datetimeFigureOut">
              <a:rPr lang="ar-IQ" smtClean="0"/>
              <a:t>16/11/1440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F4ABE-C918-4444-B739-6FEC8589CA9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0182671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87736-EDBA-4F84-86DC-709BA77CB553}" type="datetimeFigureOut">
              <a:rPr lang="ar-IQ" smtClean="0"/>
              <a:t>16/11/1440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F4ABE-C918-4444-B739-6FEC8589CA9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9478756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F87736-EDBA-4F84-86DC-709BA77CB553}" type="datetimeFigureOut">
              <a:rPr lang="ar-IQ" smtClean="0"/>
              <a:t>16/11/1440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DF4ABE-C918-4444-B739-6FEC8589CA9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251836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IQ" dirty="0" smtClean="0"/>
              <a:t>الفصل الثالث </a:t>
            </a:r>
            <a:br>
              <a:rPr lang="ar-IQ" dirty="0" smtClean="0"/>
            </a:br>
            <a:r>
              <a:rPr lang="ar-IQ" dirty="0" smtClean="0"/>
              <a:t>المبحث الثاني </a:t>
            </a: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IQ" dirty="0" smtClean="0">
                <a:solidFill>
                  <a:schemeClr val="tx1"/>
                </a:solidFill>
              </a:rPr>
              <a:t>التمييز بين القاعدة القانونية و القاعدة الأخلاقية </a:t>
            </a:r>
            <a:endParaRPr lang="ar-IQ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27061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58218"/>
          </a:xfrm>
        </p:spPr>
        <p:txBody>
          <a:bodyPr/>
          <a:lstStyle/>
          <a:p>
            <a:r>
              <a:rPr lang="ar-IQ" dirty="0" smtClean="0"/>
              <a:t>تعريف قواعد الاخلاق و مصدرها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3705275"/>
          </a:xfrm>
        </p:spPr>
        <p:txBody>
          <a:bodyPr/>
          <a:lstStyle/>
          <a:p>
            <a:pPr marL="0" indent="0">
              <a:buNone/>
            </a:pPr>
            <a:r>
              <a:rPr lang="ar-IQ" dirty="0" smtClean="0"/>
              <a:t>قواعد الاخلاق : هي مجموعة مبادئ التي يعتبرها الناس في زمن ما قواعد سلوك تتبع بدافع من الشعور الذاتي و الرأي السائد و الا تعرض مخالفها الى سخط المجتمع و ازدراء اقرانه </a:t>
            </a:r>
          </a:p>
          <a:p>
            <a:pPr marL="0" indent="0">
              <a:buNone/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9424437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مصادر قواعد الاخلاق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ar-IQ" dirty="0" smtClean="0"/>
              <a:t>تستمد قواعد الاخلاق من ثلاثة مصادر : </a:t>
            </a:r>
          </a:p>
          <a:p>
            <a:pPr marL="0" indent="0">
              <a:buNone/>
            </a:pPr>
            <a:r>
              <a:rPr lang="ar-IQ" dirty="0" smtClean="0"/>
              <a:t>1- الدين </a:t>
            </a:r>
          </a:p>
          <a:p>
            <a:pPr marL="0" indent="0">
              <a:buNone/>
            </a:pPr>
            <a:r>
              <a:rPr lang="ar-IQ" dirty="0" smtClean="0"/>
              <a:t>2- مقتضيات الحياة </a:t>
            </a:r>
          </a:p>
          <a:p>
            <a:pPr marL="0" indent="0">
              <a:buNone/>
            </a:pPr>
            <a:r>
              <a:rPr lang="ar-IQ" dirty="0" smtClean="0"/>
              <a:t>3- النظريات التأملية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3748151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IQ" dirty="0" smtClean="0"/>
              <a:t>أوجه الاختلاف بين قواعد القانون و قواعد الاخلاق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ar-IQ" dirty="0" smtClean="0"/>
              <a:t>1- اختلافهما من حيث الغاية المباشرة </a:t>
            </a:r>
          </a:p>
          <a:p>
            <a:pPr marL="0" indent="0">
              <a:buNone/>
            </a:pPr>
            <a:r>
              <a:rPr lang="ar-IQ" dirty="0" smtClean="0"/>
              <a:t>2- اختلافهما من حيث مقياس الحكم على التصرفات </a:t>
            </a:r>
          </a:p>
          <a:p>
            <a:pPr marL="0" indent="0">
              <a:buNone/>
            </a:pPr>
            <a:r>
              <a:rPr lang="ar-IQ" dirty="0" smtClean="0"/>
              <a:t>3- اختلافهما من حيث الوضوح و الاستقرار </a:t>
            </a:r>
          </a:p>
          <a:p>
            <a:pPr marL="0" indent="0">
              <a:buNone/>
            </a:pPr>
            <a:r>
              <a:rPr lang="ar-IQ" dirty="0" smtClean="0"/>
              <a:t>4- اختلافهما من حيث الجزاء </a:t>
            </a:r>
          </a:p>
          <a:p>
            <a:pPr marL="0" indent="0">
              <a:buNone/>
            </a:pPr>
            <a:r>
              <a:rPr lang="ar-IQ" dirty="0" smtClean="0"/>
              <a:t>5- اختلافهما من حيث النطاق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88666648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355</TotalTime>
  <Words>103</Words>
  <Application>Microsoft Office PowerPoint</Application>
  <PresentationFormat>عرض على الشاشة (3:4)‏</PresentationFormat>
  <Paragraphs>15</Paragraphs>
  <Slides>4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5" baseType="lpstr">
      <vt:lpstr>نسق Office</vt:lpstr>
      <vt:lpstr>الفصل الثالث  المبحث الثاني </vt:lpstr>
      <vt:lpstr>تعريف قواعد الاخلاق و مصدرها</vt:lpstr>
      <vt:lpstr>مصادر قواعد الاخلاق </vt:lpstr>
      <vt:lpstr>أوجه الاختلاف بين قواعد القانون و قواعد الاخلاق </vt:lpstr>
    </vt:vector>
  </TitlesOfParts>
  <Company>Enjoy My Fine Releases.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الفصل الثالث  المبحث الثاني </dc:title>
  <dc:creator>Windows User</dc:creator>
  <cp:lastModifiedBy>Windows User</cp:lastModifiedBy>
  <cp:revision>7</cp:revision>
  <dcterms:created xsi:type="dcterms:W3CDTF">2019-07-18T10:27:48Z</dcterms:created>
  <dcterms:modified xsi:type="dcterms:W3CDTF">2019-07-18T16:23:03Z</dcterms:modified>
</cp:coreProperties>
</file>