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ABAD1-D7F0-42FC-9EE8-DA3E391AAA7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EF4C27C-9FE3-4079-8312-32F504F9C03C}">
      <dgm:prSet phldrT="[نص]"/>
      <dgm:spPr/>
      <dgm:t>
        <a:bodyPr/>
        <a:lstStyle/>
        <a:p>
          <a:pPr rtl="1"/>
          <a:r>
            <a:rPr lang="ar-IQ" dirty="0" smtClean="0"/>
            <a:t>التشريع  الدستوري </a:t>
          </a:r>
          <a:endParaRPr lang="ar-IQ" dirty="0"/>
        </a:p>
      </dgm:t>
    </dgm:pt>
    <dgm:pt modelId="{D9F56FD5-16F0-464F-BC88-56A812B77A88}" type="parTrans" cxnId="{BAFFFD34-B8FD-459B-A8E4-283B67133ECD}">
      <dgm:prSet/>
      <dgm:spPr/>
      <dgm:t>
        <a:bodyPr/>
        <a:lstStyle/>
        <a:p>
          <a:pPr rtl="1"/>
          <a:endParaRPr lang="ar-IQ"/>
        </a:p>
      </dgm:t>
    </dgm:pt>
    <dgm:pt modelId="{F7E4B796-F82F-4710-9D02-725F0D37F478}" type="sibTrans" cxnId="{BAFFFD34-B8FD-459B-A8E4-283B67133ECD}">
      <dgm:prSet/>
      <dgm:spPr/>
      <dgm:t>
        <a:bodyPr/>
        <a:lstStyle/>
        <a:p>
          <a:pPr rtl="1"/>
          <a:endParaRPr lang="ar-IQ"/>
        </a:p>
      </dgm:t>
    </dgm:pt>
    <dgm:pt modelId="{724B2370-B8F6-451E-AB2E-CF8255CA5FAE}">
      <dgm:prSet phldrT="[نص]"/>
      <dgm:spPr/>
      <dgm:t>
        <a:bodyPr/>
        <a:lstStyle/>
        <a:p>
          <a:pPr rtl="1"/>
          <a:r>
            <a:rPr lang="ar-IQ" dirty="0" smtClean="0"/>
            <a:t>التشريع العادي أو القانون</a:t>
          </a:r>
          <a:endParaRPr lang="ar-IQ" dirty="0"/>
        </a:p>
      </dgm:t>
    </dgm:pt>
    <dgm:pt modelId="{E5573BAE-C4C7-4B9E-94F3-8F256A02FDA1}" type="parTrans" cxnId="{EFB16EC9-8A48-40CC-9A07-B7B049887E0F}">
      <dgm:prSet/>
      <dgm:spPr/>
      <dgm:t>
        <a:bodyPr/>
        <a:lstStyle/>
        <a:p>
          <a:pPr rtl="1"/>
          <a:endParaRPr lang="ar-IQ"/>
        </a:p>
      </dgm:t>
    </dgm:pt>
    <dgm:pt modelId="{B800957A-2561-49B8-BE3F-9879DF71D029}" type="sibTrans" cxnId="{EFB16EC9-8A48-40CC-9A07-B7B049887E0F}">
      <dgm:prSet/>
      <dgm:spPr/>
      <dgm:t>
        <a:bodyPr/>
        <a:lstStyle/>
        <a:p>
          <a:pPr rtl="1"/>
          <a:endParaRPr lang="ar-IQ"/>
        </a:p>
      </dgm:t>
    </dgm:pt>
    <dgm:pt modelId="{5316B943-ABC0-4789-A0D8-C45B57CCB536}">
      <dgm:prSet phldrT="[نص]"/>
      <dgm:spPr/>
      <dgm:t>
        <a:bodyPr/>
        <a:lstStyle/>
        <a:p>
          <a:pPr rtl="1"/>
          <a:r>
            <a:rPr lang="ar-IQ" dirty="0" smtClean="0"/>
            <a:t>التشريع الفرعي </a:t>
          </a:r>
          <a:endParaRPr lang="ar-IQ" dirty="0"/>
        </a:p>
      </dgm:t>
    </dgm:pt>
    <dgm:pt modelId="{9F85DC75-075E-4D3E-A71E-2A542D072F14}" type="parTrans" cxnId="{442D268E-FD60-4106-B151-5A975464BA7C}">
      <dgm:prSet/>
      <dgm:spPr/>
      <dgm:t>
        <a:bodyPr/>
        <a:lstStyle/>
        <a:p>
          <a:pPr rtl="1"/>
          <a:endParaRPr lang="ar-IQ"/>
        </a:p>
      </dgm:t>
    </dgm:pt>
    <dgm:pt modelId="{786AF767-7474-4256-9E38-65F1F9671D14}" type="sibTrans" cxnId="{442D268E-FD60-4106-B151-5A975464BA7C}">
      <dgm:prSet/>
      <dgm:spPr/>
      <dgm:t>
        <a:bodyPr/>
        <a:lstStyle/>
        <a:p>
          <a:pPr rtl="1"/>
          <a:endParaRPr lang="ar-IQ"/>
        </a:p>
      </dgm:t>
    </dgm:pt>
    <dgm:pt modelId="{75241B5D-DFEB-4A69-8331-8D8736910877}" type="pres">
      <dgm:prSet presAssocID="{D52ABAD1-D7F0-42FC-9EE8-DA3E391AAA7F}" presName="compositeShape" presStyleCnt="0">
        <dgm:presLayoutVars>
          <dgm:dir/>
          <dgm:resizeHandles/>
        </dgm:presLayoutVars>
      </dgm:prSet>
      <dgm:spPr/>
    </dgm:pt>
    <dgm:pt modelId="{268D0652-A4A1-4D47-A8C4-B030989AC3BF}" type="pres">
      <dgm:prSet presAssocID="{D52ABAD1-D7F0-42FC-9EE8-DA3E391AAA7F}" presName="pyramid" presStyleLbl="node1" presStyleIdx="0" presStyleCnt="1"/>
      <dgm:spPr/>
    </dgm:pt>
    <dgm:pt modelId="{228AFB08-B5CF-4649-B2CE-48CB3BF13563}" type="pres">
      <dgm:prSet presAssocID="{D52ABAD1-D7F0-42FC-9EE8-DA3E391AAA7F}" presName="theList" presStyleCnt="0"/>
      <dgm:spPr/>
    </dgm:pt>
    <dgm:pt modelId="{9AFC0160-DAAE-46C3-B19C-A0ED531CE5AA}" type="pres">
      <dgm:prSet presAssocID="{0EF4C27C-9FE3-4079-8312-32F504F9C03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5A49CB-4B3D-41BE-9733-851F5B1415A0}" type="pres">
      <dgm:prSet presAssocID="{0EF4C27C-9FE3-4079-8312-32F504F9C03C}" presName="aSpace" presStyleCnt="0"/>
      <dgm:spPr/>
    </dgm:pt>
    <dgm:pt modelId="{6983B082-E058-4D81-96A4-084E5ECD4EB0}" type="pres">
      <dgm:prSet presAssocID="{724B2370-B8F6-451E-AB2E-CF8255CA5FAE}" presName="aNode" presStyleLbl="fgAcc1" presStyleIdx="1" presStyleCnt="3">
        <dgm:presLayoutVars>
          <dgm:bulletEnabled val="1"/>
        </dgm:presLayoutVars>
      </dgm:prSet>
      <dgm:spPr/>
    </dgm:pt>
    <dgm:pt modelId="{3033A2DE-3636-4A67-AAB3-2A15F6DCB51C}" type="pres">
      <dgm:prSet presAssocID="{724B2370-B8F6-451E-AB2E-CF8255CA5FAE}" presName="aSpace" presStyleCnt="0"/>
      <dgm:spPr/>
    </dgm:pt>
    <dgm:pt modelId="{B9B1C961-CBA4-4F30-AC6F-F3D1485D2EA3}" type="pres">
      <dgm:prSet presAssocID="{5316B943-ABC0-4789-A0D8-C45B57CCB536}" presName="aNode" presStyleLbl="fgAcc1" presStyleIdx="2" presStyleCnt="3">
        <dgm:presLayoutVars>
          <dgm:bulletEnabled val="1"/>
        </dgm:presLayoutVars>
      </dgm:prSet>
      <dgm:spPr/>
    </dgm:pt>
    <dgm:pt modelId="{F2EE05BD-F3A5-4D11-A425-CB703D7484A4}" type="pres">
      <dgm:prSet presAssocID="{5316B943-ABC0-4789-A0D8-C45B57CCB536}" presName="aSpace" presStyleCnt="0"/>
      <dgm:spPr/>
    </dgm:pt>
  </dgm:ptLst>
  <dgm:cxnLst>
    <dgm:cxn modelId="{442D268E-FD60-4106-B151-5A975464BA7C}" srcId="{D52ABAD1-D7F0-42FC-9EE8-DA3E391AAA7F}" destId="{5316B943-ABC0-4789-A0D8-C45B57CCB536}" srcOrd="2" destOrd="0" parTransId="{9F85DC75-075E-4D3E-A71E-2A542D072F14}" sibTransId="{786AF767-7474-4256-9E38-65F1F9671D14}"/>
    <dgm:cxn modelId="{1D3068A4-7FC9-46A0-8ACA-9D4212406839}" type="presOf" srcId="{724B2370-B8F6-451E-AB2E-CF8255CA5FAE}" destId="{6983B082-E058-4D81-96A4-084E5ECD4EB0}" srcOrd="0" destOrd="0" presId="urn:microsoft.com/office/officeart/2005/8/layout/pyramid2"/>
    <dgm:cxn modelId="{01C7755D-0A10-4FAB-97C0-ADEF7A00CA0F}" type="presOf" srcId="{0EF4C27C-9FE3-4079-8312-32F504F9C03C}" destId="{9AFC0160-DAAE-46C3-B19C-A0ED531CE5AA}" srcOrd="0" destOrd="0" presId="urn:microsoft.com/office/officeart/2005/8/layout/pyramid2"/>
    <dgm:cxn modelId="{BAFFFD34-B8FD-459B-A8E4-283B67133ECD}" srcId="{D52ABAD1-D7F0-42FC-9EE8-DA3E391AAA7F}" destId="{0EF4C27C-9FE3-4079-8312-32F504F9C03C}" srcOrd="0" destOrd="0" parTransId="{D9F56FD5-16F0-464F-BC88-56A812B77A88}" sibTransId="{F7E4B796-F82F-4710-9D02-725F0D37F478}"/>
    <dgm:cxn modelId="{EFB16EC9-8A48-40CC-9A07-B7B049887E0F}" srcId="{D52ABAD1-D7F0-42FC-9EE8-DA3E391AAA7F}" destId="{724B2370-B8F6-451E-AB2E-CF8255CA5FAE}" srcOrd="1" destOrd="0" parTransId="{E5573BAE-C4C7-4B9E-94F3-8F256A02FDA1}" sibTransId="{B800957A-2561-49B8-BE3F-9879DF71D029}"/>
    <dgm:cxn modelId="{B1E954AD-3543-41F7-8952-9EE3A01CFE10}" type="presOf" srcId="{D52ABAD1-D7F0-42FC-9EE8-DA3E391AAA7F}" destId="{75241B5D-DFEB-4A69-8331-8D8736910877}" srcOrd="0" destOrd="0" presId="urn:microsoft.com/office/officeart/2005/8/layout/pyramid2"/>
    <dgm:cxn modelId="{C9035988-A3CA-4053-BDBB-77DE354DCBC5}" type="presOf" srcId="{5316B943-ABC0-4789-A0D8-C45B57CCB536}" destId="{B9B1C961-CBA4-4F30-AC6F-F3D1485D2EA3}" srcOrd="0" destOrd="0" presId="urn:microsoft.com/office/officeart/2005/8/layout/pyramid2"/>
    <dgm:cxn modelId="{85BA668B-8332-48D7-B6B7-CB2421A4F871}" type="presParOf" srcId="{75241B5D-DFEB-4A69-8331-8D8736910877}" destId="{268D0652-A4A1-4D47-A8C4-B030989AC3BF}" srcOrd="0" destOrd="0" presId="urn:microsoft.com/office/officeart/2005/8/layout/pyramid2"/>
    <dgm:cxn modelId="{106EDD8F-7D91-4A0B-BCC6-BD515BD734CB}" type="presParOf" srcId="{75241B5D-DFEB-4A69-8331-8D8736910877}" destId="{228AFB08-B5CF-4649-B2CE-48CB3BF13563}" srcOrd="1" destOrd="0" presId="urn:microsoft.com/office/officeart/2005/8/layout/pyramid2"/>
    <dgm:cxn modelId="{480FE762-DF30-4D4C-8B98-6F842B4A31EB}" type="presParOf" srcId="{228AFB08-B5CF-4649-B2CE-48CB3BF13563}" destId="{9AFC0160-DAAE-46C3-B19C-A0ED531CE5AA}" srcOrd="0" destOrd="0" presId="urn:microsoft.com/office/officeart/2005/8/layout/pyramid2"/>
    <dgm:cxn modelId="{F616FEB8-8BFD-4C55-9FD5-104F6A934BA8}" type="presParOf" srcId="{228AFB08-B5CF-4649-B2CE-48CB3BF13563}" destId="{6E5A49CB-4B3D-41BE-9733-851F5B1415A0}" srcOrd="1" destOrd="0" presId="urn:microsoft.com/office/officeart/2005/8/layout/pyramid2"/>
    <dgm:cxn modelId="{9649EABB-609F-4727-A021-896C079CCC10}" type="presParOf" srcId="{228AFB08-B5CF-4649-B2CE-48CB3BF13563}" destId="{6983B082-E058-4D81-96A4-084E5ECD4EB0}" srcOrd="2" destOrd="0" presId="urn:microsoft.com/office/officeart/2005/8/layout/pyramid2"/>
    <dgm:cxn modelId="{7DA7BB0A-D0A5-48F1-BB23-5F14ED86A738}" type="presParOf" srcId="{228AFB08-B5CF-4649-B2CE-48CB3BF13563}" destId="{3033A2DE-3636-4A67-AAB3-2A15F6DCB51C}" srcOrd="3" destOrd="0" presId="urn:microsoft.com/office/officeart/2005/8/layout/pyramid2"/>
    <dgm:cxn modelId="{A430C595-4B8B-4635-9860-304510C1E2A9}" type="presParOf" srcId="{228AFB08-B5CF-4649-B2CE-48CB3BF13563}" destId="{B9B1C961-CBA4-4F30-AC6F-F3D1485D2EA3}" srcOrd="4" destOrd="0" presId="urn:microsoft.com/office/officeart/2005/8/layout/pyramid2"/>
    <dgm:cxn modelId="{7107AD7B-0F93-4DF3-8901-E982A81A7145}" type="presParOf" srcId="{228AFB08-B5CF-4649-B2CE-48CB3BF13563}" destId="{F2EE05BD-F3A5-4D11-A425-CB703D7484A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DA9445-2F06-4068-9E00-E9F6A4663F1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FD43600-3A7A-4B8B-81E5-CD02954C4BBC}">
      <dgm:prSet phldrT="[نص]"/>
      <dgm:spPr/>
      <dgm:t>
        <a:bodyPr/>
        <a:lstStyle/>
        <a:p>
          <a:pPr rtl="1"/>
          <a:r>
            <a:rPr lang="ar-IQ" dirty="0" smtClean="0"/>
            <a:t>اقتراح مشروع القانون</a:t>
          </a:r>
          <a:endParaRPr lang="ar-IQ" dirty="0"/>
        </a:p>
      </dgm:t>
    </dgm:pt>
    <dgm:pt modelId="{B7810AF3-F042-4688-8BDD-077CD07415EB}" type="parTrans" cxnId="{A85C2E7D-21C2-4E9E-8B76-1C64493940AE}">
      <dgm:prSet/>
      <dgm:spPr/>
      <dgm:t>
        <a:bodyPr/>
        <a:lstStyle/>
        <a:p>
          <a:pPr rtl="1"/>
          <a:endParaRPr lang="ar-IQ"/>
        </a:p>
      </dgm:t>
    </dgm:pt>
    <dgm:pt modelId="{5A25C90A-5CA6-4861-B065-BC758C922FA1}" type="sibTrans" cxnId="{A85C2E7D-21C2-4E9E-8B76-1C64493940AE}">
      <dgm:prSet/>
      <dgm:spPr/>
      <dgm:t>
        <a:bodyPr/>
        <a:lstStyle/>
        <a:p>
          <a:pPr rtl="1"/>
          <a:endParaRPr lang="ar-IQ"/>
        </a:p>
      </dgm:t>
    </dgm:pt>
    <dgm:pt modelId="{F10DD232-0360-4943-A470-9E73E133BEF7}">
      <dgm:prSet phldrT="[نص]"/>
      <dgm:spPr/>
      <dgm:t>
        <a:bodyPr/>
        <a:lstStyle/>
        <a:p>
          <a:pPr rtl="1"/>
          <a:r>
            <a:rPr lang="ar-IQ" dirty="0" smtClean="0"/>
            <a:t>مناقشة المشروع و التصويت عليه</a:t>
          </a:r>
          <a:endParaRPr lang="ar-IQ" dirty="0"/>
        </a:p>
      </dgm:t>
    </dgm:pt>
    <dgm:pt modelId="{897297B8-E805-4B18-AD61-B22A2A702CDF}" type="parTrans" cxnId="{A3FF5F4A-DBA0-47CE-BC50-AFB83411D20C}">
      <dgm:prSet/>
      <dgm:spPr/>
      <dgm:t>
        <a:bodyPr/>
        <a:lstStyle/>
        <a:p>
          <a:pPr rtl="1"/>
          <a:endParaRPr lang="ar-IQ"/>
        </a:p>
      </dgm:t>
    </dgm:pt>
    <dgm:pt modelId="{FC3B01CA-AFD2-498D-936E-99EC1375CEDF}" type="sibTrans" cxnId="{A3FF5F4A-DBA0-47CE-BC50-AFB83411D20C}">
      <dgm:prSet/>
      <dgm:spPr/>
      <dgm:t>
        <a:bodyPr/>
        <a:lstStyle/>
        <a:p>
          <a:pPr rtl="1"/>
          <a:endParaRPr lang="ar-IQ"/>
        </a:p>
      </dgm:t>
    </dgm:pt>
    <dgm:pt modelId="{AD06A449-A05B-49A5-8194-062FEF1059D5}">
      <dgm:prSet phldrT="[نص]"/>
      <dgm:spPr/>
      <dgm:t>
        <a:bodyPr/>
        <a:lstStyle/>
        <a:p>
          <a:pPr rtl="1"/>
          <a:r>
            <a:rPr lang="ar-IQ" dirty="0" smtClean="0"/>
            <a:t>اصدار التشريع و نشره في الجريدة الرسمية </a:t>
          </a:r>
          <a:endParaRPr lang="ar-IQ" dirty="0"/>
        </a:p>
      </dgm:t>
    </dgm:pt>
    <dgm:pt modelId="{A45C1181-1F39-44CD-8D86-0A9F4E4258EC}" type="parTrans" cxnId="{46F88312-06A6-4466-AB2F-1343FF4C3C10}">
      <dgm:prSet/>
      <dgm:spPr/>
      <dgm:t>
        <a:bodyPr/>
        <a:lstStyle/>
        <a:p>
          <a:pPr rtl="1"/>
          <a:endParaRPr lang="ar-IQ"/>
        </a:p>
      </dgm:t>
    </dgm:pt>
    <dgm:pt modelId="{CB1AD706-0BA8-4E93-AFB0-CB96B496F814}" type="sibTrans" cxnId="{46F88312-06A6-4466-AB2F-1343FF4C3C10}">
      <dgm:prSet/>
      <dgm:spPr/>
      <dgm:t>
        <a:bodyPr/>
        <a:lstStyle/>
        <a:p>
          <a:pPr rtl="1"/>
          <a:endParaRPr lang="ar-IQ"/>
        </a:p>
      </dgm:t>
    </dgm:pt>
    <dgm:pt modelId="{136B0498-B7AB-45FC-B8B0-C9E0E9089DC9}" type="pres">
      <dgm:prSet presAssocID="{2BDA9445-2F06-4068-9E00-E9F6A4663F1C}" presName="Name0" presStyleCnt="0">
        <dgm:presLayoutVars>
          <dgm:dir/>
          <dgm:resizeHandles val="exact"/>
        </dgm:presLayoutVars>
      </dgm:prSet>
      <dgm:spPr/>
    </dgm:pt>
    <dgm:pt modelId="{79D40F97-B7AD-4C41-A356-C112C461C4B2}" type="pres">
      <dgm:prSet presAssocID="{EFD43600-3A7A-4B8B-81E5-CD02954C4BBC}" presName="node" presStyleLbl="node1" presStyleIdx="0" presStyleCnt="3">
        <dgm:presLayoutVars>
          <dgm:bulletEnabled val="1"/>
        </dgm:presLayoutVars>
      </dgm:prSet>
      <dgm:spPr/>
    </dgm:pt>
    <dgm:pt modelId="{6F0AC852-F7FE-489E-9C19-53F11E12A8CA}" type="pres">
      <dgm:prSet presAssocID="{5A25C90A-5CA6-4861-B065-BC758C922FA1}" presName="sibTrans" presStyleLbl="sibTrans2D1" presStyleIdx="0" presStyleCnt="2"/>
      <dgm:spPr/>
    </dgm:pt>
    <dgm:pt modelId="{C5D43EDD-BBC8-42A9-A9DF-1AC748756915}" type="pres">
      <dgm:prSet presAssocID="{5A25C90A-5CA6-4861-B065-BC758C922FA1}" presName="connectorText" presStyleLbl="sibTrans2D1" presStyleIdx="0" presStyleCnt="2"/>
      <dgm:spPr/>
    </dgm:pt>
    <dgm:pt modelId="{82A33522-7ADB-4E67-AC03-44926CE6C5CE}" type="pres">
      <dgm:prSet presAssocID="{F10DD232-0360-4943-A470-9E73E133BEF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3B7DE30-F8EB-4F3E-923F-0EBBD9E1C1A8}" type="pres">
      <dgm:prSet presAssocID="{FC3B01CA-AFD2-498D-936E-99EC1375CEDF}" presName="sibTrans" presStyleLbl="sibTrans2D1" presStyleIdx="1" presStyleCnt="2"/>
      <dgm:spPr/>
    </dgm:pt>
    <dgm:pt modelId="{6CAE6B99-8FC3-43BE-9A5B-2BDE7D11A743}" type="pres">
      <dgm:prSet presAssocID="{FC3B01CA-AFD2-498D-936E-99EC1375CEDF}" presName="connectorText" presStyleLbl="sibTrans2D1" presStyleIdx="1" presStyleCnt="2"/>
      <dgm:spPr/>
    </dgm:pt>
    <dgm:pt modelId="{3BA94766-E9D2-4209-81A9-659252D6E139}" type="pres">
      <dgm:prSet presAssocID="{AD06A449-A05B-49A5-8194-062FEF1059D5}" presName="node" presStyleLbl="node1" presStyleIdx="2" presStyleCnt="3">
        <dgm:presLayoutVars>
          <dgm:bulletEnabled val="1"/>
        </dgm:presLayoutVars>
      </dgm:prSet>
      <dgm:spPr/>
    </dgm:pt>
  </dgm:ptLst>
  <dgm:cxnLst>
    <dgm:cxn modelId="{40D55D9B-B485-4AF6-867A-590E8E49A4FF}" type="presOf" srcId="{2BDA9445-2F06-4068-9E00-E9F6A4663F1C}" destId="{136B0498-B7AB-45FC-B8B0-C9E0E9089DC9}" srcOrd="0" destOrd="0" presId="urn:microsoft.com/office/officeart/2005/8/layout/process1"/>
    <dgm:cxn modelId="{46F88312-06A6-4466-AB2F-1343FF4C3C10}" srcId="{2BDA9445-2F06-4068-9E00-E9F6A4663F1C}" destId="{AD06A449-A05B-49A5-8194-062FEF1059D5}" srcOrd="2" destOrd="0" parTransId="{A45C1181-1F39-44CD-8D86-0A9F4E4258EC}" sibTransId="{CB1AD706-0BA8-4E93-AFB0-CB96B496F814}"/>
    <dgm:cxn modelId="{EB9F6C12-2073-416F-9E1F-BB9550BE0D9F}" type="presOf" srcId="{5A25C90A-5CA6-4861-B065-BC758C922FA1}" destId="{6F0AC852-F7FE-489E-9C19-53F11E12A8CA}" srcOrd="0" destOrd="0" presId="urn:microsoft.com/office/officeart/2005/8/layout/process1"/>
    <dgm:cxn modelId="{BAE0C572-8018-4EA1-A472-F09531D3D3F6}" type="presOf" srcId="{5A25C90A-5CA6-4861-B065-BC758C922FA1}" destId="{C5D43EDD-BBC8-42A9-A9DF-1AC748756915}" srcOrd="1" destOrd="0" presId="urn:microsoft.com/office/officeart/2005/8/layout/process1"/>
    <dgm:cxn modelId="{A3FF5F4A-DBA0-47CE-BC50-AFB83411D20C}" srcId="{2BDA9445-2F06-4068-9E00-E9F6A4663F1C}" destId="{F10DD232-0360-4943-A470-9E73E133BEF7}" srcOrd="1" destOrd="0" parTransId="{897297B8-E805-4B18-AD61-B22A2A702CDF}" sibTransId="{FC3B01CA-AFD2-498D-936E-99EC1375CEDF}"/>
    <dgm:cxn modelId="{9F020A16-D50B-4727-94D3-DAE7C9E41B85}" type="presOf" srcId="{EFD43600-3A7A-4B8B-81E5-CD02954C4BBC}" destId="{79D40F97-B7AD-4C41-A356-C112C461C4B2}" srcOrd="0" destOrd="0" presId="urn:microsoft.com/office/officeart/2005/8/layout/process1"/>
    <dgm:cxn modelId="{A85C2E7D-21C2-4E9E-8B76-1C64493940AE}" srcId="{2BDA9445-2F06-4068-9E00-E9F6A4663F1C}" destId="{EFD43600-3A7A-4B8B-81E5-CD02954C4BBC}" srcOrd="0" destOrd="0" parTransId="{B7810AF3-F042-4688-8BDD-077CD07415EB}" sibTransId="{5A25C90A-5CA6-4861-B065-BC758C922FA1}"/>
    <dgm:cxn modelId="{AB118418-B536-41D1-8E2B-59D8A5E20784}" type="presOf" srcId="{F10DD232-0360-4943-A470-9E73E133BEF7}" destId="{82A33522-7ADB-4E67-AC03-44926CE6C5CE}" srcOrd="0" destOrd="0" presId="urn:microsoft.com/office/officeart/2005/8/layout/process1"/>
    <dgm:cxn modelId="{1F2025EB-B600-4641-A999-9D1506A8627D}" type="presOf" srcId="{FC3B01CA-AFD2-498D-936E-99EC1375CEDF}" destId="{6CAE6B99-8FC3-43BE-9A5B-2BDE7D11A743}" srcOrd="1" destOrd="0" presId="urn:microsoft.com/office/officeart/2005/8/layout/process1"/>
    <dgm:cxn modelId="{ABBB6B24-0C5D-4F2D-8CE0-828155E0D148}" type="presOf" srcId="{FC3B01CA-AFD2-498D-936E-99EC1375CEDF}" destId="{53B7DE30-F8EB-4F3E-923F-0EBBD9E1C1A8}" srcOrd="0" destOrd="0" presId="urn:microsoft.com/office/officeart/2005/8/layout/process1"/>
    <dgm:cxn modelId="{B964C2FA-6BFE-4AB8-A85A-DA35C26B36F8}" type="presOf" srcId="{AD06A449-A05B-49A5-8194-062FEF1059D5}" destId="{3BA94766-E9D2-4209-81A9-659252D6E139}" srcOrd="0" destOrd="0" presId="urn:microsoft.com/office/officeart/2005/8/layout/process1"/>
    <dgm:cxn modelId="{FC16649F-3195-4B89-84CE-D20465B185F6}" type="presParOf" srcId="{136B0498-B7AB-45FC-B8B0-C9E0E9089DC9}" destId="{79D40F97-B7AD-4C41-A356-C112C461C4B2}" srcOrd="0" destOrd="0" presId="urn:microsoft.com/office/officeart/2005/8/layout/process1"/>
    <dgm:cxn modelId="{2FF0C81F-A7F8-4921-A2A4-A24B4F851EBB}" type="presParOf" srcId="{136B0498-B7AB-45FC-B8B0-C9E0E9089DC9}" destId="{6F0AC852-F7FE-489E-9C19-53F11E12A8CA}" srcOrd="1" destOrd="0" presId="urn:microsoft.com/office/officeart/2005/8/layout/process1"/>
    <dgm:cxn modelId="{0C104C11-41EE-4977-8409-24334BEE4A6A}" type="presParOf" srcId="{6F0AC852-F7FE-489E-9C19-53F11E12A8CA}" destId="{C5D43EDD-BBC8-42A9-A9DF-1AC748756915}" srcOrd="0" destOrd="0" presId="urn:microsoft.com/office/officeart/2005/8/layout/process1"/>
    <dgm:cxn modelId="{3F792604-EA66-401E-B603-453949A5EBB0}" type="presParOf" srcId="{136B0498-B7AB-45FC-B8B0-C9E0E9089DC9}" destId="{82A33522-7ADB-4E67-AC03-44926CE6C5CE}" srcOrd="2" destOrd="0" presId="urn:microsoft.com/office/officeart/2005/8/layout/process1"/>
    <dgm:cxn modelId="{1A730D8C-BE01-4099-A661-B03B41534781}" type="presParOf" srcId="{136B0498-B7AB-45FC-B8B0-C9E0E9089DC9}" destId="{53B7DE30-F8EB-4F3E-923F-0EBBD9E1C1A8}" srcOrd="3" destOrd="0" presId="urn:microsoft.com/office/officeart/2005/8/layout/process1"/>
    <dgm:cxn modelId="{4B5F8E84-ECA3-4715-8B6B-497AAE6D7A77}" type="presParOf" srcId="{53B7DE30-F8EB-4F3E-923F-0EBBD9E1C1A8}" destId="{6CAE6B99-8FC3-43BE-9A5B-2BDE7D11A743}" srcOrd="0" destOrd="0" presId="urn:microsoft.com/office/officeart/2005/8/layout/process1"/>
    <dgm:cxn modelId="{699A6FB2-F318-4439-8EEF-45DCF15317AF}" type="presParOf" srcId="{136B0498-B7AB-45FC-B8B0-C9E0E9089DC9}" destId="{3BA94766-E9D2-4209-81A9-659252D6E13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C182E6-9DFA-423E-8A4C-FFF3F5E47F9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6A4D65A-2B51-4177-AE3F-4D8C5AFE149B}">
      <dgm:prSet phldrT="[نص]"/>
      <dgm:spPr/>
      <dgm:t>
        <a:bodyPr/>
        <a:lstStyle/>
        <a:p>
          <a:pPr rtl="1"/>
          <a:r>
            <a:rPr lang="ar-IQ" dirty="0" smtClean="0"/>
            <a:t>الأنظمة </a:t>
          </a:r>
          <a:endParaRPr lang="ar-IQ" dirty="0"/>
        </a:p>
      </dgm:t>
    </dgm:pt>
    <dgm:pt modelId="{EFDAF46E-F850-4F37-98B7-97D31F982EE5}" type="parTrans" cxnId="{F5B44847-039C-4483-8638-FA17154AFFDF}">
      <dgm:prSet/>
      <dgm:spPr/>
      <dgm:t>
        <a:bodyPr/>
        <a:lstStyle/>
        <a:p>
          <a:pPr rtl="1"/>
          <a:endParaRPr lang="ar-IQ"/>
        </a:p>
      </dgm:t>
    </dgm:pt>
    <dgm:pt modelId="{3684D0AA-38D8-4D60-B80F-53E2D802F69C}" type="sibTrans" cxnId="{F5B44847-039C-4483-8638-FA17154AFFDF}">
      <dgm:prSet/>
      <dgm:spPr/>
      <dgm:t>
        <a:bodyPr/>
        <a:lstStyle/>
        <a:p>
          <a:pPr rtl="1"/>
          <a:endParaRPr lang="ar-IQ"/>
        </a:p>
      </dgm:t>
    </dgm:pt>
    <dgm:pt modelId="{6FA012D4-CF85-4F33-90AA-C19599C1A022}">
      <dgm:prSet phldrT="[نص]"/>
      <dgm:spPr/>
      <dgm:t>
        <a:bodyPr/>
        <a:lstStyle/>
        <a:p>
          <a:pPr rtl="1"/>
          <a:r>
            <a:rPr lang="ar-IQ" dirty="0" smtClean="0"/>
            <a:t>التعليمات </a:t>
          </a:r>
          <a:endParaRPr lang="ar-IQ" dirty="0"/>
        </a:p>
      </dgm:t>
    </dgm:pt>
    <dgm:pt modelId="{EB22DF6E-851F-48F0-A040-AA8D9873033C}" type="parTrans" cxnId="{2118EDCB-E3B6-4E23-9EAD-7BE2484AE4B4}">
      <dgm:prSet/>
      <dgm:spPr/>
      <dgm:t>
        <a:bodyPr/>
        <a:lstStyle/>
        <a:p>
          <a:pPr rtl="1"/>
          <a:endParaRPr lang="ar-IQ"/>
        </a:p>
      </dgm:t>
    </dgm:pt>
    <dgm:pt modelId="{6FBFA1F9-EC77-44FD-8756-D9B80BA52B22}" type="sibTrans" cxnId="{2118EDCB-E3B6-4E23-9EAD-7BE2484AE4B4}">
      <dgm:prSet/>
      <dgm:spPr/>
      <dgm:t>
        <a:bodyPr/>
        <a:lstStyle/>
        <a:p>
          <a:pPr rtl="1"/>
          <a:endParaRPr lang="ar-IQ"/>
        </a:p>
      </dgm:t>
    </dgm:pt>
    <dgm:pt modelId="{7D90A2E5-773E-4952-A02A-198360D618A9}">
      <dgm:prSet phldrT="[نص]"/>
      <dgm:spPr/>
      <dgm:t>
        <a:bodyPr/>
        <a:lstStyle/>
        <a:p>
          <a:pPr rtl="1"/>
          <a:r>
            <a:rPr lang="ar-IQ" dirty="0" smtClean="0"/>
            <a:t>الأنظمة الداخلية </a:t>
          </a:r>
          <a:endParaRPr lang="ar-IQ" dirty="0"/>
        </a:p>
      </dgm:t>
    </dgm:pt>
    <dgm:pt modelId="{834D44C4-7838-4342-A721-5550B49F9AF8}" type="parTrans" cxnId="{B8F5645A-9ACC-45FE-9E61-D3E217C091CA}">
      <dgm:prSet/>
      <dgm:spPr/>
      <dgm:t>
        <a:bodyPr/>
        <a:lstStyle/>
        <a:p>
          <a:pPr rtl="1"/>
          <a:endParaRPr lang="ar-IQ"/>
        </a:p>
      </dgm:t>
    </dgm:pt>
    <dgm:pt modelId="{377662B2-94EE-4130-9889-CD17B095B75E}" type="sibTrans" cxnId="{B8F5645A-9ACC-45FE-9E61-D3E217C091CA}">
      <dgm:prSet/>
      <dgm:spPr/>
      <dgm:t>
        <a:bodyPr/>
        <a:lstStyle/>
        <a:p>
          <a:pPr rtl="1"/>
          <a:endParaRPr lang="ar-IQ"/>
        </a:p>
      </dgm:t>
    </dgm:pt>
    <dgm:pt modelId="{1D5B736C-020E-46B3-A4E0-87A0BBF0092E}" type="pres">
      <dgm:prSet presAssocID="{AFC182E6-9DFA-423E-8A4C-FFF3F5E47F93}" presName="compositeShape" presStyleCnt="0">
        <dgm:presLayoutVars>
          <dgm:dir/>
          <dgm:resizeHandles/>
        </dgm:presLayoutVars>
      </dgm:prSet>
      <dgm:spPr/>
    </dgm:pt>
    <dgm:pt modelId="{A94A199F-8F86-4FEE-9B85-2D28826F4132}" type="pres">
      <dgm:prSet presAssocID="{AFC182E6-9DFA-423E-8A4C-FFF3F5E47F93}" presName="pyramid" presStyleLbl="node1" presStyleIdx="0" presStyleCnt="1"/>
      <dgm:spPr/>
    </dgm:pt>
    <dgm:pt modelId="{89037670-18A1-428A-BBD8-0160D9E8294E}" type="pres">
      <dgm:prSet presAssocID="{AFC182E6-9DFA-423E-8A4C-FFF3F5E47F93}" presName="theList" presStyleCnt="0"/>
      <dgm:spPr/>
    </dgm:pt>
    <dgm:pt modelId="{F5AD0FCC-0C64-4B07-9689-EE6B844BB28F}" type="pres">
      <dgm:prSet presAssocID="{A6A4D65A-2B51-4177-AE3F-4D8C5AFE149B}" presName="aNode" presStyleLbl="fgAcc1" presStyleIdx="0" presStyleCnt="3">
        <dgm:presLayoutVars>
          <dgm:bulletEnabled val="1"/>
        </dgm:presLayoutVars>
      </dgm:prSet>
      <dgm:spPr/>
    </dgm:pt>
    <dgm:pt modelId="{49A00C7A-513C-4802-8105-0B5760F652E9}" type="pres">
      <dgm:prSet presAssocID="{A6A4D65A-2B51-4177-AE3F-4D8C5AFE149B}" presName="aSpace" presStyleCnt="0"/>
      <dgm:spPr/>
    </dgm:pt>
    <dgm:pt modelId="{4340622F-8DD4-42E6-876C-82F571DF7D0C}" type="pres">
      <dgm:prSet presAssocID="{6FA012D4-CF85-4F33-90AA-C19599C1A022}" presName="aNode" presStyleLbl="fgAcc1" presStyleIdx="1" presStyleCnt="3">
        <dgm:presLayoutVars>
          <dgm:bulletEnabled val="1"/>
        </dgm:presLayoutVars>
      </dgm:prSet>
      <dgm:spPr/>
    </dgm:pt>
    <dgm:pt modelId="{6E6735F6-95E6-4F2E-A3BC-4B4D8F097EC6}" type="pres">
      <dgm:prSet presAssocID="{6FA012D4-CF85-4F33-90AA-C19599C1A022}" presName="aSpace" presStyleCnt="0"/>
      <dgm:spPr/>
    </dgm:pt>
    <dgm:pt modelId="{0C798243-B6DE-45EF-B3A5-CBECEFBD6935}" type="pres">
      <dgm:prSet presAssocID="{7D90A2E5-773E-4952-A02A-198360D618A9}" presName="aNode" presStyleLbl="fgAcc1" presStyleIdx="2" presStyleCnt="3">
        <dgm:presLayoutVars>
          <dgm:bulletEnabled val="1"/>
        </dgm:presLayoutVars>
      </dgm:prSet>
      <dgm:spPr/>
    </dgm:pt>
    <dgm:pt modelId="{498BE96A-680C-4A14-A0CA-AB9C1042C088}" type="pres">
      <dgm:prSet presAssocID="{7D90A2E5-773E-4952-A02A-198360D618A9}" presName="aSpace" presStyleCnt="0"/>
      <dgm:spPr/>
    </dgm:pt>
  </dgm:ptLst>
  <dgm:cxnLst>
    <dgm:cxn modelId="{F5B44847-039C-4483-8638-FA17154AFFDF}" srcId="{AFC182E6-9DFA-423E-8A4C-FFF3F5E47F93}" destId="{A6A4D65A-2B51-4177-AE3F-4D8C5AFE149B}" srcOrd="0" destOrd="0" parTransId="{EFDAF46E-F850-4F37-98B7-97D31F982EE5}" sibTransId="{3684D0AA-38D8-4D60-B80F-53E2D802F69C}"/>
    <dgm:cxn modelId="{F57777EE-FFFB-4761-83ED-94840585187E}" type="presOf" srcId="{A6A4D65A-2B51-4177-AE3F-4D8C5AFE149B}" destId="{F5AD0FCC-0C64-4B07-9689-EE6B844BB28F}" srcOrd="0" destOrd="0" presId="urn:microsoft.com/office/officeart/2005/8/layout/pyramid2"/>
    <dgm:cxn modelId="{BB7C1E87-B388-4D35-9B61-9174814B180A}" type="presOf" srcId="{7D90A2E5-773E-4952-A02A-198360D618A9}" destId="{0C798243-B6DE-45EF-B3A5-CBECEFBD6935}" srcOrd="0" destOrd="0" presId="urn:microsoft.com/office/officeart/2005/8/layout/pyramid2"/>
    <dgm:cxn modelId="{C204A380-BFC3-4D29-93E8-87E33650E42E}" type="presOf" srcId="{6FA012D4-CF85-4F33-90AA-C19599C1A022}" destId="{4340622F-8DD4-42E6-876C-82F571DF7D0C}" srcOrd="0" destOrd="0" presId="urn:microsoft.com/office/officeart/2005/8/layout/pyramid2"/>
    <dgm:cxn modelId="{2118EDCB-E3B6-4E23-9EAD-7BE2484AE4B4}" srcId="{AFC182E6-9DFA-423E-8A4C-FFF3F5E47F93}" destId="{6FA012D4-CF85-4F33-90AA-C19599C1A022}" srcOrd="1" destOrd="0" parTransId="{EB22DF6E-851F-48F0-A040-AA8D9873033C}" sibTransId="{6FBFA1F9-EC77-44FD-8756-D9B80BA52B22}"/>
    <dgm:cxn modelId="{C2D52261-8B9F-4D04-82C0-108D28C8B42F}" type="presOf" srcId="{AFC182E6-9DFA-423E-8A4C-FFF3F5E47F93}" destId="{1D5B736C-020E-46B3-A4E0-87A0BBF0092E}" srcOrd="0" destOrd="0" presId="urn:microsoft.com/office/officeart/2005/8/layout/pyramid2"/>
    <dgm:cxn modelId="{B8F5645A-9ACC-45FE-9E61-D3E217C091CA}" srcId="{AFC182E6-9DFA-423E-8A4C-FFF3F5E47F93}" destId="{7D90A2E5-773E-4952-A02A-198360D618A9}" srcOrd="2" destOrd="0" parTransId="{834D44C4-7838-4342-A721-5550B49F9AF8}" sibTransId="{377662B2-94EE-4130-9889-CD17B095B75E}"/>
    <dgm:cxn modelId="{A776E895-2FC5-443F-A8CE-1CA83BABD033}" type="presParOf" srcId="{1D5B736C-020E-46B3-A4E0-87A0BBF0092E}" destId="{A94A199F-8F86-4FEE-9B85-2D28826F4132}" srcOrd="0" destOrd="0" presId="urn:microsoft.com/office/officeart/2005/8/layout/pyramid2"/>
    <dgm:cxn modelId="{E13869DA-E491-473C-97C8-406531B0983A}" type="presParOf" srcId="{1D5B736C-020E-46B3-A4E0-87A0BBF0092E}" destId="{89037670-18A1-428A-BBD8-0160D9E8294E}" srcOrd="1" destOrd="0" presId="urn:microsoft.com/office/officeart/2005/8/layout/pyramid2"/>
    <dgm:cxn modelId="{1305BE9F-EFD3-4B44-BA0A-C10E2CC8C94A}" type="presParOf" srcId="{89037670-18A1-428A-BBD8-0160D9E8294E}" destId="{F5AD0FCC-0C64-4B07-9689-EE6B844BB28F}" srcOrd="0" destOrd="0" presId="urn:microsoft.com/office/officeart/2005/8/layout/pyramid2"/>
    <dgm:cxn modelId="{FB9333DD-CCC2-41DF-8004-0AF03AC761F8}" type="presParOf" srcId="{89037670-18A1-428A-BBD8-0160D9E8294E}" destId="{49A00C7A-513C-4802-8105-0B5760F652E9}" srcOrd="1" destOrd="0" presId="urn:microsoft.com/office/officeart/2005/8/layout/pyramid2"/>
    <dgm:cxn modelId="{E111EB76-D3ED-45AD-972E-575568B99809}" type="presParOf" srcId="{89037670-18A1-428A-BBD8-0160D9E8294E}" destId="{4340622F-8DD4-42E6-876C-82F571DF7D0C}" srcOrd="2" destOrd="0" presId="urn:microsoft.com/office/officeart/2005/8/layout/pyramid2"/>
    <dgm:cxn modelId="{C5C5F9BB-024D-49B6-A97E-C85CA60B4D13}" type="presParOf" srcId="{89037670-18A1-428A-BBD8-0160D9E8294E}" destId="{6E6735F6-95E6-4F2E-A3BC-4B4D8F097EC6}" srcOrd="3" destOrd="0" presId="urn:microsoft.com/office/officeart/2005/8/layout/pyramid2"/>
    <dgm:cxn modelId="{70981A89-5ECA-4C72-8DD0-8D482ECAEC9D}" type="presParOf" srcId="{89037670-18A1-428A-BBD8-0160D9E8294E}" destId="{0C798243-B6DE-45EF-B3A5-CBECEFBD6935}" srcOrd="4" destOrd="0" presId="urn:microsoft.com/office/officeart/2005/8/layout/pyramid2"/>
    <dgm:cxn modelId="{C2DAE9AC-80E2-4CA7-BA1A-EA51A578E768}" type="presParOf" srcId="{89037670-18A1-428A-BBD8-0160D9E8294E}" destId="{498BE96A-680C-4A14-A0CA-AB9C1042C08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17D6C3-569F-4BA0-8A34-8E6D39869DE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66682C7-BCB0-4E39-BA00-127E2A681A08}">
      <dgm:prSet phldrT="[نص]"/>
      <dgm:spPr/>
      <dgm:t>
        <a:bodyPr/>
        <a:lstStyle/>
        <a:p>
          <a:pPr rtl="1"/>
          <a:r>
            <a:rPr lang="ar-IQ" dirty="0" smtClean="0"/>
            <a:t>الرقابة على صحة التشريع الادنى  </a:t>
          </a:r>
          <a:endParaRPr lang="ar-IQ" dirty="0"/>
        </a:p>
      </dgm:t>
    </dgm:pt>
    <dgm:pt modelId="{C3EC40EE-3BDB-4100-9B3F-A3DE91CC90F2}" type="parTrans" cxnId="{0C4137B8-CC9E-481C-8AAC-72D34B29E650}">
      <dgm:prSet/>
      <dgm:spPr/>
      <dgm:t>
        <a:bodyPr/>
        <a:lstStyle/>
        <a:p>
          <a:pPr rtl="1"/>
          <a:endParaRPr lang="ar-IQ"/>
        </a:p>
      </dgm:t>
    </dgm:pt>
    <dgm:pt modelId="{6D0EB770-96E9-43D0-B704-B4116E36F37E}" type="sibTrans" cxnId="{0C4137B8-CC9E-481C-8AAC-72D34B29E650}">
      <dgm:prSet/>
      <dgm:spPr/>
      <dgm:t>
        <a:bodyPr/>
        <a:lstStyle/>
        <a:p>
          <a:pPr rtl="1"/>
          <a:endParaRPr lang="ar-IQ"/>
        </a:p>
      </dgm:t>
    </dgm:pt>
    <dgm:pt modelId="{EB686277-5219-4EC6-839D-4D1D94150A27}">
      <dgm:prSet phldrT="[نص]"/>
      <dgm:spPr/>
      <dgm:t>
        <a:bodyPr/>
        <a:lstStyle/>
        <a:p>
          <a:pPr rtl="1"/>
          <a:r>
            <a:rPr lang="ar-IQ" dirty="0" smtClean="0"/>
            <a:t>الرقابة من حيث الشكل </a:t>
          </a:r>
          <a:endParaRPr lang="ar-IQ" dirty="0"/>
        </a:p>
      </dgm:t>
    </dgm:pt>
    <dgm:pt modelId="{1B856C4F-F8C5-48A3-8024-424F6F7B95D8}" type="parTrans" cxnId="{19959B45-D58B-4097-AEEC-8B789B22AA6B}">
      <dgm:prSet/>
      <dgm:spPr/>
      <dgm:t>
        <a:bodyPr/>
        <a:lstStyle/>
        <a:p>
          <a:pPr rtl="1"/>
          <a:endParaRPr lang="ar-IQ"/>
        </a:p>
      </dgm:t>
    </dgm:pt>
    <dgm:pt modelId="{A8792DD9-E076-451D-B83C-2CD24FF5EE4C}" type="sibTrans" cxnId="{19959B45-D58B-4097-AEEC-8B789B22AA6B}">
      <dgm:prSet/>
      <dgm:spPr/>
      <dgm:t>
        <a:bodyPr/>
        <a:lstStyle/>
        <a:p>
          <a:pPr rtl="1"/>
          <a:endParaRPr lang="ar-IQ"/>
        </a:p>
      </dgm:t>
    </dgm:pt>
    <dgm:pt modelId="{5F750A4B-125A-46A9-AFAE-0DA5CA01B04A}">
      <dgm:prSet phldrT="[نص]"/>
      <dgm:spPr/>
      <dgm:t>
        <a:bodyPr/>
        <a:lstStyle/>
        <a:p>
          <a:pPr rtl="1"/>
          <a:r>
            <a:rPr lang="ar-IQ" dirty="0" smtClean="0"/>
            <a:t>الرقابة من حيث الموضوع</a:t>
          </a:r>
          <a:endParaRPr lang="ar-IQ" dirty="0"/>
        </a:p>
      </dgm:t>
    </dgm:pt>
    <dgm:pt modelId="{3BB835B1-49F0-4556-9E54-D3F8E80B6BA0}" type="parTrans" cxnId="{D272A776-643C-4224-B2AC-2376EE9EAB23}">
      <dgm:prSet/>
      <dgm:spPr/>
      <dgm:t>
        <a:bodyPr/>
        <a:lstStyle/>
        <a:p>
          <a:pPr rtl="1"/>
          <a:endParaRPr lang="ar-IQ"/>
        </a:p>
      </dgm:t>
    </dgm:pt>
    <dgm:pt modelId="{A9864699-BF6C-4E16-9EDC-2D61A751BAC1}" type="sibTrans" cxnId="{D272A776-643C-4224-B2AC-2376EE9EAB23}">
      <dgm:prSet/>
      <dgm:spPr/>
      <dgm:t>
        <a:bodyPr/>
        <a:lstStyle/>
        <a:p>
          <a:pPr rtl="1"/>
          <a:endParaRPr lang="ar-IQ"/>
        </a:p>
      </dgm:t>
    </dgm:pt>
    <dgm:pt modelId="{57C51D00-5F77-4E9B-B459-0391B97EB92D}" type="pres">
      <dgm:prSet presAssocID="{AA17D6C3-569F-4BA0-8A34-8E6D39869DEF}" presName="Name0" presStyleCnt="0">
        <dgm:presLayoutVars>
          <dgm:dir/>
          <dgm:resizeHandles val="exact"/>
        </dgm:presLayoutVars>
      </dgm:prSet>
      <dgm:spPr/>
    </dgm:pt>
    <dgm:pt modelId="{783DD10B-3457-42CB-8902-92A8D0083220}" type="pres">
      <dgm:prSet presAssocID="{666682C7-BCB0-4E39-BA00-127E2A681A08}" presName="node" presStyleLbl="node1" presStyleIdx="0" presStyleCnt="3">
        <dgm:presLayoutVars>
          <dgm:bulletEnabled val="1"/>
        </dgm:presLayoutVars>
      </dgm:prSet>
      <dgm:spPr/>
    </dgm:pt>
    <dgm:pt modelId="{6133A24E-428C-4062-9565-E6D0C28238B9}" type="pres">
      <dgm:prSet presAssocID="{6D0EB770-96E9-43D0-B704-B4116E36F37E}" presName="sibTrans" presStyleLbl="sibTrans2D1" presStyleIdx="0" presStyleCnt="3"/>
      <dgm:spPr/>
    </dgm:pt>
    <dgm:pt modelId="{C3D8A2E4-C413-421E-8208-28850BE6A571}" type="pres">
      <dgm:prSet presAssocID="{6D0EB770-96E9-43D0-B704-B4116E36F37E}" presName="connectorText" presStyleLbl="sibTrans2D1" presStyleIdx="0" presStyleCnt="3"/>
      <dgm:spPr/>
    </dgm:pt>
    <dgm:pt modelId="{92A5DBD8-2641-4663-8DD9-61521B178DCA}" type="pres">
      <dgm:prSet presAssocID="{EB686277-5219-4EC6-839D-4D1D94150A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A29A705-F386-4264-A497-C1560C696649}" type="pres">
      <dgm:prSet presAssocID="{A8792DD9-E076-451D-B83C-2CD24FF5EE4C}" presName="sibTrans" presStyleLbl="sibTrans2D1" presStyleIdx="1" presStyleCnt="3"/>
      <dgm:spPr/>
    </dgm:pt>
    <dgm:pt modelId="{4EFDC315-9391-4D84-B3FB-F230A2810647}" type="pres">
      <dgm:prSet presAssocID="{A8792DD9-E076-451D-B83C-2CD24FF5EE4C}" presName="connectorText" presStyleLbl="sibTrans2D1" presStyleIdx="1" presStyleCnt="3"/>
      <dgm:spPr/>
    </dgm:pt>
    <dgm:pt modelId="{98E4F878-17B5-4723-95D4-29531AEA4E5A}" type="pres">
      <dgm:prSet presAssocID="{5F750A4B-125A-46A9-AFAE-0DA5CA01B04A}" presName="node" presStyleLbl="node1" presStyleIdx="2" presStyleCnt="3">
        <dgm:presLayoutVars>
          <dgm:bulletEnabled val="1"/>
        </dgm:presLayoutVars>
      </dgm:prSet>
      <dgm:spPr/>
    </dgm:pt>
    <dgm:pt modelId="{AB6475CB-7860-47AE-8BE0-BFF69FEC9835}" type="pres">
      <dgm:prSet presAssocID="{A9864699-BF6C-4E16-9EDC-2D61A751BAC1}" presName="sibTrans" presStyleLbl="sibTrans2D1" presStyleIdx="2" presStyleCnt="3"/>
      <dgm:spPr/>
    </dgm:pt>
    <dgm:pt modelId="{91F6494C-2596-4E9E-890B-EAC70BDC14C8}" type="pres">
      <dgm:prSet presAssocID="{A9864699-BF6C-4E16-9EDC-2D61A751BAC1}" presName="connectorText" presStyleLbl="sibTrans2D1" presStyleIdx="2" presStyleCnt="3"/>
      <dgm:spPr/>
    </dgm:pt>
  </dgm:ptLst>
  <dgm:cxnLst>
    <dgm:cxn modelId="{88FEBEC8-7A8C-42B2-8495-2DF148DCADCF}" type="presOf" srcId="{A8792DD9-E076-451D-B83C-2CD24FF5EE4C}" destId="{4EFDC315-9391-4D84-B3FB-F230A2810647}" srcOrd="1" destOrd="0" presId="urn:microsoft.com/office/officeart/2005/8/layout/cycle7"/>
    <dgm:cxn modelId="{DB28EA87-57E2-4D5C-BF83-C348556776C2}" type="presOf" srcId="{AA17D6C3-569F-4BA0-8A34-8E6D39869DEF}" destId="{57C51D00-5F77-4E9B-B459-0391B97EB92D}" srcOrd="0" destOrd="0" presId="urn:microsoft.com/office/officeart/2005/8/layout/cycle7"/>
    <dgm:cxn modelId="{B1935ED2-F748-4A11-968E-0785E87DAC18}" type="presOf" srcId="{6D0EB770-96E9-43D0-B704-B4116E36F37E}" destId="{C3D8A2E4-C413-421E-8208-28850BE6A571}" srcOrd="1" destOrd="0" presId="urn:microsoft.com/office/officeart/2005/8/layout/cycle7"/>
    <dgm:cxn modelId="{46D505A0-7160-43E8-95F1-F6EE0FC56B0E}" type="presOf" srcId="{A9864699-BF6C-4E16-9EDC-2D61A751BAC1}" destId="{AB6475CB-7860-47AE-8BE0-BFF69FEC9835}" srcOrd="0" destOrd="0" presId="urn:microsoft.com/office/officeart/2005/8/layout/cycle7"/>
    <dgm:cxn modelId="{E463F122-F593-47CC-8981-1B42B510A0EA}" type="presOf" srcId="{EB686277-5219-4EC6-839D-4D1D94150A27}" destId="{92A5DBD8-2641-4663-8DD9-61521B178DCA}" srcOrd="0" destOrd="0" presId="urn:microsoft.com/office/officeart/2005/8/layout/cycle7"/>
    <dgm:cxn modelId="{D272A776-643C-4224-B2AC-2376EE9EAB23}" srcId="{AA17D6C3-569F-4BA0-8A34-8E6D39869DEF}" destId="{5F750A4B-125A-46A9-AFAE-0DA5CA01B04A}" srcOrd="2" destOrd="0" parTransId="{3BB835B1-49F0-4556-9E54-D3F8E80B6BA0}" sibTransId="{A9864699-BF6C-4E16-9EDC-2D61A751BAC1}"/>
    <dgm:cxn modelId="{0C4137B8-CC9E-481C-8AAC-72D34B29E650}" srcId="{AA17D6C3-569F-4BA0-8A34-8E6D39869DEF}" destId="{666682C7-BCB0-4E39-BA00-127E2A681A08}" srcOrd="0" destOrd="0" parTransId="{C3EC40EE-3BDB-4100-9B3F-A3DE91CC90F2}" sibTransId="{6D0EB770-96E9-43D0-B704-B4116E36F37E}"/>
    <dgm:cxn modelId="{19959B45-D58B-4097-AEEC-8B789B22AA6B}" srcId="{AA17D6C3-569F-4BA0-8A34-8E6D39869DEF}" destId="{EB686277-5219-4EC6-839D-4D1D94150A27}" srcOrd="1" destOrd="0" parTransId="{1B856C4F-F8C5-48A3-8024-424F6F7B95D8}" sibTransId="{A8792DD9-E076-451D-B83C-2CD24FF5EE4C}"/>
    <dgm:cxn modelId="{CDBAAB94-9AB3-4A6C-835F-1088E8478DD7}" type="presOf" srcId="{6D0EB770-96E9-43D0-B704-B4116E36F37E}" destId="{6133A24E-428C-4062-9565-E6D0C28238B9}" srcOrd="0" destOrd="0" presId="urn:microsoft.com/office/officeart/2005/8/layout/cycle7"/>
    <dgm:cxn modelId="{00A18759-C6C0-4511-A40D-FE13DAE83D47}" type="presOf" srcId="{666682C7-BCB0-4E39-BA00-127E2A681A08}" destId="{783DD10B-3457-42CB-8902-92A8D0083220}" srcOrd="0" destOrd="0" presId="urn:microsoft.com/office/officeart/2005/8/layout/cycle7"/>
    <dgm:cxn modelId="{05DD7E02-5B2D-4961-8191-AD9E68A7FA35}" type="presOf" srcId="{5F750A4B-125A-46A9-AFAE-0DA5CA01B04A}" destId="{98E4F878-17B5-4723-95D4-29531AEA4E5A}" srcOrd="0" destOrd="0" presId="urn:microsoft.com/office/officeart/2005/8/layout/cycle7"/>
    <dgm:cxn modelId="{B06C375D-AB0C-4DD5-902B-41A54CB49108}" type="presOf" srcId="{A8792DD9-E076-451D-B83C-2CD24FF5EE4C}" destId="{4A29A705-F386-4264-A497-C1560C696649}" srcOrd="0" destOrd="0" presId="urn:microsoft.com/office/officeart/2005/8/layout/cycle7"/>
    <dgm:cxn modelId="{6A8381EC-5CFC-4F2D-A06E-0D634D42D02B}" type="presOf" srcId="{A9864699-BF6C-4E16-9EDC-2D61A751BAC1}" destId="{91F6494C-2596-4E9E-890B-EAC70BDC14C8}" srcOrd="1" destOrd="0" presId="urn:microsoft.com/office/officeart/2005/8/layout/cycle7"/>
    <dgm:cxn modelId="{5874EA73-E912-4D07-96E5-038657C1617C}" type="presParOf" srcId="{57C51D00-5F77-4E9B-B459-0391B97EB92D}" destId="{783DD10B-3457-42CB-8902-92A8D0083220}" srcOrd="0" destOrd="0" presId="urn:microsoft.com/office/officeart/2005/8/layout/cycle7"/>
    <dgm:cxn modelId="{EAEC0252-35A3-4F5A-AFE6-85CCF1B9DB8D}" type="presParOf" srcId="{57C51D00-5F77-4E9B-B459-0391B97EB92D}" destId="{6133A24E-428C-4062-9565-E6D0C28238B9}" srcOrd="1" destOrd="0" presId="urn:microsoft.com/office/officeart/2005/8/layout/cycle7"/>
    <dgm:cxn modelId="{51DBD4ED-17CF-48AE-95EA-24355E1F456F}" type="presParOf" srcId="{6133A24E-428C-4062-9565-E6D0C28238B9}" destId="{C3D8A2E4-C413-421E-8208-28850BE6A571}" srcOrd="0" destOrd="0" presId="urn:microsoft.com/office/officeart/2005/8/layout/cycle7"/>
    <dgm:cxn modelId="{617298BF-8814-4FA9-8F48-81B169B4F60E}" type="presParOf" srcId="{57C51D00-5F77-4E9B-B459-0391B97EB92D}" destId="{92A5DBD8-2641-4663-8DD9-61521B178DCA}" srcOrd="2" destOrd="0" presId="urn:microsoft.com/office/officeart/2005/8/layout/cycle7"/>
    <dgm:cxn modelId="{704C9902-F5DF-4AED-B453-1ED0A6401841}" type="presParOf" srcId="{57C51D00-5F77-4E9B-B459-0391B97EB92D}" destId="{4A29A705-F386-4264-A497-C1560C696649}" srcOrd="3" destOrd="0" presId="urn:microsoft.com/office/officeart/2005/8/layout/cycle7"/>
    <dgm:cxn modelId="{D6BC50EF-8934-4E23-BD6A-8399F4C9135A}" type="presParOf" srcId="{4A29A705-F386-4264-A497-C1560C696649}" destId="{4EFDC315-9391-4D84-B3FB-F230A2810647}" srcOrd="0" destOrd="0" presId="urn:microsoft.com/office/officeart/2005/8/layout/cycle7"/>
    <dgm:cxn modelId="{5CFC99E3-CEC2-4A7A-811D-C4300246553B}" type="presParOf" srcId="{57C51D00-5F77-4E9B-B459-0391B97EB92D}" destId="{98E4F878-17B5-4723-95D4-29531AEA4E5A}" srcOrd="4" destOrd="0" presId="urn:microsoft.com/office/officeart/2005/8/layout/cycle7"/>
    <dgm:cxn modelId="{84AB4179-71FD-44D8-93E4-CD0CD443A5B5}" type="presParOf" srcId="{57C51D00-5F77-4E9B-B459-0391B97EB92D}" destId="{AB6475CB-7860-47AE-8BE0-BFF69FEC9835}" srcOrd="5" destOrd="0" presId="urn:microsoft.com/office/officeart/2005/8/layout/cycle7"/>
    <dgm:cxn modelId="{FA4379C4-628A-4AF1-B1CB-2E03990DD2DF}" type="presParOf" srcId="{AB6475CB-7860-47AE-8BE0-BFF69FEC9835}" destId="{91F6494C-2596-4E9E-890B-EAC70BDC14C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D0652-A4A1-4D47-A8C4-B030989AC3BF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C0160-DAAE-46C3-B19C-A0ED531CE5AA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التشريع  الدستوري </a:t>
          </a:r>
          <a:endParaRPr lang="ar-IQ" sz="2800" kern="1200" dirty="0"/>
        </a:p>
      </dsp:txBody>
      <dsp:txXfrm>
        <a:off x="3827652" y="507327"/>
        <a:ext cx="2837275" cy="966780"/>
      </dsp:txXfrm>
    </dsp:sp>
    <dsp:sp modelId="{6983B082-E058-4D81-96A4-084E5ECD4EB0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التشريع العادي أو القانون</a:t>
          </a:r>
          <a:endParaRPr lang="ar-IQ" sz="2800" kern="1200" dirty="0"/>
        </a:p>
      </dsp:txBody>
      <dsp:txXfrm>
        <a:off x="3827652" y="1712630"/>
        <a:ext cx="2837275" cy="966780"/>
      </dsp:txXfrm>
    </dsp:sp>
    <dsp:sp modelId="{B9B1C961-CBA4-4F30-AC6F-F3D1485D2EA3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التشريع الفرعي </a:t>
          </a:r>
          <a:endParaRPr lang="ar-IQ" sz="2800" kern="1200" dirty="0"/>
        </a:p>
      </dsp:txBody>
      <dsp:txXfrm>
        <a:off x="3827652" y="2917932"/>
        <a:ext cx="2837275" cy="966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40F97-B7AD-4C41-A356-C112C461C4B2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اقتراح مشروع القانون</a:t>
          </a:r>
          <a:endParaRPr lang="ar-IQ" sz="2500" kern="1200" dirty="0"/>
        </a:p>
      </dsp:txBody>
      <dsp:txXfrm>
        <a:off x="45225" y="1652410"/>
        <a:ext cx="2085893" cy="1221142"/>
      </dsp:txXfrm>
    </dsp:sp>
    <dsp:sp modelId="{6F0AC852-F7FE-489E-9C19-53F11E12A8CA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000" kern="1200"/>
        </a:p>
      </dsp:txBody>
      <dsp:txXfrm>
        <a:off x="2385298" y="2102137"/>
        <a:ext cx="320822" cy="321687"/>
      </dsp:txXfrm>
    </dsp:sp>
    <dsp:sp modelId="{82A33522-7ADB-4E67-AC03-44926CE6C5CE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مناقشة المشروع و التصويت عليه</a:t>
          </a:r>
          <a:endParaRPr lang="ar-IQ" sz="2500" kern="1200" dirty="0"/>
        </a:p>
      </dsp:txBody>
      <dsp:txXfrm>
        <a:off x="3071853" y="1652410"/>
        <a:ext cx="2085893" cy="1221142"/>
      </dsp:txXfrm>
    </dsp:sp>
    <dsp:sp modelId="{53B7DE30-F8EB-4F3E-923F-0EBBD9E1C1A8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000" kern="1200"/>
        </a:p>
      </dsp:txBody>
      <dsp:txXfrm>
        <a:off x="5411926" y="2102137"/>
        <a:ext cx="320822" cy="321687"/>
      </dsp:txXfrm>
    </dsp:sp>
    <dsp:sp modelId="{3BA94766-E9D2-4209-81A9-659252D6E139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اصدار التشريع و نشره في الجريدة الرسمية </a:t>
          </a:r>
          <a:endParaRPr lang="ar-IQ" sz="2500" kern="1200" dirty="0"/>
        </a:p>
      </dsp:txBody>
      <dsp:txXfrm>
        <a:off x="6098481" y="1652410"/>
        <a:ext cx="2085893" cy="1221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A199F-8F86-4FEE-9B85-2D28826F4132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D0FCC-0C64-4B07-9689-EE6B844BB28F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الأنظمة </a:t>
          </a:r>
          <a:endParaRPr lang="ar-IQ" sz="4000" kern="1200" dirty="0"/>
        </a:p>
      </dsp:txBody>
      <dsp:txXfrm>
        <a:off x="3827652" y="507327"/>
        <a:ext cx="2837275" cy="966780"/>
      </dsp:txXfrm>
    </dsp:sp>
    <dsp:sp modelId="{4340622F-8DD4-42E6-876C-82F571DF7D0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التعليمات </a:t>
          </a:r>
          <a:endParaRPr lang="ar-IQ" sz="4000" kern="1200" dirty="0"/>
        </a:p>
      </dsp:txBody>
      <dsp:txXfrm>
        <a:off x="3827652" y="1712630"/>
        <a:ext cx="2837275" cy="966780"/>
      </dsp:txXfrm>
    </dsp:sp>
    <dsp:sp modelId="{0C798243-B6DE-45EF-B3A5-CBECEFBD6935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الأنظمة الداخلية </a:t>
          </a:r>
          <a:endParaRPr lang="ar-IQ" sz="4000" kern="1200" dirty="0"/>
        </a:p>
      </dsp:txBody>
      <dsp:txXfrm>
        <a:off x="3827652" y="2917932"/>
        <a:ext cx="2837275" cy="966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DD10B-3457-42CB-8902-92A8D0083220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الرقابة على صحة التشريع الادنى  </a:t>
          </a:r>
          <a:endParaRPr lang="ar-IQ" sz="2800" kern="1200" dirty="0"/>
        </a:p>
      </dsp:txBody>
      <dsp:txXfrm>
        <a:off x="2977756" y="35837"/>
        <a:ext cx="2274087" cy="1102735"/>
      </dsp:txXfrm>
    </dsp:sp>
    <dsp:sp modelId="{6133A24E-428C-4062-9565-E6D0C28238B9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800" kern="1200"/>
        </a:p>
      </dsp:txBody>
      <dsp:txXfrm>
        <a:off x="4594367" y="2139989"/>
        <a:ext cx="975885" cy="245983"/>
      </dsp:txXfrm>
    </dsp:sp>
    <dsp:sp modelId="{92A5DBD8-2641-4663-8DD9-61521B178DCA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الرقابة من حيث الشكل </a:t>
          </a:r>
          <a:endParaRPr lang="ar-IQ" sz="2800" kern="1200" dirty="0"/>
        </a:p>
      </dsp:txBody>
      <dsp:txXfrm>
        <a:off x="4912776" y="3387390"/>
        <a:ext cx="2274087" cy="1102735"/>
      </dsp:txXfrm>
    </dsp:sp>
    <dsp:sp modelId="{4A29A705-F386-4264-A497-C1560C696649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800" kern="1200"/>
        </a:p>
      </dsp:txBody>
      <dsp:txXfrm rot="10800000">
        <a:off x="3626857" y="3815766"/>
        <a:ext cx="975885" cy="245983"/>
      </dsp:txXfrm>
    </dsp:sp>
    <dsp:sp modelId="{98E4F878-17B5-4723-95D4-29531AEA4E5A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الرقابة من حيث الموضوع</a:t>
          </a:r>
          <a:endParaRPr lang="ar-IQ" sz="2800" kern="1200" dirty="0"/>
        </a:p>
      </dsp:txBody>
      <dsp:txXfrm>
        <a:off x="1042736" y="3387390"/>
        <a:ext cx="2274087" cy="1102735"/>
      </dsp:txXfrm>
    </dsp:sp>
    <dsp:sp modelId="{AB6475CB-7860-47AE-8BE0-BFF69FEC9835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800" kern="1200"/>
        </a:p>
      </dsp:txBody>
      <dsp:txXfrm>
        <a:off x="2659347" y="2139989"/>
        <a:ext cx="975885" cy="24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113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037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718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57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526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112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692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827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289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80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0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EF9A-3522-44F6-9272-2A15459D23F5}" type="datetimeFigureOut">
              <a:rPr lang="ar-IQ" smtClean="0"/>
              <a:t>18/11/1440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1F46-3EC5-4FCE-B7FA-C02DD92AA00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8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</a:t>
            </a:r>
            <a:br>
              <a:rPr lang="ar-IQ" dirty="0" smtClean="0"/>
            </a:br>
            <a:r>
              <a:rPr lang="ar-IQ" dirty="0" smtClean="0"/>
              <a:t>المصادر الرسمية للقاعدة القانونية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المبحث الأول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التشريع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78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التشريع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ان لكلمة التشريع معنين </a:t>
            </a:r>
          </a:p>
          <a:p>
            <a:pPr marL="0" indent="0">
              <a:buNone/>
            </a:pPr>
            <a:r>
              <a:rPr lang="ar-IQ" dirty="0" smtClean="0"/>
              <a:t>1- ((قيام سلطة عامة مختصة في الدولة بوضع القواعد القانونية في صورة مكتوبة و إعطائها قوة الالزام )) وهنا المعنى يتبر التشريع المصدر الرسمي للقانون </a:t>
            </a:r>
          </a:p>
          <a:p>
            <a:pPr marL="0" indent="0">
              <a:buNone/>
            </a:pPr>
            <a:r>
              <a:rPr lang="ar-IQ" dirty="0" smtClean="0"/>
              <a:t>2- (( النص الذي يصدر من السلطة العامة المختصة بسنه في الدولة المتضمن قاعدة قانونية او اكثر صيغت في النص صياغة فنية مكتوبة ))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6911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ar-IQ" dirty="0" smtClean="0"/>
              <a:t>خصائص التشريع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1- قيام سلطة عامة مختصة بوضعه </a:t>
            </a:r>
          </a:p>
          <a:p>
            <a:pPr marL="0" indent="0">
              <a:buNone/>
            </a:pPr>
            <a:r>
              <a:rPr lang="ar-IQ" dirty="0" smtClean="0"/>
              <a:t>2- اشتماله على قاعدة تتوافر فيها جميع خصائص القاعدة القانونية من عمومية و تجريد و الزام و تنظيم سلوك الأشخاص في المجتمع </a:t>
            </a:r>
          </a:p>
          <a:p>
            <a:pPr marL="0" indent="0">
              <a:buNone/>
            </a:pPr>
            <a:r>
              <a:rPr lang="ar-IQ" dirty="0" smtClean="0"/>
              <a:t>3- صب مضمون القاعدة القانونية في صيغة مكتوبة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244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التشريع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3592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749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التشريع الدستوري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هو التشريع الذي يضع الأساس الذي يقوم عليه نظام الدولة و يحدد طريقة ممارسة الحكام السلطة فيها ، فهو يحدد شكل الحكم في الدولة و يعين السلطات العامة فيها و اختصاص كل منها و ينظم علاقات بعضها ببعض و علاقاتها </a:t>
            </a:r>
            <a:r>
              <a:rPr lang="ar-IQ" dirty="0" err="1" smtClean="0"/>
              <a:t>بالافراد</a:t>
            </a:r>
            <a:r>
              <a:rPr lang="ar-IQ" dirty="0" smtClean="0"/>
              <a:t> و يقرها </a:t>
            </a:r>
            <a:r>
              <a:rPr lang="ar-IQ" dirty="0" err="1" smtClean="0"/>
              <a:t>للافراد</a:t>
            </a:r>
            <a:r>
              <a:rPr lang="ar-IQ" dirty="0" smtClean="0"/>
              <a:t> من حريات عامة و حقوق قبل الدولة </a:t>
            </a:r>
          </a:p>
          <a:p>
            <a:pPr marL="0" indent="0">
              <a:buNone/>
            </a:pPr>
            <a:r>
              <a:rPr lang="ar-IQ" dirty="0" smtClean="0"/>
              <a:t>و للدستور نوعين من حيث تعديله :</a:t>
            </a:r>
          </a:p>
          <a:p>
            <a:pPr marL="0" indent="0">
              <a:buNone/>
            </a:pPr>
            <a:r>
              <a:rPr lang="ar-IQ" dirty="0" smtClean="0"/>
              <a:t>1- دستور مرن </a:t>
            </a:r>
          </a:p>
          <a:p>
            <a:pPr marL="0" indent="0">
              <a:buNone/>
            </a:pPr>
            <a:r>
              <a:rPr lang="ar-IQ" dirty="0" smtClean="0"/>
              <a:t>2- دستور جامد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5299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التشريع العادي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هو التشريع الذي تسنه السلطة التشريعية في الدولة في حدود اختصاصها المبين في الدستور </a:t>
            </a:r>
          </a:p>
          <a:p>
            <a:pPr marL="0" indent="0">
              <a:buNone/>
            </a:pPr>
            <a:r>
              <a:rPr lang="ar-IQ" dirty="0" smtClean="0"/>
              <a:t>وهناك من القانون او التشريع العادي لا تسنه السلطة التشريعية و ذلك في حالات استثنائية و هما </a:t>
            </a:r>
          </a:p>
          <a:p>
            <a:pPr marL="0" indent="0">
              <a:buNone/>
            </a:pPr>
            <a:r>
              <a:rPr lang="ar-IQ" dirty="0" smtClean="0"/>
              <a:t>تشريعات الضرورة </a:t>
            </a:r>
          </a:p>
          <a:p>
            <a:pPr marL="0" indent="0">
              <a:buNone/>
            </a:pPr>
            <a:r>
              <a:rPr lang="ar-IQ" dirty="0" smtClean="0"/>
              <a:t>تشريع التفويض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803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مراحل سن التشريع العادي العراقي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9158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4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التشريع الفرعي في العراق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2632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3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الرقابة على صحة التشريع </a:t>
            </a:r>
            <a:endParaRPr lang="ar-IQ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5756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222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257</Words>
  <Application>Microsoft Office PowerPoint</Application>
  <PresentationFormat>عرض على الشاشة (3:4)‏</PresentationFormat>
  <Paragraphs>37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الفصل الرابع  المصادر الرسمية للقاعدة القانونية </vt:lpstr>
      <vt:lpstr>تعريف التشريع </vt:lpstr>
      <vt:lpstr>خصائص التشريع </vt:lpstr>
      <vt:lpstr>أنواع التشريع </vt:lpstr>
      <vt:lpstr>التشريع الدستوري</vt:lpstr>
      <vt:lpstr>التشريع العادي </vt:lpstr>
      <vt:lpstr>مراحل سن التشريع العادي العراقي </vt:lpstr>
      <vt:lpstr>التشريع الفرعي في العراق</vt:lpstr>
      <vt:lpstr>الرقابة على صحة التشريع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 المصادر الرسمية للقاعدة القانونية </dc:title>
  <dc:creator>Windows User</dc:creator>
  <cp:lastModifiedBy>Windows User</cp:lastModifiedBy>
  <cp:revision>19</cp:revision>
  <dcterms:created xsi:type="dcterms:W3CDTF">2019-07-19T17:54:29Z</dcterms:created>
  <dcterms:modified xsi:type="dcterms:W3CDTF">2019-07-20T19:07:30Z</dcterms:modified>
</cp:coreProperties>
</file>