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292E7-C7D1-4569-B2C5-A0ADDC16B54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8321162-E589-418C-84DA-24A3EBB01FF8}">
      <dgm:prSet phldrT="[نص]"/>
      <dgm:spPr/>
      <dgm:t>
        <a:bodyPr/>
        <a:lstStyle/>
        <a:p>
          <a:pPr rtl="1"/>
          <a:r>
            <a:rPr lang="ar-IQ" dirty="0" smtClean="0"/>
            <a:t>التقنين </a:t>
          </a:r>
          <a:endParaRPr lang="ar-IQ" dirty="0"/>
        </a:p>
      </dgm:t>
    </dgm:pt>
    <dgm:pt modelId="{0172E18B-A239-4094-A229-392B31B86037}" type="parTrans" cxnId="{61769A61-BC4F-476D-AD77-AFFC582FB977}">
      <dgm:prSet/>
      <dgm:spPr/>
      <dgm:t>
        <a:bodyPr/>
        <a:lstStyle/>
        <a:p>
          <a:pPr rtl="1"/>
          <a:endParaRPr lang="ar-IQ"/>
        </a:p>
      </dgm:t>
    </dgm:pt>
    <dgm:pt modelId="{9B72857E-0871-4C11-B03E-BAB14F0A0A69}" type="sibTrans" cxnId="{61769A61-BC4F-476D-AD77-AFFC582FB977}">
      <dgm:prSet/>
      <dgm:spPr/>
      <dgm:t>
        <a:bodyPr/>
        <a:lstStyle/>
        <a:p>
          <a:pPr rtl="1"/>
          <a:endParaRPr lang="ar-IQ"/>
        </a:p>
      </dgm:t>
    </dgm:pt>
    <dgm:pt modelId="{7D905BE8-E6BF-4CD0-934E-B69A6C0C4899}">
      <dgm:prSet phldrT="[نص]"/>
      <dgm:spPr/>
      <dgm:t>
        <a:bodyPr/>
        <a:lstStyle/>
        <a:p>
          <a:pPr rtl="1"/>
          <a:r>
            <a:rPr lang="ar-IQ" dirty="0" smtClean="0"/>
            <a:t>تجميع للقواعد التشريعية المختصة بفرع من فروع القانون </a:t>
          </a:r>
          <a:endParaRPr lang="ar-IQ" dirty="0"/>
        </a:p>
      </dgm:t>
    </dgm:pt>
    <dgm:pt modelId="{56029ED4-2845-4E68-91E7-3EB7F28D5595}" type="parTrans" cxnId="{D6253B39-7EC4-42E3-881B-F402F97A9F58}">
      <dgm:prSet/>
      <dgm:spPr/>
      <dgm:t>
        <a:bodyPr/>
        <a:lstStyle/>
        <a:p>
          <a:pPr rtl="1"/>
          <a:endParaRPr lang="ar-IQ"/>
        </a:p>
      </dgm:t>
    </dgm:pt>
    <dgm:pt modelId="{E9F360DD-4410-4D8E-8DF2-47BA5CED8F4C}" type="sibTrans" cxnId="{D6253B39-7EC4-42E3-881B-F402F97A9F58}">
      <dgm:prSet/>
      <dgm:spPr/>
      <dgm:t>
        <a:bodyPr/>
        <a:lstStyle/>
        <a:p>
          <a:pPr rtl="1"/>
          <a:endParaRPr lang="ar-IQ"/>
        </a:p>
      </dgm:t>
    </dgm:pt>
    <dgm:pt modelId="{9D2D88E9-4E70-41BB-B30F-B28EF2BE536C}">
      <dgm:prSet phldrT="[نص]"/>
      <dgm:spPr/>
      <dgm:t>
        <a:bodyPr/>
        <a:lstStyle/>
        <a:p>
          <a:pPr rtl="1"/>
          <a:r>
            <a:rPr lang="ar-IQ" dirty="0" smtClean="0"/>
            <a:t>يهدف الى اصلاح الحياة القانونية في الدولة و توحيدها </a:t>
          </a:r>
          <a:endParaRPr lang="ar-IQ" dirty="0"/>
        </a:p>
      </dgm:t>
    </dgm:pt>
    <dgm:pt modelId="{8CA0375B-5053-429D-A00E-956D19274743}" type="parTrans" cxnId="{2DC932E5-1B83-451A-8FC2-54C79C349824}">
      <dgm:prSet/>
      <dgm:spPr/>
      <dgm:t>
        <a:bodyPr/>
        <a:lstStyle/>
        <a:p>
          <a:pPr rtl="1"/>
          <a:endParaRPr lang="ar-IQ"/>
        </a:p>
      </dgm:t>
    </dgm:pt>
    <dgm:pt modelId="{60CCBE80-8F33-4BA1-AB82-9A926A8CC02E}" type="sibTrans" cxnId="{2DC932E5-1B83-451A-8FC2-54C79C349824}">
      <dgm:prSet/>
      <dgm:spPr/>
      <dgm:t>
        <a:bodyPr/>
        <a:lstStyle/>
        <a:p>
          <a:pPr rtl="1"/>
          <a:endParaRPr lang="ar-IQ"/>
        </a:p>
      </dgm:t>
    </dgm:pt>
    <dgm:pt modelId="{BE670519-6650-4AFA-9D6D-3F18C2053F0A}">
      <dgm:prSet phldrT="[نص]"/>
      <dgm:spPr/>
      <dgm:t>
        <a:bodyPr/>
        <a:lstStyle/>
        <a:p>
          <a:pPr rtl="1"/>
          <a:r>
            <a:rPr lang="ar-IQ" dirty="0" smtClean="0"/>
            <a:t>التشريع الاعتيادي </a:t>
          </a:r>
          <a:endParaRPr lang="ar-IQ" dirty="0"/>
        </a:p>
      </dgm:t>
    </dgm:pt>
    <dgm:pt modelId="{03112894-EBA6-4356-B58E-C196CC5EC8BD}" type="parTrans" cxnId="{1F89FE09-3151-4B22-8FF8-BC38CD12EB0D}">
      <dgm:prSet/>
      <dgm:spPr/>
      <dgm:t>
        <a:bodyPr/>
        <a:lstStyle/>
        <a:p>
          <a:pPr rtl="1"/>
          <a:endParaRPr lang="ar-IQ"/>
        </a:p>
      </dgm:t>
    </dgm:pt>
    <dgm:pt modelId="{780D165A-E9AF-4ED0-98CB-1A05B868D7A3}" type="sibTrans" cxnId="{1F89FE09-3151-4B22-8FF8-BC38CD12EB0D}">
      <dgm:prSet/>
      <dgm:spPr/>
      <dgm:t>
        <a:bodyPr/>
        <a:lstStyle/>
        <a:p>
          <a:pPr rtl="1"/>
          <a:endParaRPr lang="ar-IQ"/>
        </a:p>
      </dgm:t>
    </dgm:pt>
    <dgm:pt modelId="{A77A857E-AE4B-4EEB-8C17-4CE0C6857053}">
      <dgm:prSet phldrT="[نص]"/>
      <dgm:spPr/>
      <dgm:t>
        <a:bodyPr/>
        <a:lstStyle/>
        <a:p>
          <a:pPr rtl="1"/>
          <a:r>
            <a:rPr lang="ar-IQ" dirty="0" smtClean="0"/>
            <a:t>يصدر لتناول مسألة معينة بذاتها </a:t>
          </a:r>
          <a:endParaRPr lang="ar-IQ" dirty="0"/>
        </a:p>
      </dgm:t>
    </dgm:pt>
    <dgm:pt modelId="{D73F6064-5503-4F64-B53B-0BBE97792B44}" type="parTrans" cxnId="{EEDBC9E5-5F74-40C2-ADC2-357B786A514E}">
      <dgm:prSet/>
      <dgm:spPr/>
      <dgm:t>
        <a:bodyPr/>
        <a:lstStyle/>
        <a:p>
          <a:pPr rtl="1"/>
          <a:endParaRPr lang="ar-IQ"/>
        </a:p>
      </dgm:t>
    </dgm:pt>
    <dgm:pt modelId="{64BFE29F-88C5-41D9-BB09-08F67EECD215}" type="sibTrans" cxnId="{EEDBC9E5-5F74-40C2-ADC2-357B786A514E}">
      <dgm:prSet/>
      <dgm:spPr/>
      <dgm:t>
        <a:bodyPr/>
        <a:lstStyle/>
        <a:p>
          <a:pPr rtl="1"/>
          <a:endParaRPr lang="ar-IQ"/>
        </a:p>
      </dgm:t>
    </dgm:pt>
    <dgm:pt modelId="{52AD2311-493C-4EB6-8485-220E84EB5748}">
      <dgm:prSet phldrT="[نص]"/>
      <dgm:spPr/>
      <dgm:t>
        <a:bodyPr/>
        <a:lstStyle/>
        <a:p>
          <a:pPr rtl="1"/>
          <a:r>
            <a:rPr lang="ar-IQ" dirty="0" smtClean="0"/>
            <a:t>قيام الدولة بسن قواعد قانونية ملزمة </a:t>
          </a:r>
          <a:endParaRPr lang="ar-IQ" dirty="0"/>
        </a:p>
      </dgm:t>
    </dgm:pt>
    <dgm:pt modelId="{26AE3186-C47B-4C8A-82C2-199F26425EA6}" type="parTrans" cxnId="{D6B144D5-B185-4C23-8BCB-84D43781CA16}">
      <dgm:prSet/>
      <dgm:spPr/>
      <dgm:t>
        <a:bodyPr/>
        <a:lstStyle/>
        <a:p>
          <a:pPr rtl="1"/>
          <a:endParaRPr lang="ar-IQ"/>
        </a:p>
      </dgm:t>
    </dgm:pt>
    <dgm:pt modelId="{260CD41B-F7FC-46B1-A200-8BEB768E3A34}" type="sibTrans" cxnId="{D6B144D5-B185-4C23-8BCB-84D43781CA16}">
      <dgm:prSet/>
      <dgm:spPr/>
      <dgm:t>
        <a:bodyPr/>
        <a:lstStyle/>
        <a:p>
          <a:pPr rtl="1"/>
          <a:endParaRPr lang="ar-IQ"/>
        </a:p>
      </dgm:t>
    </dgm:pt>
    <dgm:pt modelId="{068AA567-DA1B-47A1-92FE-D2B002D5B43D}" type="pres">
      <dgm:prSet presAssocID="{343292E7-C7D1-4569-B2C5-A0ADDC16B543}" presName="list" presStyleCnt="0">
        <dgm:presLayoutVars>
          <dgm:dir/>
          <dgm:animLvl val="lvl"/>
        </dgm:presLayoutVars>
      </dgm:prSet>
      <dgm:spPr/>
    </dgm:pt>
    <dgm:pt modelId="{E1E8047F-B56C-41FA-8EB5-3C60ADCCA416}" type="pres">
      <dgm:prSet presAssocID="{48321162-E589-418C-84DA-24A3EBB01FF8}" presName="posSpace" presStyleCnt="0"/>
      <dgm:spPr/>
    </dgm:pt>
    <dgm:pt modelId="{4EE07B5C-E791-483B-9C5D-19ABECDFDB1B}" type="pres">
      <dgm:prSet presAssocID="{48321162-E589-418C-84DA-24A3EBB01FF8}" presName="vertFlow" presStyleCnt="0"/>
      <dgm:spPr/>
    </dgm:pt>
    <dgm:pt modelId="{455C5D50-F609-4C0F-915F-83044FC519E8}" type="pres">
      <dgm:prSet presAssocID="{48321162-E589-418C-84DA-24A3EBB01FF8}" presName="topSpace" presStyleCnt="0"/>
      <dgm:spPr/>
    </dgm:pt>
    <dgm:pt modelId="{57488FEE-0AA9-4005-B272-E4E643924273}" type="pres">
      <dgm:prSet presAssocID="{48321162-E589-418C-84DA-24A3EBB01FF8}" presName="firstComp" presStyleCnt="0"/>
      <dgm:spPr/>
    </dgm:pt>
    <dgm:pt modelId="{77C94BA2-A6B1-4D59-B203-8019A4CB60A2}" type="pres">
      <dgm:prSet presAssocID="{48321162-E589-418C-84DA-24A3EBB01FF8}" presName="firstChild" presStyleLbl="bgAccFollowNode1" presStyleIdx="0" presStyleCnt="4"/>
      <dgm:spPr/>
    </dgm:pt>
    <dgm:pt modelId="{8F3047E0-BC54-429D-8210-889C639AFA86}" type="pres">
      <dgm:prSet presAssocID="{48321162-E589-418C-84DA-24A3EBB01FF8}" presName="firstChildTx" presStyleLbl="bgAccFollowNode1" presStyleIdx="0" presStyleCnt="4">
        <dgm:presLayoutVars>
          <dgm:bulletEnabled val="1"/>
        </dgm:presLayoutVars>
      </dgm:prSet>
      <dgm:spPr/>
    </dgm:pt>
    <dgm:pt modelId="{5E4B0CA5-EBEA-4D84-B466-B339202D43F6}" type="pres">
      <dgm:prSet presAssocID="{9D2D88E9-4E70-41BB-B30F-B28EF2BE536C}" presName="comp" presStyleCnt="0"/>
      <dgm:spPr/>
    </dgm:pt>
    <dgm:pt modelId="{3D392CA8-63E9-4EF9-8030-CE7E0D0FD349}" type="pres">
      <dgm:prSet presAssocID="{9D2D88E9-4E70-41BB-B30F-B28EF2BE536C}" presName="child" presStyleLbl="bgAccFollowNode1" presStyleIdx="1" presStyleCnt="4"/>
      <dgm:spPr/>
    </dgm:pt>
    <dgm:pt modelId="{68B9A9CB-B1F6-4215-B7D9-F9D843F8A7D3}" type="pres">
      <dgm:prSet presAssocID="{9D2D88E9-4E70-41BB-B30F-B28EF2BE536C}" presName="childTx" presStyleLbl="bgAccFollowNode1" presStyleIdx="1" presStyleCnt="4">
        <dgm:presLayoutVars>
          <dgm:bulletEnabled val="1"/>
        </dgm:presLayoutVars>
      </dgm:prSet>
      <dgm:spPr/>
    </dgm:pt>
    <dgm:pt modelId="{0E1C2287-C153-4819-AD64-43DCC6A8CCA0}" type="pres">
      <dgm:prSet presAssocID="{48321162-E589-418C-84DA-24A3EBB01FF8}" presName="negSpace" presStyleCnt="0"/>
      <dgm:spPr/>
    </dgm:pt>
    <dgm:pt modelId="{0F4885C4-86D1-403B-A2E5-49B9E768FB34}" type="pres">
      <dgm:prSet presAssocID="{48321162-E589-418C-84DA-24A3EBB01FF8}" presName="circle" presStyleLbl="node1" presStyleIdx="0" presStyleCnt="2"/>
      <dgm:spPr/>
    </dgm:pt>
    <dgm:pt modelId="{A5D529B5-819B-46D3-9F48-E591C1DF3353}" type="pres">
      <dgm:prSet presAssocID="{9B72857E-0871-4C11-B03E-BAB14F0A0A69}" presName="transSpace" presStyleCnt="0"/>
      <dgm:spPr/>
    </dgm:pt>
    <dgm:pt modelId="{BB7A2DA1-7F82-4AA7-B2EC-1B2ACFDBAA25}" type="pres">
      <dgm:prSet presAssocID="{BE670519-6650-4AFA-9D6D-3F18C2053F0A}" presName="posSpace" presStyleCnt="0"/>
      <dgm:spPr/>
    </dgm:pt>
    <dgm:pt modelId="{15AA817B-43E5-4FB2-965E-3224B0BB20F4}" type="pres">
      <dgm:prSet presAssocID="{BE670519-6650-4AFA-9D6D-3F18C2053F0A}" presName="vertFlow" presStyleCnt="0"/>
      <dgm:spPr/>
    </dgm:pt>
    <dgm:pt modelId="{CD014E93-4F0E-43C9-9088-F72841786350}" type="pres">
      <dgm:prSet presAssocID="{BE670519-6650-4AFA-9D6D-3F18C2053F0A}" presName="topSpace" presStyleCnt="0"/>
      <dgm:spPr/>
    </dgm:pt>
    <dgm:pt modelId="{B47A2416-EBC0-4D2C-B1B4-BB92FBFFC299}" type="pres">
      <dgm:prSet presAssocID="{BE670519-6650-4AFA-9D6D-3F18C2053F0A}" presName="firstComp" presStyleCnt="0"/>
      <dgm:spPr/>
    </dgm:pt>
    <dgm:pt modelId="{D54043FA-3129-48FC-9C65-0118BAA8FE3C}" type="pres">
      <dgm:prSet presAssocID="{BE670519-6650-4AFA-9D6D-3F18C2053F0A}" presName="firstChild" presStyleLbl="bgAccFollowNode1" presStyleIdx="2" presStyleCnt="4"/>
      <dgm:spPr/>
    </dgm:pt>
    <dgm:pt modelId="{B637163D-DFD3-4BCF-87D4-B2A80FCE3423}" type="pres">
      <dgm:prSet presAssocID="{BE670519-6650-4AFA-9D6D-3F18C2053F0A}" presName="firstChildTx" presStyleLbl="bgAccFollowNode1" presStyleIdx="2" presStyleCnt="4">
        <dgm:presLayoutVars>
          <dgm:bulletEnabled val="1"/>
        </dgm:presLayoutVars>
      </dgm:prSet>
      <dgm:spPr/>
    </dgm:pt>
    <dgm:pt modelId="{E9302241-70D0-4F38-A061-BF8EA28BAF0E}" type="pres">
      <dgm:prSet presAssocID="{52AD2311-493C-4EB6-8485-220E84EB5748}" presName="comp" presStyleCnt="0"/>
      <dgm:spPr/>
    </dgm:pt>
    <dgm:pt modelId="{52378DB6-C519-429E-933F-5ECE6C207241}" type="pres">
      <dgm:prSet presAssocID="{52AD2311-493C-4EB6-8485-220E84EB5748}" presName="child" presStyleLbl="bgAccFollowNode1" presStyleIdx="3" presStyleCnt="4"/>
      <dgm:spPr/>
    </dgm:pt>
    <dgm:pt modelId="{DBDECB7B-6B9D-4D14-BF6F-B88285EF4E45}" type="pres">
      <dgm:prSet presAssocID="{52AD2311-493C-4EB6-8485-220E84EB5748}" presName="childTx" presStyleLbl="bgAccFollowNode1" presStyleIdx="3" presStyleCnt="4">
        <dgm:presLayoutVars>
          <dgm:bulletEnabled val="1"/>
        </dgm:presLayoutVars>
      </dgm:prSet>
      <dgm:spPr/>
    </dgm:pt>
    <dgm:pt modelId="{2494EF8F-CD05-4DB5-97E4-E2E34DC2E9CE}" type="pres">
      <dgm:prSet presAssocID="{BE670519-6650-4AFA-9D6D-3F18C2053F0A}" presName="negSpace" presStyleCnt="0"/>
      <dgm:spPr/>
    </dgm:pt>
    <dgm:pt modelId="{CC2C8F7B-64A7-46DE-9F04-29E7675C1170}" type="pres">
      <dgm:prSet presAssocID="{BE670519-6650-4AFA-9D6D-3F18C2053F0A}" presName="circle" presStyleLbl="node1" presStyleIdx="1" presStyleCnt="2"/>
      <dgm:spPr/>
    </dgm:pt>
  </dgm:ptLst>
  <dgm:cxnLst>
    <dgm:cxn modelId="{61769A61-BC4F-476D-AD77-AFFC582FB977}" srcId="{343292E7-C7D1-4569-B2C5-A0ADDC16B543}" destId="{48321162-E589-418C-84DA-24A3EBB01FF8}" srcOrd="0" destOrd="0" parTransId="{0172E18B-A239-4094-A229-392B31B86037}" sibTransId="{9B72857E-0871-4C11-B03E-BAB14F0A0A69}"/>
    <dgm:cxn modelId="{EEDBC9E5-5F74-40C2-ADC2-357B786A514E}" srcId="{BE670519-6650-4AFA-9D6D-3F18C2053F0A}" destId="{A77A857E-AE4B-4EEB-8C17-4CE0C6857053}" srcOrd="0" destOrd="0" parTransId="{D73F6064-5503-4F64-B53B-0BBE97792B44}" sibTransId="{64BFE29F-88C5-41D9-BB09-08F67EECD215}"/>
    <dgm:cxn modelId="{DB6263E4-434A-4DA5-90D2-06980995306C}" type="presOf" srcId="{52AD2311-493C-4EB6-8485-220E84EB5748}" destId="{52378DB6-C519-429E-933F-5ECE6C207241}" srcOrd="0" destOrd="0" presId="urn:microsoft.com/office/officeart/2005/8/layout/hList9"/>
    <dgm:cxn modelId="{F2E4D6D1-35EE-41F9-8065-9A30734075A6}" type="presOf" srcId="{7D905BE8-E6BF-4CD0-934E-B69A6C0C4899}" destId="{8F3047E0-BC54-429D-8210-889C639AFA86}" srcOrd="1" destOrd="0" presId="urn:microsoft.com/office/officeart/2005/8/layout/hList9"/>
    <dgm:cxn modelId="{D6253B39-7EC4-42E3-881B-F402F97A9F58}" srcId="{48321162-E589-418C-84DA-24A3EBB01FF8}" destId="{7D905BE8-E6BF-4CD0-934E-B69A6C0C4899}" srcOrd="0" destOrd="0" parTransId="{56029ED4-2845-4E68-91E7-3EB7F28D5595}" sibTransId="{E9F360DD-4410-4D8E-8DF2-47BA5CED8F4C}"/>
    <dgm:cxn modelId="{2C50FA9D-EA18-4FC9-A38A-72C26F932162}" type="presOf" srcId="{A77A857E-AE4B-4EEB-8C17-4CE0C6857053}" destId="{B637163D-DFD3-4BCF-87D4-B2A80FCE3423}" srcOrd="1" destOrd="0" presId="urn:microsoft.com/office/officeart/2005/8/layout/hList9"/>
    <dgm:cxn modelId="{2501A679-2F19-4DF8-A8EA-E6040284FC3C}" type="presOf" srcId="{52AD2311-493C-4EB6-8485-220E84EB5748}" destId="{DBDECB7B-6B9D-4D14-BF6F-B88285EF4E45}" srcOrd="1" destOrd="0" presId="urn:microsoft.com/office/officeart/2005/8/layout/hList9"/>
    <dgm:cxn modelId="{2DC932E5-1B83-451A-8FC2-54C79C349824}" srcId="{48321162-E589-418C-84DA-24A3EBB01FF8}" destId="{9D2D88E9-4E70-41BB-B30F-B28EF2BE536C}" srcOrd="1" destOrd="0" parTransId="{8CA0375B-5053-429D-A00E-956D19274743}" sibTransId="{60CCBE80-8F33-4BA1-AB82-9A926A8CC02E}"/>
    <dgm:cxn modelId="{1F89FE09-3151-4B22-8FF8-BC38CD12EB0D}" srcId="{343292E7-C7D1-4569-B2C5-A0ADDC16B543}" destId="{BE670519-6650-4AFA-9D6D-3F18C2053F0A}" srcOrd="1" destOrd="0" parTransId="{03112894-EBA6-4356-B58E-C196CC5EC8BD}" sibTransId="{780D165A-E9AF-4ED0-98CB-1A05B868D7A3}"/>
    <dgm:cxn modelId="{D6B144D5-B185-4C23-8BCB-84D43781CA16}" srcId="{BE670519-6650-4AFA-9D6D-3F18C2053F0A}" destId="{52AD2311-493C-4EB6-8485-220E84EB5748}" srcOrd="1" destOrd="0" parTransId="{26AE3186-C47B-4C8A-82C2-199F26425EA6}" sibTransId="{260CD41B-F7FC-46B1-A200-8BEB768E3A34}"/>
    <dgm:cxn modelId="{B9FB27E9-2057-4A4D-9FEB-9FFFE016EF7D}" type="presOf" srcId="{A77A857E-AE4B-4EEB-8C17-4CE0C6857053}" destId="{D54043FA-3129-48FC-9C65-0118BAA8FE3C}" srcOrd="0" destOrd="0" presId="urn:microsoft.com/office/officeart/2005/8/layout/hList9"/>
    <dgm:cxn modelId="{9A863284-1E93-420E-A3BC-02F5750F2C33}" type="presOf" srcId="{343292E7-C7D1-4569-B2C5-A0ADDC16B543}" destId="{068AA567-DA1B-47A1-92FE-D2B002D5B43D}" srcOrd="0" destOrd="0" presId="urn:microsoft.com/office/officeart/2005/8/layout/hList9"/>
    <dgm:cxn modelId="{F98111F7-5BFB-4B27-B374-54743021D20B}" type="presOf" srcId="{9D2D88E9-4E70-41BB-B30F-B28EF2BE536C}" destId="{68B9A9CB-B1F6-4215-B7D9-F9D843F8A7D3}" srcOrd="1" destOrd="0" presId="urn:microsoft.com/office/officeart/2005/8/layout/hList9"/>
    <dgm:cxn modelId="{FF197FF6-F11C-4F7A-B68E-81D26C29CFC6}" type="presOf" srcId="{9D2D88E9-4E70-41BB-B30F-B28EF2BE536C}" destId="{3D392CA8-63E9-4EF9-8030-CE7E0D0FD349}" srcOrd="0" destOrd="0" presId="urn:microsoft.com/office/officeart/2005/8/layout/hList9"/>
    <dgm:cxn modelId="{16A68F30-D8B5-40FE-B455-BB6D6667280D}" type="presOf" srcId="{48321162-E589-418C-84DA-24A3EBB01FF8}" destId="{0F4885C4-86D1-403B-A2E5-49B9E768FB34}" srcOrd="0" destOrd="0" presId="urn:microsoft.com/office/officeart/2005/8/layout/hList9"/>
    <dgm:cxn modelId="{EBD1C40C-19F5-4005-8689-81F55F623C10}" type="presOf" srcId="{7D905BE8-E6BF-4CD0-934E-B69A6C0C4899}" destId="{77C94BA2-A6B1-4D59-B203-8019A4CB60A2}" srcOrd="0" destOrd="0" presId="urn:microsoft.com/office/officeart/2005/8/layout/hList9"/>
    <dgm:cxn modelId="{7E4AA6B6-3469-43A9-8146-5EA346C2909E}" type="presOf" srcId="{BE670519-6650-4AFA-9D6D-3F18C2053F0A}" destId="{CC2C8F7B-64A7-46DE-9F04-29E7675C1170}" srcOrd="0" destOrd="0" presId="urn:microsoft.com/office/officeart/2005/8/layout/hList9"/>
    <dgm:cxn modelId="{117BC705-E56A-4B48-8675-32F263EBB5FF}" type="presParOf" srcId="{068AA567-DA1B-47A1-92FE-D2B002D5B43D}" destId="{E1E8047F-B56C-41FA-8EB5-3C60ADCCA416}" srcOrd="0" destOrd="0" presId="urn:microsoft.com/office/officeart/2005/8/layout/hList9"/>
    <dgm:cxn modelId="{DEE3A954-E975-468B-A7DA-AD3CC46646FD}" type="presParOf" srcId="{068AA567-DA1B-47A1-92FE-D2B002D5B43D}" destId="{4EE07B5C-E791-483B-9C5D-19ABECDFDB1B}" srcOrd="1" destOrd="0" presId="urn:microsoft.com/office/officeart/2005/8/layout/hList9"/>
    <dgm:cxn modelId="{955A3A60-70C2-493B-83E3-E3366E3CB570}" type="presParOf" srcId="{4EE07B5C-E791-483B-9C5D-19ABECDFDB1B}" destId="{455C5D50-F609-4C0F-915F-83044FC519E8}" srcOrd="0" destOrd="0" presId="urn:microsoft.com/office/officeart/2005/8/layout/hList9"/>
    <dgm:cxn modelId="{88B5CBD0-D63E-4830-BC85-FA7D98253205}" type="presParOf" srcId="{4EE07B5C-E791-483B-9C5D-19ABECDFDB1B}" destId="{57488FEE-0AA9-4005-B272-E4E643924273}" srcOrd="1" destOrd="0" presId="urn:microsoft.com/office/officeart/2005/8/layout/hList9"/>
    <dgm:cxn modelId="{F85F7672-0EFA-4426-8D64-062D8369A80A}" type="presParOf" srcId="{57488FEE-0AA9-4005-B272-E4E643924273}" destId="{77C94BA2-A6B1-4D59-B203-8019A4CB60A2}" srcOrd="0" destOrd="0" presId="urn:microsoft.com/office/officeart/2005/8/layout/hList9"/>
    <dgm:cxn modelId="{4B242A9A-E1A5-4FA7-A719-CB135B33B9C5}" type="presParOf" srcId="{57488FEE-0AA9-4005-B272-E4E643924273}" destId="{8F3047E0-BC54-429D-8210-889C639AFA86}" srcOrd="1" destOrd="0" presId="urn:microsoft.com/office/officeart/2005/8/layout/hList9"/>
    <dgm:cxn modelId="{7094EF0F-B81A-43DF-A9A3-E4CF60FB5323}" type="presParOf" srcId="{4EE07B5C-E791-483B-9C5D-19ABECDFDB1B}" destId="{5E4B0CA5-EBEA-4D84-B466-B339202D43F6}" srcOrd="2" destOrd="0" presId="urn:microsoft.com/office/officeart/2005/8/layout/hList9"/>
    <dgm:cxn modelId="{9EE3E79D-4040-4248-BDBD-F8F95DB3B80C}" type="presParOf" srcId="{5E4B0CA5-EBEA-4D84-B466-B339202D43F6}" destId="{3D392CA8-63E9-4EF9-8030-CE7E0D0FD349}" srcOrd="0" destOrd="0" presId="urn:microsoft.com/office/officeart/2005/8/layout/hList9"/>
    <dgm:cxn modelId="{C13E31D9-E31D-4FAE-824E-FCDFCA7CF479}" type="presParOf" srcId="{5E4B0CA5-EBEA-4D84-B466-B339202D43F6}" destId="{68B9A9CB-B1F6-4215-B7D9-F9D843F8A7D3}" srcOrd="1" destOrd="0" presId="urn:microsoft.com/office/officeart/2005/8/layout/hList9"/>
    <dgm:cxn modelId="{56389C77-6144-4D73-B64F-890E876446C4}" type="presParOf" srcId="{068AA567-DA1B-47A1-92FE-D2B002D5B43D}" destId="{0E1C2287-C153-4819-AD64-43DCC6A8CCA0}" srcOrd="2" destOrd="0" presId="urn:microsoft.com/office/officeart/2005/8/layout/hList9"/>
    <dgm:cxn modelId="{A94CE209-12A8-43A5-8BE5-FBC1556F83FE}" type="presParOf" srcId="{068AA567-DA1B-47A1-92FE-D2B002D5B43D}" destId="{0F4885C4-86D1-403B-A2E5-49B9E768FB34}" srcOrd="3" destOrd="0" presId="urn:microsoft.com/office/officeart/2005/8/layout/hList9"/>
    <dgm:cxn modelId="{1BDC6D2F-152B-488C-98F6-EADDAAA3FFFB}" type="presParOf" srcId="{068AA567-DA1B-47A1-92FE-D2B002D5B43D}" destId="{A5D529B5-819B-46D3-9F48-E591C1DF3353}" srcOrd="4" destOrd="0" presId="urn:microsoft.com/office/officeart/2005/8/layout/hList9"/>
    <dgm:cxn modelId="{662117B7-9FBC-477C-8C96-DB3B42865E76}" type="presParOf" srcId="{068AA567-DA1B-47A1-92FE-D2B002D5B43D}" destId="{BB7A2DA1-7F82-4AA7-B2EC-1B2ACFDBAA25}" srcOrd="5" destOrd="0" presId="urn:microsoft.com/office/officeart/2005/8/layout/hList9"/>
    <dgm:cxn modelId="{CEE27261-8C39-4A66-B048-38520D653FF1}" type="presParOf" srcId="{068AA567-DA1B-47A1-92FE-D2B002D5B43D}" destId="{15AA817B-43E5-4FB2-965E-3224B0BB20F4}" srcOrd="6" destOrd="0" presId="urn:microsoft.com/office/officeart/2005/8/layout/hList9"/>
    <dgm:cxn modelId="{AADC6408-3F9C-4D7E-B4E9-37C47ED0BBA7}" type="presParOf" srcId="{15AA817B-43E5-4FB2-965E-3224B0BB20F4}" destId="{CD014E93-4F0E-43C9-9088-F72841786350}" srcOrd="0" destOrd="0" presId="urn:microsoft.com/office/officeart/2005/8/layout/hList9"/>
    <dgm:cxn modelId="{DE71B11F-8600-4E6E-BDE5-9C81F753312D}" type="presParOf" srcId="{15AA817B-43E5-4FB2-965E-3224B0BB20F4}" destId="{B47A2416-EBC0-4D2C-B1B4-BB92FBFFC299}" srcOrd="1" destOrd="0" presId="urn:microsoft.com/office/officeart/2005/8/layout/hList9"/>
    <dgm:cxn modelId="{D7B826F5-59D7-451F-9354-D9A13F2DAAD6}" type="presParOf" srcId="{B47A2416-EBC0-4D2C-B1B4-BB92FBFFC299}" destId="{D54043FA-3129-48FC-9C65-0118BAA8FE3C}" srcOrd="0" destOrd="0" presId="urn:microsoft.com/office/officeart/2005/8/layout/hList9"/>
    <dgm:cxn modelId="{474A5EDA-1E75-40B5-8BEA-D3A6A7D3F0BD}" type="presParOf" srcId="{B47A2416-EBC0-4D2C-B1B4-BB92FBFFC299}" destId="{B637163D-DFD3-4BCF-87D4-B2A80FCE3423}" srcOrd="1" destOrd="0" presId="urn:microsoft.com/office/officeart/2005/8/layout/hList9"/>
    <dgm:cxn modelId="{05F38C67-E37E-42FB-BCF7-CE643259DC5C}" type="presParOf" srcId="{15AA817B-43E5-4FB2-965E-3224B0BB20F4}" destId="{E9302241-70D0-4F38-A061-BF8EA28BAF0E}" srcOrd="2" destOrd="0" presId="urn:microsoft.com/office/officeart/2005/8/layout/hList9"/>
    <dgm:cxn modelId="{609718AC-D445-4824-858B-D45B12B03CFB}" type="presParOf" srcId="{E9302241-70D0-4F38-A061-BF8EA28BAF0E}" destId="{52378DB6-C519-429E-933F-5ECE6C207241}" srcOrd="0" destOrd="0" presId="urn:microsoft.com/office/officeart/2005/8/layout/hList9"/>
    <dgm:cxn modelId="{013E7FB8-BDC0-43CA-9FD3-4AAA26ECC0AB}" type="presParOf" srcId="{E9302241-70D0-4F38-A061-BF8EA28BAF0E}" destId="{DBDECB7B-6B9D-4D14-BF6F-B88285EF4E45}" srcOrd="1" destOrd="0" presId="urn:microsoft.com/office/officeart/2005/8/layout/hList9"/>
    <dgm:cxn modelId="{11323EC9-2633-476E-ABE4-D9693EE6420B}" type="presParOf" srcId="{068AA567-DA1B-47A1-92FE-D2B002D5B43D}" destId="{2494EF8F-CD05-4DB5-97E4-E2E34DC2E9CE}" srcOrd="7" destOrd="0" presId="urn:microsoft.com/office/officeart/2005/8/layout/hList9"/>
    <dgm:cxn modelId="{2421BE46-00B6-421F-BBA4-90F116CA470A}" type="presParOf" srcId="{068AA567-DA1B-47A1-92FE-D2B002D5B43D}" destId="{CC2C8F7B-64A7-46DE-9F04-29E7675C117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0A255F-47A8-4AA5-B92B-90276C865F2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E73F494-251E-4D0E-B928-83A4DD269389}">
      <dgm:prSet phldrT="[نص]"/>
      <dgm:spPr/>
      <dgm:t>
        <a:bodyPr/>
        <a:lstStyle/>
        <a:p>
          <a:pPr rtl="1"/>
          <a:r>
            <a:rPr lang="ar-IQ" dirty="0" smtClean="0"/>
            <a:t>جمود القانون </a:t>
          </a:r>
          <a:endParaRPr lang="ar-IQ" dirty="0"/>
        </a:p>
      </dgm:t>
    </dgm:pt>
    <dgm:pt modelId="{F710F384-3B81-427A-AE34-F1223FBED61B}" type="parTrans" cxnId="{A8D75038-52C3-4F17-92B9-1F8A7D450380}">
      <dgm:prSet/>
      <dgm:spPr/>
      <dgm:t>
        <a:bodyPr/>
        <a:lstStyle/>
        <a:p>
          <a:pPr rtl="1"/>
          <a:endParaRPr lang="ar-IQ"/>
        </a:p>
      </dgm:t>
    </dgm:pt>
    <dgm:pt modelId="{F967EE51-E3C7-4260-A5F0-AB1A13B3EE41}" type="sibTrans" cxnId="{A8D75038-52C3-4F17-92B9-1F8A7D450380}">
      <dgm:prSet/>
      <dgm:spPr/>
      <dgm:t>
        <a:bodyPr/>
        <a:lstStyle/>
        <a:p>
          <a:pPr rtl="1"/>
          <a:endParaRPr lang="ar-IQ"/>
        </a:p>
      </dgm:t>
    </dgm:pt>
    <dgm:pt modelId="{C08EEA4B-B8B2-4B77-A252-DD4C90EFAA84}">
      <dgm:prSet phldrT="[نص]"/>
      <dgm:spPr/>
      <dgm:t>
        <a:bodyPr/>
        <a:lstStyle/>
        <a:p>
          <a:pPr rtl="1"/>
          <a:r>
            <a:rPr lang="ar-IQ" dirty="0" smtClean="0"/>
            <a:t>جمود تفسير التشريع </a:t>
          </a:r>
          <a:endParaRPr lang="ar-IQ" dirty="0"/>
        </a:p>
      </dgm:t>
    </dgm:pt>
    <dgm:pt modelId="{028E5645-57DB-4065-AA5D-E4B70EB6ADF8}" type="parTrans" cxnId="{43D22D1E-8E76-4E44-B988-BD4F130DF268}">
      <dgm:prSet/>
      <dgm:spPr/>
      <dgm:t>
        <a:bodyPr/>
        <a:lstStyle/>
        <a:p>
          <a:pPr rtl="1"/>
          <a:endParaRPr lang="ar-IQ"/>
        </a:p>
      </dgm:t>
    </dgm:pt>
    <dgm:pt modelId="{B8B86AC7-A041-4EA9-AFA1-D838A830494B}" type="sibTrans" cxnId="{43D22D1E-8E76-4E44-B988-BD4F130DF268}">
      <dgm:prSet/>
      <dgm:spPr/>
      <dgm:t>
        <a:bodyPr/>
        <a:lstStyle/>
        <a:p>
          <a:pPr rtl="1"/>
          <a:endParaRPr lang="ar-IQ"/>
        </a:p>
      </dgm:t>
    </dgm:pt>
    <dgm:pt modelId="{E866EAA6-BDD2-457E-8288-C052A4756839}">
      <dgm:prSet phldrT="[نص]"/>
      <dgm:spPr/>
      <dgm:t>
        <a:bodyPr/>
        <a:lstStyle/>
        <a:p>
          <a:pPr rtl="1"/>
          <a:r>
            <a:rPr lang="ar-IQ" dirty="0" smtClean="0"/>
            <a:t>عدم وضعه لتعريفات </a:t>
          </a:r>
          <a:r>
            <a:rPr lang="ar-IQ" dirty="0" err="1" smtClean="0"/>
            <a:t>للافكار</a:t>
          </a:r>
          <a:r>
            <a:rPr lang="ar-IQ" dirty="0" smtClean="0"/>
            <a:t> القانونية </a:t>
          </a:r>
          <a:endParaRPr lang="ar-IQ" dirty="0"/>
        </a:p>
      </dgm:t>
    </dgm:pt>
    <dgm:pt modelId="{72388BE3-FC9C-4F4E-A396-12716F19A3D4}" type="parTrans" cxnId="{6C14FD29-C42D-48A8-A430-96CFA8654B2A}">
      <dgm:prSet/>
      <dgm:spPr/>
      <dgm:t>
        <a:bodyPr/>
        <a:lstStyle/>
        <a:p>
          <a:pPr rtl="1"/>
          <a:endParaRPr lang="ar-IQ"/>
        </a:p>
      </dgm:t>
    </dgm:pt>
    <dgm:pt modelId="{FBC1DA28-3D7C-46EB-A335-69AF3A0ECAED}" type="sibTrans" cxnId="{6C14FD29-C42D-48A8-A430-96CFA8654B2A}">
      <dgm:prSet/>
      <dgm:spPr/>
      <dgm:t>
        <a:bodyPr/>
        <a:lstStyle/>
        <a:p>
          <a:pPr rtl="1"/>
          <a:endParaRPr lang="ar-IQ"/>
        </a:p>
      </dgm:t>
    </dgm:pt>
    <dgm:pt modelId="{3D554942-7BE5-4155-AF44-EBC532B05DBE}" type="pres">
      <dgm:prSet presAssocID="{600A255F-47A8-4AA5-B92B-90276C865F2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4E49E5D-2161-4994-BAC9-F8F86B1C5069}" type="pres">
      <dgm:prSet presAssocID="{FE73F494-251E-4D0E-B928-83A4DD269389}" presName="Accent1" presStyleCnt="0"/>
      <dgm:spPr/>
    </dgm:pt>
    <dgm:pt modelId="{93B337AD-1BB2-4139-ADAA-F767C08A4ECB}" type="pres">
      <dgm:prSet presAssocID="{FE73F494-251E-4D0E-B928-83A4DD269389}" presName="Accent" presStyleLbl="node1" presStyleIdx="0" presStyleCnt="3"/>
      <dgm:spPr/>
    </dgm:pt>
    <dgm:pt modelId="{A85D5174-1D36-4538-969A-523A8ADBD659}" type="pres">
      <dgm:prSet presAssocID="{FE73F494-251E-4D0E-B928-83A4DD26938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7C0CB3A7-A39D-46DB-85C9-49ED9285F0D4}" type="pres">
      <dgm:prSet presAssocID="{C08EEA4B-B8B2-4B77-A252-DD4C90EFAA84}" presName="Accent2" presStyleCnt="0"/>
      <dgm:spPr/>
    </dgm:pt>
    <dgm:pt modelId="{C1CEC469-5015-4D1E-80C1-9ACB1D1CD2C9}" type="pres">
      <dgm:prSet presAssocID="{C08EEA4B-B8B2-4B77-A252-DD4C90EFAA84}" presName="Accent" presStyleLbl="node1" presStyleIdx="1" presStyleCnt="3"/>
      <dgm:spPr/>
    </dgm:pt>
    <dgm:pt modelId="{8EE72353-409C-4FCD-8EA1-6C3E1FF440CE}" type="pres">
      <dgm:prSet presAssocID="{C08EEA4B-B8B2-4B77-A252-DD4C90EFAA8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5680BD81-6493-4AFC-9DE7-32F92769CBF1}" type="pres">
      <dgm:prSet presAssocID="{E866EAA6-BDD2-457E-8288-C052A4756839}" presName="Accent3" presStyleCnt="0"/>
      <dgm:spPr/>
    </dgm:pt>
    <dgm:pt modelId="{FD991D91-AA39-460C-B04F-37EC01BB4A55}" type="pres">
      <dgm:prSet presAssocID="{E866EAA6-BDD2-457E-8288-C052A4756839}" presName="Accent" presStyleLbl="node1" presStyleIdx="2" presStyleCnt="3"/>
      <dgm:spPr/>
    </dgm:pt>
    <dgm:pt modelId="{86BA1BE7-8945-4567-9EF0-56D169D94196}" type="pres">
      <dgm:prSet presAssocID="{E866EAA6-BDD2-457E-8288-C052A4756839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8D75038-52C3-4F17-92B9-1F8A7D450380}" srcId="{600A255F-47A8-4AA5-B92B-90276C865F29}" destId="{FE73F494-251E-4D0E-B928-83A4DD269389}" srcOrd="0" destOrd="0" parTransId="{F710F384-3B81-427A-AE34-F1223FBED61B}" sibTransId="{F967EE51-E3C7-4260-A5F0-AB1A13B3EE41}"/>
    <dgm:cxn modelId="{751B32E8-A667-4D52-8B43-C514D71842F9}" type="presOf" srcId="{600A255F-47A8-4AA5-B92B-90276C865F29}" destId="{3D554942-7BE5-4155-AF44-EBC532B05DBE}" srcOrd="0" destOrd="0" presId="urn:microsoft.com/office/officeart/2009/layout/CircleArrowProcess"/>
    <dgm:cxn modelId="{811832F1-A6FD-40A7-A8B7-4E25CF2570A9}" type="presOf" srcId="{C08EEA4B-B8B2-4B77-A252-DD4C90EFAA84}" destId="{8EE72353-409C-4FCD-8EA1-6C3E1FF440CE}" srcOrd="0" destOrd="0" presId="urn:microsoft.com/office/officeart/2009/layout/CircleArrowProcess"/>
    <dgm:cxn modelId="{10A2D067-A4A0-4079-9439-3E8E8FA74877}" type="presOf" srcId="{E866EAA6-BDD2-457E-8288-C052A4756839}" destId="{86BA1BE7-8945-4567-9EF0-56D169D94196}" srcOrd="0" destOrd="0" presId="urn:microsoft.com/office/officeart/2009/layout/CircleArrowProcess"/>
    <dgm:cxn modelId="{43D22D1E-8E76-4E44-B988-BD4F130DF268}" srcId="{600A255F-47A8-4AA5-B92B-90276C865F29}" destId="{C08EEA4B-B8B2-4B77-A252-DD4C90EFAA84}" srcOrd="1" destOrd="0" parTransId="{028E5645-57DB-4065-AA5D-E4B70EB6ADF8}" sibTransId="{B8B86AC7-A041-4EA9-AFA1-D838A830494B}"/>
    <dgm:cxn modelId="{6C14FD29-C42D-48A8-A430-96CFA8654B2A}" srcId="{600A255F-47A8-4AA5-B92B-90276C865F29}" destId="{E866EAA6-BDD2-457E-8288-C052A4756839}" srcOrd="2" destOrd="0" parTransId="{72388BE3-FC9C-4F4E-A396-12716F19A3D4}" sibTransId="{FBC1DA28-3D7C-46EB-A335-69AF3A0ECAED}"/>
    <dgm:cxn modelId="{6AEBB1D7-ACDC-4313-B9E9-15B5D9858D6B}" type="presOf" srcId="{FE73F494-251E-4D0E-B928-83A4DD269389}" destId="{A85D5174-1D36-4538-969A-523A8ADBD659}" srcOrd="0" destOrd="0" presId="urn:microsoft.com/office/officeart/2009/layout/CircleArrowProcess"/>
    <dgm:cxn modelId="{2BB1C0EB-E1BA-4487-879D-810BF22028CC}" type="presParOf" srcId="{3D554942-7BE5-4155-AF44-EBC532B05DBE}" destId="{44E49E5D-2161-4994-BAC9-F8F86B1C5069}" srcOrd="0" destOrd="0" presId="urn:microsoft.com/office/officeart/2009/layout/CircleArrowProcess"/>
    <dgm:cxn modelId="{22DA4C6B-4BC3-401F-A996-F27C8F250553}" type="presParOf" srcId="{44E49E5D-2161-4994-BAC9-F8F86B1C5069}" destId="{93B337AD-1BB2-4139-ADAA-F767C08A4ECB}" srcOrd="0" destOrd="0" presId="urn:microsoft.com/office/officeart/2009/layout/CircleArrowProcess"/>
    <dgm:cxn modelId="{2D92D31E-8E7D-416A-BB58-FEC522A1926C}" type="presParOf" srcId="{3D554942-7BE5-4155-AF44-EBC532B05DBE}" destId="{A85D5174-1D36-4538-969A-523A8ADBD659}" srcOrd="1" destOrd="0" presId="urn:microsoft.com/office/officeart/2009/layout/CircleArrowProcess"/>
    <dgm:cxn modelId="{E8C3F807-C8EB-4270-B328-D56D69F85539}" type="presParOf" srcId="{3D554942-7BE5-4155-AF44-EBC532B05DBE}" destId="{7C0CB3A7-A39D-46DB-85C9-49ED9285F0D4}" srcOrd="2" destOrd="0" presId="urn:microsoft.com/office/officeart/2009/layout/CircleArrowProcess"/>
    <dgm:cxn modelId="{C34778C2-8E31-417D-8FB2-A7DD35ECE7D4}" type="presParOf" srcId="{7C0CB3A7-A39D-46DB-85C9-49ED9285F0D4}" destId="{C1CEC469-5015-4D1E-80C1-9ACB1D1CD2C9}" srcOrd="0" destOrd="0" presId="urn:microsoft.com/office/officeart/2009/layout/CircleArrowProcess"/>
    <dgm:cxn modelId="{C1BB66B5-53E0-4FB9-8004-315B0F96F878}" type="presParOf" srcId="{3D554942-7BE5-4155-AF44-EBC532B05DBE}" destId="{8EE72353-409C-4FCD-8EA1-6C3E1FF440CE}" srcOrd="3" destOrd="0" presId="urn:microsoft.com/office/officeart/2009/layout/CircleArrowProcess"/>
    <dgm:cxn modelId="{43AF26D4-93CD-4265-A8CC-E7ECA56FB5C2}" type="presParOf" srcId="{3D554942-7BE5-4155-AF44-EBC532B05DBE}" destId="{5680BD81-6493-4AFC-9DE7-32F92769CBF1}" srcOrd="4" destOrd="0" presId="urn:microsoft.com/office/officeart/2009/layout/CircleArrowProcess"/>
    <dgm:cxn modelId="{70A66E56-8633-4A40-AEF7-B3B7C35F9490}" type="presParOf" srcId="{5680BD81-6493-4AFC-9DE7-32F92769CBF1}" destId="{FD991D91-AA39-460C-B04F-37EC01BB4A55}" srcOrd="0" destOrd="0" presId="urn:microsoft.com/office/officeart/2009/layout/CircleArrowProcess"/>
    <dgm:cxn modelId="{75E9A742-0F34-4CB5-BC5E-22B736003024}" type="presParOf" srcId="{3D554942-7BE5-4155-AF44-EBC532B05DBE}" destId="{86BA1BE7-8945-4567-9EF0-56D169D9419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94BA2-A6B1-4D59-B203-8019A4CB60A2}">
      <dsp:nvSpPr>
        <dsp:cNvPr id="0" name=""/>
        <dsp:cNvSpPr/>
      </dsp:nvSpPr>
      <dsp:spPr>
        <a:xfrm>
          <a:off x="1372671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تجميع للقواعد التشريعية المختصة بفرع من فروع القانون </a:t>
          </a:r>
          <a:endParaRPr lang="ar-IQ" sz="2500" kern="1200" dirty="0"/>
        </a:p>
      </dsp:txBody>
      <dsp:txXfrm>
        <a:off x="1783990" y="891060"/>
        <a:ext cx="2159426" cy="1714687"/>
      </dsp:txXfrm>
    </dsp:sp>
    <dsp:sp modelId="{3D392CA8-63E9-4EF9-8030-CE7E0D0FD349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يهدف الى اصلاح الحياة القانونية في الدولة و توحيدها </a:t>
          </a:r>
          <a:endParaRPr lang="ar-IQ" sz="2500" kern="1200" dirty="0"/>
        </a:p>
      </dsp:txBody>
      <dsp:txXfrm>
        <a:off x="1783990" y="2605747"/>
        <a:ext cx="2159426" cy="1714687"/>
      </dsp:txXfrm>
    </dsp:sp>
    <dsp:sp modelId="{0F4885C4-86D1-403B-A2E5-49B9E768FB34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التقنين </a:t>
          </a:r>
          <a:endParaRPr lang="ar-IQ" sz="3200" kern="1200" dirty="0"/>
        </a:p>
      </dsp:txBody>
      <dsp:txXfrm>
        <a:off x="252592" y="456513"/>
        <a:ext cx="1211860" cy="1211860"/>
      </dsp:txXfrm>
    </dsp:sp>
    <dsp:sp modelId="{D54043FA-3129-48FC-9C65-0118BAA8FE3C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يصدر لتناول مسألة معينة بذاتها </a:t>
          </a:r>
          <a:endParaRPr lang="ar-IQ" sz="2500" kern="1200" dirty="0"/>
        </a:p>
      </dsp:txBody>
      <dsp:txXfrm>
        <a:off x="6068566" y="891060"/>
        <a:ext cx="2159426" cy="1714687"/>
      </dsp:txXfrm>
    </dsp:sp>
    <dsp:sp modelId="{52378DB6-C519-429E-933F-5ECE6C207241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قيام الدولة بسن قواعد قانونية ملزمة </a:t>
          </a:r>
          <a:endParaRPr lang="ar-IQ" sz="2500" kern="1200" dirty="0"/>
        </a:p>
      </dsp:txBody>
      <dsp:txXfrm>
        <a:off x="6068566" y="2605747"/>
        <a:ext cx="2159426" cy="1714687"/>
      </dsp:txXfrm>
    </dsp:sp>
    <dsp:sp modelId="{CC2C8F7B-64A7-46DE-9F04-29E7675C1170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التشريع الاعتيادي </a:t>
          </a:r>
          <a:endParaRPr lang="ar-IQ" sz="3200" kern="1200" dirty="0"/>
        </a:p>
      </dsp:txBody>
      <dsp:txXfrm>
        <a:off x="4537168" y="456513"/>
        <a:ext cx="1211860" cy="1211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337AD-1BB2-4139-ADAA-F767C08A4ECB}">
      <dsp:nvSpPr>
        <dsp:cNvPr id="0" name=""/>
        <dsp:cNvSpPr/>
      </dsp:nvSpPr>
      <dsp:spPr>
        <a:xfrm>
          <a:off x="3466272" y="0"/>
          <a:ext cx="2564793" cy="256518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D5174-1D36-4538-969A-523A8ADBD659}">
      <dsp:nvSpPr>
        <dsp:cNvPr id="0" name=""/>
        <dsp:cNvSpPr/>
      </dsp:nvSpPr>
      <dsp:spPr>
        <a:xfrm>
          <a:off x="4033176" y="926109"/>
          <a:ext cx="1425206" cy="712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جمود القانون </a:t>
          </a:r>
          <a:endParaRPr lang="ar-IQ" sz="1700" kern="1200" dirty="0"/>
        </a:p>
      </dsp:txBody>
      <dsp:txXfrm>
        <a:off x="4033176" y="926109"/>
        <a:ext cx="1425206" cy="712432"/>
      </dsp:txXfrm>
    </dsp:sp>
    <dsp:sp modelId="{C1CEC469-5015-4D1E-80C1-9ACB1D1CD2C9}">
      <dsp:nvSpPr>
        <dsp:cNvPr id="0" name=""/>
        <dsp:cNvSpPr/>
      </dsp:nvSpPr>
      <dsp:spPr>
        <a:xfrm>
          <a:off x="2753909" y="1473888"/>
          <a:ext cx="2564793" cy="256518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72353-409C-4FCD-8EA1-6C3E1FF440CE}">
      <dsp:nvSpPr>
        <dsp:cNvPr id="0" name=""/>
        <dsp:cNvSpPr/>
      </dsp:nvSpPr>
      <dsp:spPr>
        <a:xfrm>
          <a:off x="3323703" y="2408523"/>
          <a:ext cx="1425206" cy="712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جمود تفسير التشريع </a:t>
          </a:r>
          <a:endParaRPr lang="ar-IQ" sz="1700" kern="1200" dirty="0"/>
        </a:p>
      </dsp:txBody>
      <dsp:txXfrm>
        <a:off x="3323703" y="2408523"/>
        <a:ext cx="1425206" cy="712432"/>
      </dsp:txXfrm>
    </dsp:sp>
    <dsp:sp modelId="{FD991D91-AA39-460C-B04F-37EC01BB4A55}">
      <dsp:nvSpPr>
        <dsp:cNvPr id="0" name=""/>
        <dsp:cNvSpPr/>
      </dsp:nvSpPr>
      <dsp:spPr>
        <a:xfrm>
          <a:off x="3648818" y="3124153"/>
          <a:ext cx="2203555" cy="220443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A1BE7-8945-4567-9EF0-56D169D94196}">
      <dsp:nvSpPr>
        <dsp:cNvPr id="0" name=""/>
        <dsp:cNvSpPr/>
      </dsp:nvSpPr>
      <dsp:spPr>
        <a:xfrm>
          <a:off x="4036547" y="3893069"/>
          <a:ext cx="1425206" cy="712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عدم وضعه لتعريفات </a:t>
          </a:r>
          <a:r>
            <a:rPr lang="ar-IQ" sz="1700" kern="1200" dirty="0" err="1" smtClean="0"/>
            <a:t>للافكار</a:t>
          </a:r>
          <a:r>
            <a:rPr lang="ar-IQ" sz="1700" kern="1200" dirty="0" smtClean="0"/>
            <a:t> القانونية </a:t>
          </a:r>
          <a:endParaRPr lang="ar-IQ" sz="1700" kern="1200" dirty="0"/>
        </a:p>
      </dsp:txBody>
      <dsp:txXfrm>
        <a:off x="4036547" y="3893069"/>
        <a:ext cx="1425206" cy="712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28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488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75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77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085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289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180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562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536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667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188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86C8-91D8-4A90-BB8B-B51579864AA1}" type="datetimeFigureOut">
              <a:rPr lang="ar-IQ" smtClean="0"/>
              <a:t>25/11/1440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166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</a:t>
            </a:r>
            <a:br>
              <a:rPr lang="ar-IQ" dirty="0" smtClean="0"/>
            </a:br>
            <a:r>
              <a:rPr lang="ar-IQ" dirty="0" smtClean="0"/>
              <a:t>الفرع السادس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التقنين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4338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التقنين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IQ" dirty="0" smtClean="0"/>
              <a:t>ان التقنين هو تشريعاً يتم وضعه من قبل السلطة العامة في الدولة ،فهو يسري على جميع ارجائها فيوثق الروابط بين افرادها . و للتقنين معنين </a:t>
            </a:r>
          </a:p>
          <a:p>
            <a:pPr marL="0" indent="0">
              <a:buNone/>
            </a:pPr>
            <a:r>
              <a:rPr lang="ar-IQ" dirty="0" smtClean="0"/>
              <a:t>1- يقصد به الوثيقة الرسمية التي تصدرها السلطة التشريعية و الجامعة للقواعد القانونية المتعلقة بفرع من فروع القانون بعد تهذيبها و تنسيقها ( وهو ما يطلق عليه بهذه المعنى لفظ المدونة )</a:t>
            </a:r>
          </a:p>
          <a:p>
            <a:pPr marL="0" indent="0">
              <a:buNone/>
            </a:pPr>
            <a:r>
              <a:rPr lang="ar-IQ" dirty="0" smtClean="0"/>
              <a:t>2- و أيضا له معنى آخر وهو : عملية تجميع للقواعد القانونية المتعلقة بفرع من فروع القانون تجميعاً علمياً منطقياً و إصدارها من قبل السلطة التشريعية في وثيقة رسمية مبوبة كالتقنين المدني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649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اختلاف التقنين عن التشريع الاعتيادي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0664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98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مزايا التقنين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يؤدي الى سهولة التعرف على القواعد القانونية </a:t>
            </a:r>
          </a:p>
          <a:p>
            <a:pPr marL="0" indent="0">
              <a:buNone/>
            </a:pPr>
            <a:r>
              <a:rPr lang="ar-IQ" dirty="0" smtClean="0"/>
              <a:t>2- يضفي دقة الصياغة على ما تضمنه و يزيل الغموض </a:t>
            </a:r>
          </a:p>
          <a:p>
            <a:pPr marL="0" indent="0">
              <a:buNone/>
            </a:pPr>
            <a:r>
              <a:rPr lang="ar-IQ" dirty="0" smtClean="0"/>
              <a:t>3- يؤدي الى تفادي التعارض في الاحكام القانونية </a:t>
            </a:r>
          </a:p>
          <a:p>
            <a:pPr marL="0" indent="0">
              <a:buNone/>
            </a:pPr>
            <a:r>
              <a:rPr lang="ar-IQ" dirty="0" smtClean="0"/>
              <a:t>4- يؤدي في الغالب الى تحقيق الوحدة القانونية في الدولة </a:t>
            </a:r>
          </a:p>
          <a:p>
            <a:pPr marL="0" indent="0">
              <a:buNone/>
            </a:pPr>
            <a:r>
              <a:rPr lang="ar-IQ" dirty="0" smtClean="0"/>
              <a:t>5- يساعد المشرع في اقتباسه </a:t>
            </a:r>
            <a:r>
              <a:rPr lang="ar-IQ" dirty="0" err="1" smtClean="0"/>
              <a:t>للاحكام</a:t>
            </a:r>
            <a:r>
              <a:rPr lang="ar-IQ" dirty="0" smtClean="0"/>
              <a:t> و استمداد النظريات و المبادئ من القوانين الأجنبية الصالحة بغية في اصلاح الحياة القانونية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6627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ar-IQ" dirty="0" smtClean="0"/>
              <a:t>عيوب التقنين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624020"/>
              </p:ext>
            </p:extLst>
          </p:nvPr>
        </p:nvGraphicFramePr>
        <p:xfrm>
          <a:off x="107504" y="1196752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1016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201</Words>
  <Application>Microsoft Office PowerPoint</Application>
  <PresentationFormat>عرض على الشاشة (3:4)‏</PresentationFormat>
  <Paragraphs>23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الفصل الرابع  الفرع السادس </vt:lpstr>
      <vt:lpstr>تعريف التقنين </vt:lpstr>
      <vt:lpstr>اختلاف التقنين عن التشريع الاعتيادي </vt:lpstr>
      <vt:lpstr>مزايا التقنين </vt:lpstr>
      <vt:lpstr>عيوب التقنين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 الفرع السادس </dc:title>
  <dc:creator>Windows User</dc:creator>
  <cp:lastModifiedBy>Windows User</cp:lastModifiedBy>
  <cp:revision>11</cp:revision>
  <dcterms:created xsi:type="dcterms:W3CDTF">2019-07-27T10:30:16Z</dcterms:created>
  <dcterms:modified xsi:type="dcterms:W3CDTF">2019-07-27T12:13:02Z</dcterms:modified>
</cp:coreProperties>
</file>