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EB8A58-6010-43FE-8EA0-1414F0468FB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ED67F01B-CE81-49B0-9E20-FCA43CF4F9DD}">
      <dgm:prSet phldrT="[نص]"/>
      <dgm:spPr/>
      <dgm:t>
        <a:bodyPr/>
        <a:lstStyle/>
        <a:p>
          <a:pPr rtl="1"/>
          <a:r>
            <a:rPr lang="ar-IQ" dirty="0" smtClean="0"/>
            <a:t>قانون خاص </a:t>
          </a:r>
          <a:endParaRPr lang="ar-IQ" dirty="0"/>
        </a:p>
      </dgm:t>
    </dgm:pt>
    <dgm:pt modelId="{6899B229-8956-4D29-B640-4458FA0B27A2}" type="parTrans" cxnId="{3C9A795C-34BA-4212-9F41-9984DA8FE678}">
      <dgm:prSet/>
      <dgm:spPr/>
      <dgm:t>
        <a:bodyPr/>
        <a:lstStyle/>
        <a:p>
          <a:pPr rtl="1"/>
          <a:endParaRPr lang="ar-IQ"/>
        </a:p>
      </dgm:t>
    </dgm:pt>
    <dgm:pt modelId="{451A3B67-8286-4CE7-B971-758558D50DDF}" type="sibTrans" cxnId="{3C9A795C-34BA-4212-9F41-9984DA8FE678}">
      <dgm:prSet/>
      <dgm:spPr/>
      <dgm:t>
        <a:bodyPr/>
        <a:lstStyle/>
        <a:p>
          <a:pPr rtl="1"/>
          <a:endParaRPr lang="ar-IQ"/>
        </a:p>
      </dgm:t>
    </dgm:pt>
    <dgm:pt modelId="{5295646F-4F46-49BD-9702-6E3DC63544D4}">
      <dgm:prSet phldrT="[نص]"/>
      <dgm:spPr/>
      <dgm:t>
        <a:bodyPr/>
        <a:lstStyle/>
        <a:p>
          <a:pPr rtl="1"/>
          <a:r>
            <a:rPr lang="ar-IQ" dirty="0" smtClean="0"/>
            <a:t>القانون المدني </a:t>
          </a:r>
          <a:endParaRPr lang="ar-IQ" dirty="0"/>
        </a:p>
      </dgm:t>
    </dgm:pt>
    <dgm:pt modelId="{54E2FFC7-4196-4900-9DB4-ABD1E5F41A2A}" type="parTrans" cxnId="{42C64F1F-BB6F-4A91-906E-E1BD2EA98317}">
      <dgm:prSet/>
      <dgm:spPr/>
      <dgm:t>
        <a:bodyPr/>
        <a:lstStyle/>
        <a:p>
          <a:pPr rtl="1"/>
          <a:endParaRPr lang="ar-IQ"/>
        </a:p>
      </dgm:t>
    </dgm:pt>
    <dgm:pt modelId="{5D3268EF-69CE-4687-A54A-32EE3C085FFA}" type="sibTrans" cxnId="{42C64F1F-BB6F-4A91-906E-E1BD2EA98317}">
      <dgm:prSet/>
      <dgm:spPr/>
      <dgm:t>
        <a:bodyPr/>
        <a:lstStyle/>
        <a:p>
          <a:pPr rtl="1"/>
          <a:endParaRPr lang="ar-IQ"/>
        </a:p>
      </dgm:t>
    </dgm:pt>
    <dgm:pt modelId="{3BB3962D-E977-4308-9AD2-03227A562A18}">
      <dgm:prSet phldrT="[نص]"/>
      <dgm:spPr/>
      <dgm:t>
        <a:bodyPr/>
        <a:lstStyle/>
        <a:p>
          <a:pPr rtl="1"/>
          <a:r>
            <a:rPr lang="ar-IQ" dirty="0" smtClean="0"/>
            <a:t>القانون التجاري </a:t>
          </a:r>
          <a:endParaRPr lang="ar-IQ" dirty="0"/>
        </a:p>
      </dgm:t>
    </dgm:pt>
    <dgm:pt modelId="{9DB0C538-6F5C-43B7-803D-D339A747F273}" type="parTrans" cxnId="{F274AFBD-2137-4F53-AFC1-F134CAF636AE}">
      <dgm:prSet/>
      <dgm:spPr/>
      <dgm:t>
        <a:bodyPr/>
        <a:lstStyle/>
        <a:p>
          <a:pPr rtl="1"/>
          <a:endParaRPr lang="ar-IQ"/>
        </a:p>
      </dgm:t>
    </dgm:pt>
    <dgm:pt modelId="{7DB7772F-7FF3-41E4-BD64-2E007EA87F80}" type="sibTrans" cxnId="{F274AFBD-2137-4F53-AFC1-F134CAF636AE}">
      <dgm:prSet/>
      <dgm:spPr/>
      <dgm:t>
        <a:bodyPr/>
        <a:lstStyle/>
        <a:p>
          <a:pPr rtl="1"/>
          <a:endParaRPr lang="ar-IQ"/>
        </a:p>
      </dgm:t>
    </dgm:pt>
    <dgm:pt modelId="{BFC94576-CD00-4046-B542-2723BC0CA2C3}">
      <dgm:prSet phldrT="[نص]"/>
      <dgm:spPr/>
      <dgm:t>
        <a:bodyPr/>
        <a:lstStyle/>
        <a:p>
          <a:pPr rtl="1"/>
          <a:r>
            <a:rPr lang="ar-IQ" dirty="0" smtClean="0"/>
            <a:t>قانون عام </a:t>
          </a:r>
          <a:endParaRPr lang="ar-IQ" dirty="0"/>
        </a:p>
      </dgm:t>
    </dgm:pt>
    <dgm:pt modelId="{22DD36F7-D7A8-44D2-A721-09F0E293F319}" type="parTrans" cxnId="{79FB759F-E403-4373-AC01-CC305374789E}">
      <dgm:prSet/>
      <dgm:spPr/>
      <dgm:t>
        <a:bodyPr/>
        <a:lstStyle/>
        <a:p>
          <a:pPr rtl="1"/>
          <a:endParaRPr lang="ar-IQ"/>
        </a:p>
      </dgm:t>
    </dgm:pt>
    <dgm:pt modelId="{EFBDFB7A-9690-4C27-B10A-95EA8CB2ECC7}" type="sibTrans" cxnId="{79FB759F-E403-4373-AC01-CC305374789E}">
      <dgm:prSet/>
      <dgm:spPr/>
      <dgm:t>
        <a:bodyPr/>
        <a:lstStyle/>
        <a:p>
          <a:pPr rtl="1"/>
          <a:endParaRPr lang="ar-IQ"/>
        </a:p>
      </dgm:t>
    </dgm:pt>
    <dgm:pt modelId="{90685757-9B89-4A58-BB7C-7A2D73545108}">
      <dgm:prSet phldrT="[نص]"/>
      <dgm:spPr/>
      <dgm:t>
        <a:bodyPr/>
        <a:lstStyle/>
        <a:p>
          <a:pPr rtl="1"/>
          <a:r>
            <a:rPr lang="ar-IQ" dirty="0" smtClean="0"/>
            <a:t>القانون الدولي العام </a:t>
          </a:r>
          <a:endParaRPr lang="ar-IQ" dirty="0"/>
        </a:p>
      </dgm:t>
    </dgm:pt>
    <dgm:pt modelId="{28416A70-8265-4B94-AB3D-19B6D07A82BE}" type="parTrans" cxnId="{5B09DE90-7903-494C-8DDE-E0E72CAB4684}">
      <dgm:prSet/>
      <dgm:spPr/>
      <dgm:t>
        <a:bodyPr/>
        <a:lstStyle/>
        <a:p>
          <a:pPr rtl="1"/>
          <a:endParaRPr lang="ar-IQ"/>
        </a:p>
      </dgm:t>
    </dgm:pt>
    <dgm:pt modelId="{55A4AACD-DF0A-49CD-B05A-74E1F5FC0784}" type="sibTrans" cxnId="{5B09DE90-7903-494C-8DDE-E0E72CAB4684}">
      <dgm:prSet/>
      <dgm:spPr/>
      <dgm:t>
        <a:bodyPr/>
        <a:lstStyle/>
        <a:p>
          <a:pPr rtl="1"/>
          <a:endParaRPr lang="ar-IQ"/>
        </a:p>
      </dgm:t>
    </dgm:pt>
    <dgm:pt modelId="{BFF1DEDB-80B1-4041-A63C-155579B55B3D}">
      <dgm:prSet phldrT="[نص]"/>
      <dgm:spPr/>
      <dgm:t>
        <a:bodyPr/>
        <a:lstStyle/>
        <a:p>
          <a:pPr rtl="1"/>
          <a:r>
            <a:rPr lang="ar-IQ" dirty="0" smtClean="0"/>
            <a:t>القانون الدستوري </a:t>
          </a:r>
          <a:endParaRPr lang="ar-IQ" dirty="0"/>
        </a:p>
      </dgm:t>
    </dgm:pt>
    <dgm:pt modelId="{7847691E-2059-41C4-9B21-81FC9ED3AB46}" type="parTrans" cxnId="{57183B70-85B5-4C2A-9B64-0F662632316E}">
      <dgm:prSet/>
      <dgm:spPr/>
      <dgm:t>
        <a:bodyPr/>
        <a:lstStyle/>
        <a:p>
          <a:pPr rtl="1"/>
          <a:endParaRPr lang="ar-IQ"/>
        </a:p>
      </dgm:t>
    </dgm:pt>
    <dgm:pt modelId="{51485838-F6C4-49C3-AFDC-C3860463BABB}" type="sibTrans" cxnId="{57183B70-85B5-4C2A-9B64-0F662632316E}">
      <dgm:prSet/>
      <dgm:spPr/>
      <dgm:t>
        <a:bodyPr/>
        <a:lstStyle/>
        <a:p>
          <a:pPr rtl="1"/>
          <a:endParaRPr lang="ar-IQ"/>
        </a:p>
      </dgm:t>
    </dgm:pt>
    <dgm:pt modelId="{F2EDB9F0-6E72-40AE-972B-141F5A39C12B}">
      <dgm:prSet/>
      <dgm:spPr/>
      <dgm:t>
        <a:bodyPr/>
        <a:lstStyle/>
        <a:p>
          <a:pPr rtl="1"/>
          <a:r>
            <a:rPr lang="ar-IQ" dirty="0" smtClean="0"/>
            <a:t>القانون الإداري </a:t>
          </a:r>
          <a:endParaRPr lang="ar-IQ" dirty="0"/>
        </a:p>
      </dgm:t>
    </dgm:pt>
    <dgm:pt modelId="{501D0F50-1561-45B0-A98F-37010A64C62F}" type="parTrans" cxnId="{995F08A5-7067-4764-94A9-4663CB565D35}">
      <dgm:prSet/>
      <dgm:spPr/>
      <dgm:t>
        <a:bodyPr/>
        <a:lstStyle/>
        <a:p>
          <a:pPr rtl="1"/>
          <a:endParaRPr lang="ar-IQ"/>
        </a:p>
      </dgm:t>
    </dgm:pt>
    <dgm:pt modelId="{F30E87D1-A1D2-45E5-81E0-73E06FE36D29}" type="sibTrans" cxnId="{995F08A5-7067-4764-94A9-4663CB565D35}">
      <dgm:prSet/>
      <dgm:spPr/>
      <dgm:t>
        <a:bodyPr/>
        <a:lstStyle/>
        <a:p>
          <a:pPr rtl="1"/>
          <a:endParaRPr lang="ar-IQ"/>
        </a:p>
      </dgm:t>
    </dgm:pt>
    <dgm:pt modelId="{C670442F-E5D1-4DEB-B513-E10314F8A675}">
      <dgm:prSet/>
      <dgm:spPr/>
      <dgm:t>
        <a:bodyPr/>
        <a:lstStyle/>
        <a:p>
          <a:pPr rtl="1"/>
          <a:r>
            <a:rPr lang="ar-IQ" dirty="0" smtClean="0"/>
            <a:t>القانون الجنائي </a:t>
          </a:r>
          <a:endParaRPr lang="ar-IQ" dirty="0"/>
        </a:p>
      </dgm:t>
    </dgm:pt>
    <dgm:pt modelId="{3400E3F1-4D00-483A-A13A-46B82A9A9D32}" type="parTrans" cxnId="{0F8F5B30-37BA-44FE-87B7-8F6396806F91}">
      <dgm:prSet/>
      <dgm:spPr/>
      <dgm:t>
        <a:bodyPr/>
        <a:lstStyle/>
        <a:p>
          <a:pPr rtl="1"/>
          <a:endParaRPr lang="ar-IQ"/>
        </a:p>
      </dgm:t>
    </dgm:pt>
    <dgm:pt modelId="{FD3BA6F5-0F79-4E7B-AE81-43A7112BFE2C}" type="sibTrans" cxnId="{0F8F5B30-37BA-44FE-87B7-8F6396806F91}">
      <dgm:prSet/>
      <dgm:spPr/>
      <dgm:t>
        <a:bodyPr/>
        <a:lstStyle/>
        <a:p>
          <a:pPr rtl="1"/>
          <a:endParaRPr lang="ar-IQ"/>
        </a:p>
      </dgm:t>
    </dgm:pt>
    <dgm:pt modelId="{2C7343B5-5333-4849-AAFA-959617B2A7DC}">
      <dgm:prSet/>
      <dgm:spPr/>
      <dgm:t>
        <a:bodyPr/>
        <a:lstStyle/>
        <a:p>
          <a:pPr rtl="1"/>
          <a:r>
            <a:rPr lang="ar-IQ" dirty="0" smtClean="0"/>
            <a:t>القانون المالي </a:t>
          </a:r>
          <a:endParaRPr lang="ar-IQ" dirty="0"/>
        </a:p>
      </dgm:t>
    </dgm:pt>
    <dgm:pt modelId="{006AFECC-D91A-4E04-9A4E-4DFA96B8F940}" type="parTrans" cxnId="{41338C94-6313-4553-B4C0-84863FD3976E}">
      <dgm:prSet/>
      <dgm:spPr/>
      <dgm:t>
        <a:bodyPr/>
        <a:lstStyle/>
        <a:p>
          <a:pPr rtl="1"/>
          <a:endParaRPr lang="ar-IQ"/>
        </a:p>
      </dgm:t>
    </dgm:pt>
    <dgm:pt modelId="{12EE6C73-4A26-41B4-9760-3BCCD85A3EA2}" type="sibTrans" cxnId="{41338C94-6313-4553-B4C0-84863FD3976E}">
      <dgm:prSet/>
      <dgm:spPr/>
      <dgm:t>
        <a:bodyPr/>
        <a:lstStyle/>
        <a:p>
          <a:pPr rtl="1"/>
          <a:endParaRPr lang="ar-IQ"/>
        </a:p>
      </dgm:t>
    </dgm:pt>
    <dgm:pt modelId="{BEBB09DC-8A90-4027-9921-EE307CCF53CB}">
      <dgm:prSet/>
      <dgm:spPr/>
      <dgm:t>
        <a:bodyPr/>
        <a:lstStyle/>
        <a:p>
          <a:pPr rtl="1"/>
          <a:r>
            <a:rPr lang="ar-IQ" dirty="0" smtClean="0"/>
            <a:t>القانون </a:t>
          </a:r>
          <a:r>
            <a:rPr lang="ar-IQ" smtClean="0"/>
            <a:t>الدولي الخاص </a:t>
          </a:r>
          <a:endParaRPr lang="ar-IQ"/>
        </a:p>
      </dgm:t>
    </dgm:pt>
    <dgm:pt modelId="{B4908E53-992F-4410-BCEC-A642428A81BC}" type="parTrans" cxnId="{43CB1A78-A336-475E-83D3-FC048C6E16C9}">
      <dgm:prSet/>
      <dgm:spPr/>
      <dgm:t>
        <a:bodyPr/>
        <a:lstStyle/>
        <a:p>
          <a:pPr rtl="1"/>
          <a:endParaRPr lang="ar-IQ"/>
        </a:p>
      </dgm:t>
    </dgm:pt>
    <dgm:pt modelId="{E52E6F28-D093-43F7-9BB4-51A2B152F338}" type="sibTrans" cxnId="{43CB1A78-A336-475E-83D3-FC048C6E16C9}">
      <dgm:prSet/>
      <dgm:spPr/>
      <dgm:t>
        <a:bodyPr/>
        <a:lstStyle/>
        <a:p>
          <a:pPr rtl="1"/>
          <a:endParaRPr lang="ar-IQ"/>
        </a:p>
      </dgm:t>
    </dgm:pt>
    <dgm:pt modelId="{89A227E4-286B-4BB6-BEAE-AE71575289F6}">
      <dgm:prSet/>
      <dgm:spPr/>
      <dgm:t>
        <a:bodyPr/>
        <a:lstStyle/>
        <a:p>
          <a:pPr rtl="1"/>
          <a:r>
            <a:rPr lang="ar-IQ" dirty="0" smtClean="0"/>
            <a:t>قانون المرافعات المدنية </a:t>
          </a:r>
          <a:endParaRPr lang="ar-IQ" dirty="0"/>
        </a:p>
      </dgm:t>
    </dgm:pt>
    <dgm:pt modelId="{A9D15A04-7707-40F3-A364-D12BF52F6883}" type="parTrans" cxnId="{4FF7E7E1-B1D6-43B3-88F2-31E05BF3B421}">
      <dgm:prSet/>
      <dgm:spPr/>
      <dgm:t>
        <a:bodyPr/>
        <a:lstStyle/>
        <a:p>
          <a:pPr rtl="1"/>
          <a:endParaRPr lang="ar-IQ"/>
        </a:p>
      </dgm:t>
    </dgm:pt>
    <dgm:pt modelId="{C99F59C5-94DE-42B6-9038-478214E3CBC6}" type="sibTrans" cxnId="{4FF7E7E1-B1D6-43B3-88F2-31E05BF3B421}">
      <dgm:prSet/>
      <dgm:spPr/>
      <dgm:t>
        <a:bodyPr/>
        <a:lstStyle/>
        <a:p>
          <a:pPr rtl="1"/>
          <a:endParaRPr lang="ar-IQ"/>
        </a:p>
      </dgm:t>
    </dgm:pt>
    <dgm:pt modelId="{0E8200D3-9565-445E-81F0-266D3ED374D3}" type="pres">
      <dgm:prSet presAssocID="{8EEB8A58-6010-43FE-8EA0-1414F0468FB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05C5DC4B-7E5F-4F17-824C-EC199B34C326}" type="pres">
      <dgm:prSet presAssocID="{ED67F01B-CE81-49B0-9E20-FCA43CF4F9DD}" presName="root" presStyleCnt="0"/>
      <dgm:spPr/>
    </dgm:pt>
    <dgm:pt modelId="{AE2C2AE1-AB1A-47D1-BF6D-CFD0D910E628}" type="pres">
      <dgm:prSet presAssocID="{ED67F01B-CE81-49B0-9E20-FCA43CF4F9DD}" presName="rootComposite" presStyleCnt="0"/>
      <dgm:spPr/>
    </dgm:pt>
    <dgm:pt modelId="{1D3125AB-B14D-4C58-9908-3A3991EF8667}" type="pres">
      <dgm:prSet presAssocID="{ED67F01B-CE81-49B0-9E20-FCA43CF4F9DD}" presName="rootText" presStyleLbl="node1" presStyleIdx="0" presStyleCnt="2"/>
      <dgm:spPr/>
      <dgm:t>
        <a:bodyPr/>
        <a:lstStyle/>
        <a:p>
          <a:pPr rtl="1"/>
          <a:endParaRPr lang="ar-IQ"/>
        </a:p>
      </dgm:t>
    </dgm:pt>
    <dgm:pt modelId="{18B66A7E-9DD8-4503-9B8E-9504BAF8BAD3}" type="pres">
      <dgm:prSet presAssocID="{ED67F01B-CE81-49B0-9E20-FCA43CF4F9DD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E67B7F9D-D7ED-4601-AE24-718C5B8BE36C}" type="pres">
      <dgm:prSet presAssocID="{ED67F01B-CE81-49B0-9E20-FCA43CF4F9DD}" presName="childShape" presStyleCnt="0"/>
      <dgm:spPr/>
    </dgm:pt>
    <dgm:pt modelId="{57E8330B-7FD0-4DD9-931C-226A495D01D8}" type="pres">
      <dgm:prSet presAssocID="{54E2FFC7-4196-4900-9DB4-ABD1E5F41A2A}" presName="Name13" presStyleLbl="parChTrans1D2" presStyleIdx="0" presStyleCnt="9"/>
      <dgm:spPr/>
      <dgm:t>
        <a:bodyPr/>
        <a:lstStyle/>
        <a:p>
          <a:pPr rtl="1"/>
          <a:endParaRPr lang="ar-IQ"/>
        </a:p>
      </dgm:t>
    </dgm:pt>
    <dgm:pt modelId="{8DBF3AFA-863B-4721-8508-A405571E4351}" type="pres">
      <dgm:prSet presAssocID="{5295646F-4F46-49BD-9702-6E3DC63544D4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03D7418-1FDB-4BE9-BEA7-B27CAA0F01B9}" type="pres">
      <dgm:prSet presAssocID="{9DB0C538-6F5C-43B7-803D-D339A747F273}" presName="Name13" presStyleLbl="parChTrans1D2" presStyleIdx="1" presStyleCnt="9"/>
      <dgm:spPr/>
      <dgm:t>
        <a:bodyPr/>
        <a:lstStyle/>
        <a:p>
          <a:pPr rtl="1"/>
          <a:endParaRPr lang="ar-IQ"/>
        </a:p>
      </dgm:t>
    </dgm:pt>
    <dgm:pt modelId="{2C3984E9-E01C-42BC-A213-BF5D56CAB341}" type="pres">
      <dgm:prSet presAssocID="{3BB3962D-E977-4308-9AD2-03227A562A18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0935C2C-78CC-4FDC-B9B5-F690D5E52D03}" type="pres">
      <dgm:prSet presAssocID="{A9D15A04-7707-40F3-A364-D12BF52F6883}" presName="Name13" presStyleLbl="parChTrans1D2" presStyleIdx="2" presStyleCnt="9"/>
      <dgm:spPr/>
      <dgm:t>
        <a:bodyPr/>
        <a:lstStyle/>
        <a:p>
          <a:pPr rtl="1"/>
          <a:endParaRPr lang="ar-IQ"/>
        </a:p>
      </dgm:t>
    </dgm:pt>
    <dgm:pt modelId="{399465F5-74A4-4B3B-8A1D-D6811179E5A2}" type="pres">
      <dgm:prSet presAssocID="{89A227E4-286B-4BB6-BEAE-AE71575289F6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E2BF66A-08AC-4D90-9A8C-4E4C3DC7A783}" type="pres">
      <dgm:prSet presAssocID="{B4908E53-992F-4410-BCEC-A642428A81BC}" presName="Name13" presStyleLbl="parChTrans1D2" presStyleIdx="3" presStyleCnt="9"/>
      <dgm:spPr/>
      <dgm:t>
        <a:bodyPr/>
        <a:lstStyle/>
        <a:p>
          <a:pPr rtl="1"/>
          <a:endParaRPr lang="ar-IQ"/>
        </a:p>
      </dgm:t>
    </dgm:pt>
    <dgm:pt modelId="{1678C870-4388-4DDE-ACEF-C73DF5D51189}" type="pres">
      <dgm:prSet presAssocID="{BEBB09DC-8A90-4027-9921-EE307CCF53CB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AF532C2-4711-4C4A-9479-E687498B3701}" type="pres">
      <dgm:prSet presAssocID="{BFC94576-CD00-4046-B542-2723BC0CA2C3}" presName="root" presStyleCnt="0"/>
      <dgm:spPr/>
    </dgm:pt>
    <dgm:pt modelId="{97315C30-66EF-492A-850C-8CC3E5A6E815}" type="pres">
      <dgm:prSet presAssocID="{BFC94576-CD00-4046-B542-2723BC0CA2C3}" presName="rootComposite" presStyleCnt="0"/>
      <dgm:spPr/>
    </dgm:pt>
    <dgm:pt modelId="{93131483-C91F-41AC-846A-463BDCDB8B00}" type="pres">
      <dgm:prSet presAssocID="{BFC94576-CD00-4046-B542-2723BC0CA2C3}" presName="rootText" presStyleLbl="node1" presStyleIdx="1" presStyleCnt="2"/>
      <dgm:spPr/>
      <dgm:t>
        <a:bodyPr/>
        <a:lstStyle/>
        <a:p>
          <a:pPr rtl="1"/>
          <a:endParaRPr lang="ar-IQ"/>
        </a:p>
      </dgm:t>
    </dgm:pt>
    <dgm:pt modelId="{43946AEB-368F-4881-998F-58075B55A434}" type="pres">
      <dgm:prSet presAssocID="{BFC94576-CD00-4046-B542-2723BC0CA2C3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168C9619-ED4B-4676-BB49-C8713D64E96D}" type="pres">
      <dgm:prSet presAssocID="{BFC94576-CD00-4046-B542-2723BC0CA2C3}" presName="childShape" presStyleCnt="0"/>
      <dgm:spPr/>
    </dgm:pt>
    <dgm:pt modelId="{472BF83A-A115-4B3A-AE31-B607FCC9D69A}" type="pres">
      <dgm:prSet presAssocID="{28416A70-8265-4B94-AB3D-19B6D07A82BE}" presName="Name13" presStyleLbl="parChTrans1D2" presStyleIdx="4" presStyleCnt="9"/>
      <dgm:spPr/>
      <dgm:t>
        <a:bodyPr/>
        <a:lstStyle/>
        <a:p>
          <a:pPr rtl="1"/>
          <a:endParaRPr lang="ar-IQ"/>
        </a:p>
      </dgm:t>
    </dgm:pt>
    <dgm:pt modelId="{88576E3E-F6AB-45ED-96A1-E9B9EA70597F}" type="pres">
      <dgm:prSet presAssocID="{90685757-9B89-4A58-BB7C-7A2D73545108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31BF6DB-A952-4A5B-A9FA-062EA617FC1A}" type="pres">
      <dgm:prSet presAssocID="{7847691E-2059-41C4-9B21-81FC9ED3AB46}" presName="Name13" presStyleLbl="parChTrans1D2" presStyleIdx="5" presStyleCnt="9"/>
      <dgm:spPr/>
      <dgm:t>
        <a:bodyPr/>
        <a:lstStyle/>
        <a:p>
          <a:pPr rtl="1"/>
          <a:endParaRPr lang="ar-IQ"/>
        </a:p>
      </dgm:t>
    </dgm:pt>
    <dgm:pt modelId="{B49BBB7D-1D84-423A-9D7C-9A5E112DF8F0}" type="pres">
      <dgm:prSet presAssocID="{BFF1DEDB-80B1-4041-A63C-155579B55B3D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85A98C6-C91E-4D41-9F46-8AF85293C56A}" type="pres">
      <dgm:prSet presAssocID="{501D0F50-1561-45B0-A98F-37010A64C62F}" presName="Name13" presStyleLbl="parChTrans1D2" presStyleIdx="6" presStyleCnt="9"/>
      <dgm:spPr/>
      <dgm:t>
        <a:bodyPr/>
        <a:lstStyle/>
        <a:p>
          <a:pPr rtl="1"/>
          <a:endParaRPr lang="ar-IQ"/>
        </a:p>
      </dgm:t>
    </dgm:pt>
    <dgm:pt modelId="{2FCFA969-1650-447E-B658-CD393BB32BD4}" type="pres">
      <dgm:prSet presAssocID="{F2EDB9F0-6E72-40AE-972B-141F5A39C12B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C75D5D5-AE33-4E8C-BEA4-817D1687D811}" type="pres">
      <dgm:prSet presAssocID="{3400E3F1-4D00-483A-A13A-46B82A9A9D32}" presName="Name13" presStyleLbl="parChTrans1D2" presStyleIdx="7" presStyleCnt="9"/>
      <dgm:spPr/>
      <dgm:t>
        <a:bodyPr/>
        <a:lstStyle/>
        <a:p>
          <a:pPr rtl="1"/>
          <a:endParaRPr lang="ar-IQ"/>
        </a:p>
      </dgm:t>
    </dgm:pt>
    <dgm:pt modelId="{56119DE2-D9C6-4E54-AE51-2F84300D6105}" type="pres">
      <dgm:prSet presAssocID="{C670442F-E5D1-4DEB-B513-E10314F8A675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98DBF2E-161D-47F4-9D98-4125BD90704A}" type="pres">
      <dgm:prSet presAssocID="{006AFECC-D91A-4E04-9A4E-4DFA96B8F940}" presName="Name13" presStyleLbl="parChTrans1D2" presStyleIdx="8" presStyleCnt="9"/>
      <dgm:spPr/>
      <dgm:t>
        <a:bodyPr/>
        <a:lstStyle/>
        <a:p>
          <a:pPr rtl="1"/>
          <a:endParaRPr lang="ar-IQ"/>
        </a:p>
      </dgm:t>
    </dgm:pt>
    <dgm:pt modelId="{F4CAFA07-3352-4B05-807D-56EA170A1C77}" type="pres">
      <dgm:prSet presAssocID="{2C7343B5-5333-4849-AAFA-959617B2A7DC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FF7E7E1-B1D6-43B3-88F2-31E05BF3B421}" srcId="{ED67F01B-CE81-49B0-9E20-FCA43CF4F9DD}" destId="{89A227E4-286B-4BB6-BEAE-AE71575289F6}" srcOrd="2" destOrd="0" parTransId="{A9D15A04-7707-40F3-A364-D12BF52F6883}" sibTransId="{C99F59C5-94DE-42B6-9038-478214E3CBC6}"/>
    <dgm:cxn modelId="{4594C28C-FD1A-43E8-81AC-97249178523E}" type="presOf" srcId="{3400E3F1-4D00-483A-A13A-46B82A9A9D32}" destId="{AC75D5D5-AE33-4E8C-BEA4-817D1687D811}" srcOrd="0" destOrd="0" presId="urn:microsoft.com/office/officeart/2005/8/layout/hierarchy3"/>
    <dgm:cxn modelId="{0F8F5B30-37BA-44FE-87B7-8F6396806F91}" srcId="{BFC94576-CD00-4046-B542-2723BC0CA2C3}" destId="{C670442F-E5D1-4DEB-B513-E10314F8A675}" srcOrd="3" destOrd="0" parTransId="{3400E3F1-4D00-483A-A13A-46B82A9A9D32}" sibTransId="{FD3BA6F5-0F79-4E7B-AE81-43A7112BFE2C}"/>
    <dgm:cxn modelId="{3C9A795C-34BA-4212-9F41-9984DA8FE678}" srcId="{8EEB8A58-6010-43FE-8EA0-1414F0468FB6}" destId="{ED67F01B-CE81-49B0-9E20-FCA43CF4F9DD}" srcOrd="0" destOrd="0" parTransId="{6899B229-8956-4D29-B640-4458FA0B27A2}" sibTransId="{451A3B67-8286-4CE7-B971-758558D50DDF}"/>
    <dgm:cxn modelId="{41338C94-6313-4553-B4C0-84863FD3976E}" srcId="{BFC94576-CD00-4046-B542-2723BC0CA2C3}" destId="{2C7343B5-5333-4849-AAFA-959617B2A7DC}" srcOrd="4" destOrd="0" parTransId="{006AFECC-D91A-4E04-9A4E-4DFA96B8F940}" sibTransId="{12EE6C73-4A26-41B4-9760-3BCCD85A3EA2}"/>
    <dgm:cxn modelId="{2C1DC911-8CD9-4E2E-81A9-3DD2F0DDDC77}" type="presOf" srcId="{3BB3962D-E977-4308-9AD2-03227A562A18}" destId="{2C3984E9-E01C-42BC-A213-BF5D56CAB341}" srcOrd="0" destOrd="0" presId="urn:microsoft.com/office/officeart/2005/8/layout/hierarchy3"/>
    <dgm:cxn modelId="{521B2457-90AA-409E-843C-A44EFBAC673E}" type="presOf" srcId="{9DB0C538-6F5C-43B7-803D-D339A747F273}" destId="{003D7418-1FDB-4BE9-BEA7-B27CAA0F01B9}" srcOrd="0" destOrd="0" presId="urn:microsoft.com/office/officeart/2005/8/layout/hierarchy3"/>
    <dgm:cxn modelId="{995F08A5-7067-4764-94A9-4663CB565D35}" srcId="{BFC94576-CD00-4046-B542-2723BC0CA2C3}" destId="{F2EDB9F0-6E72-40AE-972B-141F5A39C12B}" srcOrd="2" destOrd="0" parTransId="{501D0F50-1561-45B0-A98F-37010A64C62F}" sibTransId="{F30E87D1-A1D2-45E5-81E0-73E06FE36D29}"/>
    <dgm:cxn modelId="{13F37C5B-3C2D-4E8E-97DE-731EB664768D}" type="presOf" srcId="{7847691E-2059-41C4-9B21-81FC9ED3AB46}" destId="{731BF6DB-A952-4A5B-A9FA-062EA617FC1A}" srcOrd="0" destOrd="0" presId="urn:microsoft.com/office/officeart/2005/8/layout/hierarchy3"/>
    <dgm:cxn modelId="{5B09DE90-7903-494C-8DDE-E0E72CAB4684}" srcId="{BFC94576-CD00-4046-B542-2723BC0CA2C3}" destId="{90685757-9B89-4A58-BB7C-7A2D73545108}" srcOrd="0" destOrd="0" parTransId="{28416A70-8265-4B94-AB3D-19B6D07A82BE}" sibTransId="{55A4AACD-DF0A-49CD-B05A-74E1F5FC0784}"/>
    <dgm:cxn modelId="{F274AFBD-2137-4F53-AFC1-F134CAF636AE}" srcId="{ED67F01B-CE81-49B0-9E20-FCA43CF4F9DD}" destId="{3BB3962D-E977-4308-9AD2-03227A562A18}" srcOrd="1" destOrd="0" parTransId="{9DB0C538-6F5C-43B7-803D-D339A747F273}" sibTransId="{7DB7772F-7FF3-41E4-BD64-2E007EA87F80}"/>
    <dgm:cxn modelId="{FFD2AF07-CF2E-4C66-B70A-6425C27E27C0}" type="presOf" srcId="{B4908E53-992F-4410-BCEC-A642428A81BC}" destId="{CE2BF66A-08AC-4D90-9A8C-4E4C3DC7A783}" srcOrd="0" destOrd="0" presId="urn:microsoft.com/office/officeart/2005/8/layout/hierarchy3"/>
    <dgm:cxn modelId="{BC91C484-85DF-4DE7-A03B-69C0E5F4B05A}" type="presOf" srcId="{ED67F01B-CE81-49B0-9E20-FCA43CF4F9DD}" destId="{1D3125AB-B14D-4C58-9908-3A3991EF8667}" srcOrd="0" destOrd="0" presId="urn:microsoft.com/office/officeart/2005/8/layout/hierarchy3"/>
    <dgm:cxn modelId="{81320F32-98D3-466B-9574-9394845613E4}" type="presOf" srcId="{006AFECC-D91A-4E04-9A4E-4DFA96B8F940}" destId="{598DBF2E-161D-47F4-9D98-4125BD90704A}" srcOrd="0" destOrd="0" presId="urn:microsoft.com/office/officeart/2005/8/layout/hierarchy3"/>
    <dgm:cxn modelId="{57183B70-85B5-4C2A-9B64-0F662632316E}" srcId="{BFC94576-CD00-4046-B542-2723BC0CA2C3}" destId="{BFF1DEDB-80B1-4041-A63C-155579B55B3D}" srcOrd="1" destOrd="0" parTransId="{7847691E-2059-41C4-9B21-81FC9ED3AB46}" sibTransId="{51485838-F6C4-49C3-AFDC-C3860463BABB}"/>
    <dgm:cxn modelId="{B0672307-5873-4B61-B5BC-747B6ED3D437}" type="presOf" srcId="{BFF1DEDB-80B1-4041-A63C-155579B55B3D}" destId="{B49BBB7D-1D84-423A-9D7C-9A5E112DF8F0}" srcOrd="0" destOrd="0" presId="urn:microsoft.com/office/officeart/2005/8/layout/hierarchy3"/>
    <dgm:cxn modelId="{3E1B3260-C1A6-4145-B3BD-7F86B0B86404}" type="presOf" srcId="{BFC94576-CD00-4046-B542-2723BC0CA2C3}" destId="{93131483-C91F-41AC-846A-463BDCDB8B00}" srcOrd="0" destOrd="0" presId="urn:microsoft.com/office/officeart/2005/8/layout/hierarchy3"/>
    <dgm:cxn modelId="{E6A0B85F-4E70-4DA7-BDB3-F4C5C57C8578}" type="presOf" srcId="{BEBB09DC-8A90-4027-9921-EE307CCF53CB}" destId="{1678C870-4388-4DDE-ACEF-C73DF5D51189}" srcOrd="0" destOrd="0" presId="urn:microsoft.com/office/officeart/2005/8/layout/hierarchy3"/>
    <dgm:cxn modelId="{5D06BA72-59F7-4428-B2D9-C8BC23F31ECD}" type="presOf" srcId="{5295646F-4F46-49BD-9702-6E3DC63544D4}" destId="{8DBF3AFA-863B-4721-8508-A405571E4351}" srcOrd="0" destOrd="0" presId="urn:microsoft.com/office/officeart/2005/8/layout/hierarchy3"/>
    <dgm:cxn modelId="{81B79A08-4241-4C6C-B169-0062A817DD12}" type="presOf" srcId="{C670442F-E5D1-4DEB-B513-E10314F8A675}" destId="{56119DE2-D9C6-4E54-AE51-2F84300D6105}" srcOrd="0" destOrd="0" presId="urn:microsoft.com/office/officeart/2005/8/layout/hierarchy3"/>
    <dgm:cxn modelId="{DF488EEB-03B7-4A20-80FE-0B038AA2EB21}" type="presOf" srcId="{89A227E4-286B-4BB6-BEAE-AE71575289F6}" destId="{399465F5-74A4-4B3B-8A1D-D6811179E5A2}" srcOrd="0" destOrd="0" presId="urn:microsoft.com/office/officeart/2005/8/layout/hierarchy3"/>
    <dgm:cxn modelId="{79FB759F-E403-4373-AC01-CC305374789E}" srcId="{8EEB8A58-6010-43FE-8EA0-1414F0468FB6}" destId="{BFC94576-CD00-4046-B542-2723BC0CA2C3}" srcOrd="1" destOrd="0" parTransId="{22DD36F7-D7A8-44D2-A721-09F0E293F319}" sibTransId="{EFBDFB7A-9690-4C27-B10A-95EA8CB2ECC7}"/>
    <dgm:cxn modelId="{42C64F1F-BB6F-4A91-906E-E1BD2EA98317}" srcId="{ED67F01B-CE81-49B0-9E20-FCA43CF4F9DD}" destId="{5295646F-4F46-49BD-9702-6E3DC63544D4}" srcOrd="0" destOrd="0" parTransId="{54E2FFC7-4196-4900-9DB4-ABD1E5F41A2A}" sibTransId="{5D3268EF-69CE-4687-A54A-32EE3C085FFA}"/>
    <dgm:cxn modelId="{95FF2D3B-0EFE-40E8-8DE1-D5454F4580C0}" type="presOf" srcId="{BFC94576-CD00-4046-B542-2723BC0CA2C3}" destId="{43946AEB-368F-4881-998F-58075B55A434}" srcOrd="1" destOrd="0" presId="urn:microsoft.com/office/officeart/2005/8/layout/hierarchy3"/>
    <dgm:cxn modelId="{D44FC270-A61F-4F72-A507-843898030982}" type="presOf" srcId="{28416A70-8265-4B94-AB3D-19B6D07A82BE}" destId="{472BF83A-A115-4B3A-AE31-B607FCC9D69A}" srcOrd="0" destOrd="0" presId="urn:microsoft.com/office/officeart/2005/8/layout/hierarchy3"/>
    <dgm:cxn modelId="{C34FCB8F-C54E-428F-B511-58905A60A1E6}" type="presOf" srcId="{A9D15A04-7707-40F3-A364-D12BF52F6883}" destId="{B0935C2C-78CC-4FDC-B9B5-F690D5E52D03}" srcOrd="0" destOrd="0" presId="urn:microsoft.com/office/officeart/2005/8/layout/hierarchy3"/>
    <dgm:cxn modelId="{4414F84A-575D-4469-81B2-AE1C290021AE}" type="presOf" srcId="{ED67F01B-CE81-49B0-9E20-FCA43CF4F9DD}" destId="{18B66A7E-9DD8-4503-9B8E-9504BAF8BAD3}" srcOrd="1" destOrd="0" presId="urn:microsoft.com/office/officeart/2005/8/layout/hierarchy3"/>
    <dgm:cxn modelId="{C720F98C-76D9-4C23-BBEC-56FABA7F5373}" type="presOf" srcId="{2C7343B5-5333-4849-AAFA-959617B2A7DC}" destId="{F4CAFA07-3352-4B05-807D-56EA170A1C77}" srcOrd="0" destOrd="0" presId="urn:microsoft.com/office/officeart/2005/8/layout/hierarchy3"/>
    <dgm:cxn modelId="{43CB1A78-A336-475E-83D3-FC048C6E16C9}" srcId="{ED67F01B-CE81-49B0-9E20-FCA43CF4F9DD}" destId="{BEBB09DC-8A90-4027-9921-EE307CCF53CB}" srcOrd="3" destOrd="0" parTransId="{B4908E53-992F-4410-BCEC-A642428A81BC}" sibTransId="{E52E6F28-D093-43F7-9BB4-51A2B152F338}"/>
    <dgm:cxn modelId="{5D3F36F2-670D-4CA7-B9DC-BBC1256AFEFE}" type="presOf" srcId="{501D0F50-1561-45B0-A98F-37010A64C62F}" destId="{885A98C6-C91E-4D41-9F46-8AF85293C56A}" srcOrd="0" destOrd="0" presId="urn:microsoft.com/office/officeart/2005/8/layout/hierarchy3"/>
    <dgm:cxn modelId="{2C76D586-8C1D-4007-A62B-E262EE306A1E}" type="presOf" srcId="{90685757-9B89-4A58-BB7C-7A2D73545108}" destId="{88576E3E-F6AB-45ED-96A1-E9B9EA70597F}" srcOrd="0" destOrd="0" presId="urn:microsoft.com/office/officeart/2005/8/layout/hierarchy3"/>
    <dgm:cxn modelId="{98094D74-F4C0-4696-AEB8-146E037509B7}" type="presOf" srcId="{54E2FFC7-4196-4900-9DB4-ABD1E5F41A2A}" destId="{57E8330B-7FD0-4DD9-931C-226A495D01D8}" srcOrd="0" destOrd="0" presId="urn:microsoft.com/office/officeart/2005/8/layout/hierarchy3"/>
    <dgm:cxn modelId="{F835A438-044A-4A60-93BF-F4500A172585}" type="presOf" srcId="{F2EDB9F0-6E72-40AE-972B-141F5A39C12B}" destId="{2FCFA969-1650-447E-B658-CD393BB32BD4}" srcOrd="0" destOrd="0" presId="urn:microsoft.com/office/officeart/2005/8/layout/hierarchy3"/>
    <dgm:cxn modelId="{5EAA5F69-6D53-4D35-9156-BE6081F823FB}" type="presOf" srcId="{8EEB8A58-6010-43FE-8EA0-1414F0468FB6}" destId="{0E8200D3-9565-445E-81F0-266D3ED374D3}" srcOrd="0" destOrd="0" presId="urn:microsoft.com/office/officeart/2005/8/layout/hierarchy3"/>
    <dgm:cxn modelId="{09E800C2-AC88-45A2-AA2E-36900BF373C6}" type="presParOf" srcId="{0E8200D3-9565-445E-81F0-266D3ED374D3}" destId="{05C5DC4B-7E5F-4F17-824C-EC199B34C326}" srcOrd="0" destOrd="0" presId="urn:microsoft.com/office/officeart/2005/8/layout/hierarchy3"/>
    <dgm:cxn modelId="{542FD7C6-1F3E-4948-9666-AD4D880CDA8B}" type="presParOf" srcId="{05C5DC4B-7E5F-4F17-824C-EC199B34C326}" destId="{AE2C2AE1-AB1A-47D1-BF6D-CFD0D910E628}" srcOrd="0" destOrd="0" presId="urn:microsoft.com/office/officeart/2005/8/layout/hierarchy3"/>
    <dgm:cxn modelId="{B20E5055-495B-4CEF-B5B7-61B181BEDDEB}" type="presParOf" srcId="{AE2C2AE1-AB1A-47D1-BF6D-CFD0D910E628}" destId="{1D3125AB-B14D-4C58-9908-3A3991EF8667}" srcOrd="0" destOrd="0" presId="urn:microsoft.com/office/officeart/2005/8/layout/hierarchy3"/>
    <dgm:cxn modelId="{F5AD617F-DF0E-4D9F-927D-369B5E553238}" type="presParOf" srcId="{AE2C2AE1-AB1A-47D1-BF6D-CFD0D910E628}" destId="{18B66A7E-9DD8-4503-9B8E-9504BAF8BAD3}" srcOrd="1" destOrd="0" presId="urn:microsoft.com/office/officeart/2005/8/layout/hierarchy3"/>
    <dgm:cxn modelId="{64C54445-0758-4BE3-A659-6788B7823DEE}" type="presParOf" srcId="{05C5DC4B-7E5F-4F17-824C-EC199B34C326}" destId="{E67B7F9D-D7ED-4601-AE24-718C5B8BE36C}" srcOrd="1" destOrd="0" presId="urn:microsoft.com/office/officeart/2005/8/layout/hierarchy3"/>
    <dgm:cxn modelId="{0BF2E24C-F7AB-44B5-8981-6CD34D6E54BE}" type="presParOf" srcId="{E67B7F9D-D7ED-4601-AE24-718C5B8BE36C}" destId="{57E8330B-7FD0-4DD9-931C-226A495D01D8}" srcOrd="0" destOrd="0" presId="urn:microsoft.com/office/officeart/2005/8/layout/hierarchy3"/>
    <dgm:cxn modelId="{861B10A1-7000-49E8-A95F-E1D839F08EC7}" type="presParOf" srcId="{E67B7F9D-D7ED-4601-AE24-718C5B8BE36C}" destId="{8DBF3AFA-863B-4721-8508-A405571E4351}" srcOrd="1" destOrd="0" presId="urn:microsoft.com/office/officeart/2005/8/layout/hierarchy3"/>
    <dgm:cxn modelId="{99E91355-889E-429F-B083-15E900B4E920}" type="presParOf" srcId="{E67B7F9D-D7ED-4601-AE24-718C5B8BE36C}" destId="{003D7418-1FDB-4BE9-BEA7-B27CAA0F01B9}" srcOrd="2" destOrd="0" presId="urn:microsoft.com/office/officeart/2005/8/layout/hierarchy3"/>
    <dgm:cxn modelId="{29A39472-F000-45FB-99F3-2F70C7583B3D}" type="presParOf" srcId="{E67B7F9D-D7ED-4601-AE24-718C5B8BE36C}" destId="{2C3984E9-E01C-42BC-A213-BF5D56CAB341}" srcOrd="3" destOrd="0" presId="urn:microsoft.com/office/officeart/2005/8/layout/hierarchy3"/>
    <dgm:cxn modelId="{CA936116-AA3F-4E47-979D-8A6FB28C9C49}" type="presParOf" srcId="{E67B7F9D-D7ED-4601-AE24-718C5B8BE36C}" destId="{B0935C2C-78CC-4FDC-B9B5-F690D5E52D03}" srcOrd="4" destOrd="0" presId="urn:microsoft.com/office/officeart/2005/8/layout/hierarchy3"/>
    <dgm:cxn modelId="{7298D9A8-C279-4DDB-94DF-A35D31D57D6E}" type="presParOf" srcId="{E67B7F9D-D7ED-4601-AE24-718C5B8BE36C}" destId="{399465F5-74A4-4B3B-8A1D-D6811179E5A2}" srcOrd="5" destOrd="0" presId="urn:microsoft.com/office/officeart/2005/8/layout/hierarchy3"/>
    <dgm:cxn modelId="{FFE31B34-92D6-44B1-93A6-211ECEA03333}" type="presParOf" srcId="{E67B7F9D-D7ED-4601-AE24-718C5B8BE36C}" destId="{CE2BF66A-08AC-4D90-9A8C-4E4C3DC7A783}" srcOrd="6" destOrd="0" presId="urn:microsoft.com/office/officeart/2005/8/layout/hierarchy3"/>
    <dgm:cxn modelId="{3FDA07E6-F36A-4189-9481-7A28AD4EE042}" type="presParOf" srcId="{E67B7F9D-D7ED-4601-AE24-718C5B8BE36C}" destId="{1678C870-4388-4DDE-ACEF-C73DF5D51189}" srcOrd="7" destOrd="0" presId="urn:microsoft.com/office/officeart/2005/8/layout/hierarchy3"/>
    <dgm:cxn modelId="{6B806B54-CBFD-469F-86A5-DF647D902C04}" type="presParOf" srcId="{0E8200D3-9565-445E-81F0-266D3ED374D3}" destId="{5AF532C2-4711-4C4A-9479-E687498B3701}" srcOrd="1" destOrd="0" presId="urn:microsoft.com/office/officeart/2005/8/layout/hierarchy3"/>
    <dgm:cxn modelId="{90309385-B18B-4866-B2AD-193BF9B24873}" type="presParOf" srcId="{5AF532C2-4711-4C4A-9479-E687498B3701}" destId="{97315C30-66EF-492A-850C-8CC3E5A6E815}" srcOrd="0" destOrd="0" presId="urn:microsoft.com/office/officeart/2005/8/layout/hierarchy3"/>
    <dgm:cxn modelId="{A46D7252-A324-4939-B0EE-7114D7D84396}" type="presParOf" srcId="{97315C30-66EF-492A-850C-8CC3E5A6E815}" destId="{93131483-C91F-41AC-846A-463BDCDB8B00}" srcOrd="0" destOrd="0" presId="urn:microsoft.com/office/officeart/2005/8/layout/hierarchy3"/>
    <dgm:cxn modelId="{A29D9E71-9A47-4058-AC34-DBCE32932995}" type="presParOf" srcId="{97315C30-66EF-492A-850C-8CC3E5A6E815}" destId="{43946AEB-368F-4881-998F-58075B55A434}" srcOrd="1" destOrd="0" presId="urn:microsoft.com/office/officeart/2005/8/layout/hierarchy3"/>
    <dgm:cxn modelId="{A7324004-6654-4532-8ACC-9D060E34A696}" type="presParOf" srcId="{5AF532C2-4711-4C4A-9479-E687498B3701}" destId="{168C9619-ED4B-4676-BB49-C8713D64E96D}" srcOrd="1" destOrd="0" presId="urn:microsoft.com/office/officeart/2005/8/layout/hierarchy3"/>
    <dgm:cxn modelId="{0604832E-3F81-42BE-8B72-4974E94880B8}" type="presParOf" srcId="{168C9619-ED4B-4676-BB49-C8713D64E96D}" destId="{472BF83A-A115-4B3A-AE31-B607FCC9D69A}" srcOrd="0" destOrd="0" presId="urn:microsoft.com/office/officeart/2005/8/layout/hierarchy3"/>
    <dgm:cxn modelId="{8FC5DF24-94BC-4B6A-83B5-5C1B00504C4F}" type="presParOf" srcId="{168C9619-ED4B-4676-BB49-C8713D64E96D}" destId="{88576E3E-F6AB-45ED-96A1-E9B9EA70597F}" srcOrd="1" destOrd="0" presId="urn:microsoft.com/office/officeart/2005/8/layout/hierarchy3"/>
    <dgm:cxn modelId="{62E6D0F8-5254-4838-8B62-D8A85AAB094E}" type="presParOf" srcId="{168C9619-ED4B-4676-BB49-C8713D64E96D}" destId="{731BF6DB-A952-4A5B-A9FA-062EA617FC1A}" srcOrd="2" destOrd="0" presId="urn:microsoft.com/office/officeart/2005/8/layout/hierarchy3"/>
    <dgm:cxn modelId="{E730DDE9-40A3-4E83-A70B-CB309071AA07}" type="presParOf" srcId="{168C9619-ED4B-4676-BB49-C8713D64E96D}" destId="{B49BBB7D-1D84-423A-9D7C-9A5E112DF8F0}" srcOrd="3" destOrd="0" presId="urn:microsoft.com/office/officeart/2005/8/layout/hierarchy3"/>
    <dgm:cxn modelId="{97809C9E-EC28-4C0C-B787-23E229BBEA44}" type="presParOf" srcId="{168C9619-ED4B-4676-BB49-C8713D64E96D}" destId="{885A98C6-C91E-4D41-9F46-8AF85293C56A}" srcOrd="4" destOrd="0" presId="urn:microsoft.com/office/officeart/2005/8/layout/hierarchy3"/>
    <dgm:cxn modelId="{7853BD88-80E3-4B82-A392-267FE20E1D7A}" type="presParOf" srcId="{168C9619-ED4B-4676-BB49-C8713D64E96D}" destId="{2FCFA969-1650-447E-B658-CD393BB32BD4}" srcOrd="5" destOrd="0" presId="urn:microsoft.com/office/officeart/2005/8/layout/hierarchy3"/>
    <dgm:cxn modelId="{2F7904FC-F818-4E95-835D-682860F7413C}" type="presParOf" srcId="{168C9619-ED4B-4676-BB49-C8713D64E96D}" destId="{AC75D5D5-AE33-4E8C-BEA4-817D1687D811}" srcOrd="6" destOrd="0" presId="urn:microsoft.com/office/officeart/2005/8/layout/hierarchy3"/>
    <dgm:cxn modelId="{840D2940-CC1C-4893-876B-0F5977D043F5}" type="presParOf" srcId="{168C9619-ED4B-4676-BB49-C8713D64E96D}" destId="{56119DE2-D9C6-4E54-AE51-2F84300D6105}" srcOrd="7" destOrd="0" presId="urn:microsoft.com/office/officeart/2005/8/layout/hierarchy3"/>
    <dgm:cxn modelId="{A4B964CF-24A5-40C3-83AD-C2ACC13C8439}" type="presParOf" srcId="{168C9619-ED4B-4676-BB49-C8713D64E96D}" destId="{598DBF2E-161D-47F4-9D98-4125BD90704A}" srcOrd="8" destOrd="0" presId="urn:microsoft.com/office/officeart/2005/8/layout/hierarchy3"/>
    <dgm:cxn modelId="{B3D458A9-FD04-470E-B259-5566C233CEDE}" type="presParOf" srcId="{168C9619-ED4B-4676-BB49-C8713D64E96D}" destId="{F4CAFA07-3352-4B05-807D-56EA170A1C7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1DBFB4-373E-4307-8FDD-6C95C9A2CD0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F030F07-5573-4FA9-BDC2-92DC6900D2A8}">
      <dgm:prSet phldrT="[نص]"/>
      <dgm:spPr/>
      <dgm:t>
        <a:bodyPr/>
        <a:lstStyle/>
        <a:p>
          <a:pPr rtl="1"/>
          <a:r>
            <a:rPr lang="ar-IQ" dirty="0" smtClean="0"/>
            <a:t>قانون مختلط </a:t>
          </a:r>
          <a:endParaRPr lang="ar-IQ" dirty="0"/>
        </a:p>
      </dgm:t>
    </dgm:pt>
    <dgm:pt modelId="{89C33021-EC96-466C-8F9E-82955EC3FD33}" type="parTrans" cxnId="{524141B1-0BC7-4C71-B179-8D40F629696D}">
      <dgm:prSet/>
      <dgm:spPr/>
      <dgm:t>
        <a:bodyPr/>
        <a:lstStyle/>
        <a:p>
          <a:pPr rtl="1"/>
          <a:endParaRPr lang="ar-IQ"/>
        </a:p>
      </dgm:t>
    </dgm:pt>
    <dgm:pt modelId="{94D5E89C-1D64-4862-A074-E5835834B3F9}" type="sibTrans" cxnId="{524141B1-0BC7-4C71-B179-8D40F629696D}">
      <dgm:prSet/>
      <dgm:spPr/>
      <dgm:t>
        <a:bodyPr/>
        <a:lstStyle/>
        <a:p>
          <a:pPr rtl="1"/>
          <a:endParaRPr lang="ar-IQ"/>
        </a:p>
      </dgm:t>
    </dgm:pt>
    <dgm:pt modelId="{671E5BC3-9369-481C-B046-365DFB980D65}">
      <dgm:prSet phldrT="[نص]" custT="1"/>
      <dgm:spPr/>
      <dgm:t>
        <a:bodyPr/>
        <a:lstStyle/>
        <a:p>
          <a:pPr rtl="1"/>
          <a:r>
            <a:rPr lang="ar-IQ" sz="2400" dirty="0" smtClean="0"/>
            <a:t>قانون التجاري </a:t>
          </a:r>
          <a:endParaRPr lang="ar-IQ" sz="2400" dirty="0"/>
        </a:p>
      </dgm:t>
    </dgm:pt>
    <dgm:pt modelId="{A55F2A46-A225-454A-A9C9-6D4F006274C6}" type="parTrans" cxnId="{5EF4282D-5A5F-4C55-85EA-401CE88FFC38}">
      <dgm:prSet/>
      <dgm:spPr/>
      <dgm:t>
        <a:bodyPr/>
        <a:lstStyle/>
        <a:p>
          <a:pPr rtl="1"/>
          <a:endParaRPr lang="ar-IQ"/>
        </a:p>
      </dgm:t>
    </dgm:pt>
    <dgm:pt modelId="{E161EF22-38DE-4653-8AB7-D1F89D2932C5}" type="sibTrans" cxnId="{5EF4282D-5A5F-4C55-85EA-401CE88FFC38}">
      <dgm:prSet/>
      <dgm:spPr/>
      <dgm:t>
        <a:bodyPr/>
        <a:lstStyle/>
        <a:p>
          <a:pPr rtl="1"/>
          <a:endParaRPr lang="ar-IQ"/>
        </a:p>
      </dgm:t>
    </dgm:pt>
    <dgm:pt modelId="{E316E9C3-D084-4071-921B-53D59B564DB7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البحري </a:t>
          </a:r>
          <a:endParaRPr lang="ar-IQ" sz="2400" dirty="0"/>
        </a:p>
      </dgm:t>
    </dgm:pt>
    <dgm:pt modelId="{8C5A1B99-F990-41AD-8F20-1334722ECB15}" type="parTrans" cxnId="{FDBAA6CC-CB0E-4941-900E-ED2243822116}">
      <dgm:prSet/>
      <dgm:spPr/>
      <dgm:t>
        <a:bodyPr/>
        <a:lstStyle/>
        <a:p>
          <a:pPr rtl="1"/>
          <a:endParaRPr lang="ar-IQ"/>
        </a:p>
      </dgm:t>
    </dgm:pt>
    <dgm:pt modelId="{FC6E34E5-413F-413A-BE62-FBD7E275A2CF}" type="sibTrans" cxnId="{FDBAA6CC-CB0E-4941-900E-ED2243822116}">
      <dgm:prSet/>
      <dgm:spPr/>
      <dgm:t>
        <a:bodyPr/>
        <a:lstStyle/>
        <a:p>
          <a:pPr rtl="1"/>
          <a:endParaRPr lang="ar-IQ"/>
        </a:p>
      </dgm:t>
    </dgm:pt>
    <dgm:pt modelId="{D1AA09CB-4B77-4EBF-A665-6A4D85D67546}">
      <dgm:prSet phldrT="[نص]"/>
      <dgm:spPr/>
      <dgm:t>
        <a:bodyPr/>
        <a:lstStyle/>
        <a:p>
          <a:pPr rtl="1"/>
          <a:r>
            <a:rPr lang="ar-IQ" dirty="0" smtClean="0"/>
            <a:t>قانون خاص </a:t>
          </a:r>
          <a:endParaRPr lang="ar-IQ" dirty="0"/>
        </a:p>
      </dgm:t>
    </dgm:pt>
    <dgm:pt modelId="{93DD362F-0ED5-44D6-858D-B65547130AEC}" type="parTrans" cxnId="{7A891D7A-4FD7-4357-8C86-2C86A272D951}">
      <dgm:prSet/>
      <dgm:spPr/>
      <dgm:t>
        <a:bodyPr/>
        <a:lstStyle/>
        <a:p>
          <a:pPr rtl="1"/>
          <a:endParaRPr lang="ar-IQ"/>
        </a:p>
      </dgm:t>
    </dgm:pt>
    <dgm:pt modelId="{3C53EB7F-4882-44FA-BE58-126A75A82550}" type="sibTrans" cxnId="{7A891D7A-4FD7-4357-8C86-2C86A272D951}">
      <dgm:prSet/>
      <dgm:spPr/>
      <dgm:t>
        <a:bodyPr/>
        <a:lstStyle/>
        <a:p>
          <a:pPr rtl="1"/>
          <a:endParaRPr lang="ar-IQ"/>
        </a:p>
      </dgm:t>
    </dgm:pt>
    <dgm:pt modelId="{719F1A0E-7A95-47D9-B0E8-BC4424F0EDD9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المدني </a:t>
          </a:r>
          <a:endParaRPr lang="ar-IQ" sz="2400" dirty="0"/>
        </a:p>
      </dgm:t>
    </dgm:pt>
    <dgm:pt modelId="{0CF2A1EF-975E-4873-A624-0C332061145C}" type="parTrans" cxnId="{4CFBDA7F-0D77-48C3-AB02-367FFBBE4513}">
      <dgm:prSet/>
      <dgm:spPr/>
      <dgm:t>
        <a:bodyPr/>
        <a:lstStyle/>
        <a:p>
          <a:pPr rtl="1"/>
          <a:endParaRPr lang="ar-IQ"/>
        </a:p>
      </dgm:t>
    </dgm:pt>
    <dgm:pt modelId="{3F2FBF99-7CB9-4ECA-9121-A37908589978}" type="sibTrans" cxnId="{4CFBDA7F-0D77-48C3-AB02-367FFBBE4513}">
      <dgm:prSet/>
      <dgm:spPr/>
      <dgm:t>
        <a:bodyPr/>
        <a:lstStyle/>
        <a:p>
          <a:pPr rtl="1"/>
          <a:endParaRPr lang="ar-IQ"/>
        </a:p>
      </dgm:t>
    </dgm:pt>
    <dgm:pt modelId="{4C786D67-6509-461F-A385-07778AA600AC}">
      <dgm:prSet phldrT="[نص]"/>
      <dgm:spPr/>
      <dgm:t>
        <a:bodyPr/>
        <a:lstStyle/>
        <a:p>
          <a:pPr rtl="1"/>
          <a:r>
            <a:rPr lang="ar-IQ" dirty="0" smtClean="0"/>
            <a:t>قانون عام </a:t>
          </a:r>
          <a:endParaRPr lang="ar-IQ" dirty="0"/>
        </a:p>
      </dgm:t>
    </dgm:pt>
    <dgm:pt modelId="{F68077B8-AEC3-448D-A00D-9E84C88C2C62}" type="parTrans" cxnId="{354DB30F-8E15-453C-BEA7-E478FB8DC46C}">
      <dgm:prSet/>
      <dgm:spPr/>
      <dgm:t>
        <a:bodyPr/>
        <a:lstStyle/>
        <a:p>
          <a:pPr rtl="1"/>
          <a:endParaRPr lang="ar-IQ"/>
        </a:p>
      </dgm:t>
    </dgm:pt>
    <dgm:pt modelId="{5EB73BDE-D1F2-4ABA-986C-B242DB93FE70}" type="sibTrans" cxnId="{354DB30F-8E15-453C-BEA7-E478FB8DC46C}">
      <dgm:prSet/>
      <dgm:spPr/>
      <dgm:t>
        <a:bodyPr/>
        <a:lstStyle/>
        <a:p>
          <a:pPr rtl="1"/>
          <a:endParaRPr lang="ar-IQ"/>
        </a:p>
      </dgm:t>
    </dgm:pt>
    <dgm:pt modelId="{822250F7-51F6-4303-A7F9-9B7CFEF41AE3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الدستوري </a:t>
          </a:r>
          <a:endParaRPr lang="ar-IQ" sz="2400" dirty="0"/>
        </a:p>
      </dgm:t>
    </dgm:pt>
    <dgm:pt modelId="{D6D0806C-8568-4666-96E9-A6B2F3BE6108}" type="parTrans" cxnId="{2DC4FF88-F63C-4C2F-8D97-615232E6796B}">
      <dgm:prSet/>
      <dgm:spPr/>
      <dgm:t>
        <a:bodyPr/>
        <a:lstStyle/>
        <a:p>
          <a:pPr rtl="1"/>
          <a:endParaRPr lang="ar-IQ"/>
        </a:p>
      </dgm:t>
    </dgm:pt>
    <dgm:pt modelId="{0232FB18-7951-4415-95A4-552F4E31783E}" type="sibTrans" cxnId="{2DC4FF88-F63C-4C2F-8D97-615232E6796B}">
      <dgm:prSet/>
      <dgm:spPr/>
      <dgm:t>
        <a:bodyPr/>
        <a:lstStyle/>
        <a:p>
          <a:pPr rtl="1"/>
          <a:endParaRPr lang="ar-IQ"/>
        </a:p>
      </dgm:t>
    </dgm:pt>
    <dgm:pt modelId="{0D8D14D7-705D-44E4-BDDF-C5E63327989D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الإداري </a:t>
          </a:r>
          <a:endParaRPr lang="ar-IQ" sz="2400" dirty="0"/>
        </a:p>
      </dgm:t>
    </dgm:pt>
    <dgm:pt modelId="{6B8EB2F7-C41D-4299-8AD0-DE47A1EB99C6}" type="parTrans" cxnId="{6C78CFD3-1D4E-4162-8392-6BB95AF22673}">
      <dgm:prSet/>
      <dgm:spPr/>
      <dgm:t>
        <a:bodyPr/>
        <a:lstStyle/>
        <a:p>
          <a:pPr rtl="1"/>
          <a:endParaRPr lang="ar-IQ"/>
        </a:p>
      </dgm:t>
    </dgm:pt>
    <dgm:pt modelId="{69C75186-1248-4F4A-8ACE-C857F815A55B}" type="sibTrans" cxnId="{6C78CFD3-1D4E-4162-8392-6BB95AF22673}">
      <dgm:prSet/>
      <dgm:spPr/>
      <dgm:t>
        <a:bodyPr/>
        <a:lstStyle/>
        <a:p>
          <a:pPr rtl="1"/>
          <a:endParaRPr lang="ar-IQ"/>
        </a:p>
      </dgm:t>
    </dgm:pt>
    <dgm:pt modelId="{7D150EA6-7975-4FA9-8FBC-21631FCB17C9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المالي </a:t>
          </a:r>
          <a:endParaRPr lang="ar-IQ" sz="2400" dirty="0"/>
        </a:p>
      </dgm:t>
    </dgm:pt>
    <dgm:pt modelId="{35149C7B-99BF-44A9-B5EF-E4B896EB56E4}" type="parTrans" cxnId="{8AC1DC4D-9C71-4B41-9EBB-57F90A2DC84C}">
      <dgm:prSet/>
      <dgm:spPr/>
      <dgm:t>
        <a:bodyPr/>
        <a:lstStyle/>
        <a:p>
          <a:pPr rtl="1"/>
          <a:endParaRPr lang="ar-IQ"/>
        </a:p>
      </dgm:t>
    </dgm:pt>
    <dgm:pt modelId="{56AE790A-0B2E-4B75-A00F-E6F96F11A0E0}" type="sibTrans" cxnId="{8AC1DC4D-9C71-4B41-9EBB-57F90A2DC84C}">
      <dgm:prSet/>
      <dgm:spPr/>
      <dgm:t>
        <a:bodyPr/>
        <a:lstStyle/>
        <a:p>
          <a:pPr rtl="1"/>
          <a:endParaRPr lang="ar-IQ"/>
        </a:p>
      </dgm:t>
    </dgm:pt>
    <dgm:pt modelId="{543DF9DB-EF65-4772-A9A7-318AADFB17C2}">
      <dgm:prSet phldrT="[نص]" custT="1"/>
      <dgm:spPr/>
      <dgm:t>
        <a:bodyPr/>
        <a:lstStyle/>
        <a:p>
          <a:pPr rtl="1"/>
          <a:r>
            <a:rPr lang="ar-IQ" sz="2400" dirty="0" smtClean="0"/>
            <a:t>قانون العقوبات </a:t>
          </a:r>
          <a:endParaRPr lang="ar-IQ" sz="2400" dirty="0"/>
        </a:p>
      </dgm:t>
    </dgm:pt>
    <dgm:pt modelId="{1BFD3155-870C-471F-BC82-4CD95B461DA7}" type="parTrans" cxnId="{3F15F32C-670E-4620-BB75-1AFEB6A085FB}">
      <dgm:prSet/>
      <dgm:spPr/>
      <dgm:t>
        <a:bodyPr/>
        <a:lstStyle/>
        <a:p>
          <a:pPr rtl="1"/>
          <a:endParaRPr lang="ar-IQ"/>
        </a:p>
      </dgm:t>
    </dgm:pt>
    <dgm:pt modelId="{7ED85DB7-793D-4FB2-8753-AE6336EC136A}" type="sibTrans" cxnId="{3F15F32C-670E-4620-BB75-1AFEB6A085FB}">
      <dgm:prSet/>
      <dgm:spPr/>
      <dgm:t>
        <a:bodyPr/>
        <a:lstStyle/>
        <a:p>
          <a:pPr rtl="1"/>
          <a:endParaRPr lang="ar-IQ"/>
        </a:p>
      </dgm:t>
    </dgm:pt>
    <dgm:pt modelId="{C0530E80-4E06-491B-A2D8-5078A826615C}">
      <dgm:prSet phldrT="[نص]" custT="1"/>
      <dgm:spPr/>
      <dgm:t>
        <a:bodyPr/>
        <a:lstStyle/>
        <a:p>
          <a:pPr rtl="1"/>
          <a:r>
            <a:rPr lang="ar-IQ" sz="2400" dirty="0" smtClean="0"/>
            <a:t>القانون النقل الجوي </a:t>
          </a:r>
          <a:endParaRPr lang="ar-IQ" sz="2400" dirty="0"/>
        </a:p>
      </dgm:t>
    </dgm:pt>
    <dgm:pt modelId="{0150BAC8-7AC8-4670-A402-761D22259A4F}" type="parTrans" cxnId="{75EB6F89-4967-442C-BD06-AB06B49ED82A}">
      <dgm:prSet/>
      <dgm:spPr/>
      <dgm:t>
        <a:bodyPr/>
        <a:lstStyle/>
        <a:p>
          <a:pPr rtl="1"/>
          <a:endParaRPr lang="ar-IQ"/>
        </a:p>
      </dgm:t>
    </dgm:pt>
    <dgm:pt modelId="{2DDECBE3-4A57-4F1D-893E-F456CA7A84DA}" type="sibTrans" cxnId="{75EB6F89-4967-442C-BD06-AB06B49ED82A}">
      <dgm:prSet/>
      <dgm:spPr/>
      <dgm:t>
        <a:bodyPr/>
        <a:lstStyle/>
        <a:p>
          <a:pPr rtl="1"/>
          <a:endParaRPr lang="ar-IQ"/>
        </a:p>
      </dgm:t>
    </dgm:pt>
    <dgm:pt modelId="{5F0E1D60-7359-489C-B208-AF10F7FCA842}">
      <dgm:prSet phldrT="[نص]" custT="1"/>
      <dgm:spPr/>
      <dgm:t>
        <a:bodyPr/>
        <a:lstStyle/>
        <a:p>
          <a:pPr rtl="1"/>
          <a:r>
            <a:rPr lang="ar-IQ" sz="2400" dirty="0" smtClean="0"/>
            <a:t>قانون العمل </a:t>
          </a:r>
          <a:endParaRPr lang="ar-IQ" sz="2400" dirty="0"/>
        </a:p>
      </dgm:t>
    </dgm:pt>
    <dgm:pt modelId="{8EE79CA8-FECD-4D8E-99AE-A77C62738C78}" type="parTrans" cxnId="{C9FD7D57-9637-4418-AAF2-EA5145EA5903}">
      <dgm:prSet/>
      <dgm:spPr/>
      <dgm:t>
        <a:bodyPr/>
        <a:lstStyle/>
        <a:p>
          <a:pPr rtl="1"/>
          <a:endParaRPr lang="ar-IQ"/>
        </a:p>
      </dgm:t>
    </dgm:pt>
    <dgm:pt modelId="{E1AB7DDF-FD6E-490C-908D-6EB09DE880AA}" type="sibTrans" cxnId="{C9FD7D57-9637-4418-AAF2-EA5145EA5903}">
      <dgm:prSet/>
      <dgm:spPr/>
      <dgm:t>
        <a:bodyPr/>
        <a:lstStyle/>
        <a:p>
          <a:pPr rtl="1"/>
          <a:endParaRPr lang="ar-IQ"/>
        </a:p>
      </dgm:t>
    </dgm:pt>
    <dgm:pt modelId="{6E5FEFB5-40AF-4562-B90C-4EA9F60FCCE7}">
      <dgm:prSet phldrT="[نص]" custT="1"/>
      <dgm:spPr/>
      <dgm:t>
        <a:bodyPr/>
        <a:lstStyle/>
        <a:p>
          <a:pPr rtl="1"/>
          <a:r>
            <a:rPr lang="ar-IQ" sz="2400" dirty="0" smtClean="0"/>
            <a:t>قانون المرافعات المدنية </a:t>
          </a:r>
          <a:endParaRPr lang="ar-IQ" sz="2400" dirty="0"/>
        </a:p>
      </dgm:t>
    </dgm:pt>
    <dgm:pt modelId="{31DE04A8-DA4C-4209-8C8A-BB46FDDF84A2}" type="parTrans" cxnId="{D879A664-E003-480D-A2EF-E870058D9B3F}">
      <dgm:prSet/>
      <dgm:spPr/>
      <dgm:t>
        <a:bodyPr/>
        <a:lstStyle/>
        <a:p>
          <a:pPr rtl="1"/>
          <a:endParaRPr lang="ar-IQ"/>
        </a:p>
      </dgm:t>
    </dgm:pt>
    <dgm:pt modelId="{0AD536E1-C4E0-4FA2-B1CB-2336A230545D}" type="sibTrans" cxnId="{D879A664-E003-480D-A2EF-E870058D9B3F}">
      <dgm:prSet/>
      <dgm:spPr/>
      <dgm:t>
        <a:bodyPr/>
        <a:lstStyle/>
        <a:p>
          <a:pPr rtl="1"/>
          <a:endParaRPr lang="ar-IQ"/>
        </a:p>
      </dgm:t>
    </dgm:pt>
    <dgm:pt modelId="{EE7061AC-012E-4B50-AD9F-C5B404C25EAA}">
      <dgm:prSet phldrT="[نص]" custT="1"/>
      <dgm:spPr/>
      <dgm:t>
        <a:bodyPr/>
        <a:lstStyle/>
        <a:p>
          <a:pPr rtl="1"/>
          <a:r>
            <a:rPr lang="ar-IQ" sz="2400" dirty="0" smtClean="0"/>
            <a:t>قانون أصول المحاكمات الجزائية </a:t>
          </a:r>
          <a:endParaRPr lang="ar-IQ" sz="2400" dirty="0"/>
        </a:p>
      </dgm:t>
    </dgm:pt>
    <dgm:pt modelId="{B1528645-53F0-46EA-832D-59B31883C984}" type="parTrans" cxnId="{353EBD06-4940-4442-92F9-F1A70329DCF1}">
      <dgm:prSet/>
      <dgm:spPr/>
      <dgm:t>
        <a:bodyPr/>
        <a:lstStyle/>
        <a:p>
          <a:pPr rtl="1"/>
          <a:endParaRPr lang="ar-IQ"/>
        </a:p>
      </dgm:t>
    </dgm:pt>
    <dgm:pt modelId="{16C10E74-BDBB-4C17-96CE-ECD0823E7E8D}" type="sibTrans" cxnId="{353EBD06-4940-4442-92F9-F1A70329DCF1}">
      <dgm:prSet/>
      <dgm:spPr/>
      <dgm:t>
        <a:bodyPr/>
        <a:lstStyle/>
        <a:p>
          <a:pPr rtl="1"/>
          <a:endParaRPr lang="ar-IQ"/>
        </a:p>
      </dgm:t>
    </dgm:pt>
    <dgm:pt modelId="{0287A12B-5952-429B-A80B-8715E22BE2FB}">
      <dgm:prSet phldrT="[نص]" custT="1"/>
      <dgm:spPr/>
      <dgm:t>
        <a:bodyPr/>
        <a:lstStyle/>
        <a:p>
          <a:pPr rtl="1"/>
          <a:r>
            <a:rPr lang="ar-IQ" sz="2400" dirty="0" smtClean="0"/>
            <a:t>قانون الدولي الخاص </a:t>
          </a:r>
          <a:endParaRPr lang="ar-IQ" sz="2400" dirty="0"/>
        </a:p>
      </dgm:t>
    </dgm:pt>
    <dgm:pt modelId="{C061F136-9ACD-48AB-8249-D129F8C756AB}" type="parTrans" cxnId="{6FB73F03-1BE1-4CE2-B4D9-82D972E17B8B}">
      <dgm:prSet/>
      <dgm:spPr/>
      <dgm:t>
        <a:bodyPr/>
        <a:lstStyle/>
        <a:p>
          <a:pPr rtl="1"/>
          <a:endParaRPr lang="ar-IQ"/>
        </a:p>
      </dgm:t>
    </dgm:pt>
    <dgm:pt modelId="{60DDC565-8AFD-41D5-BDB3-961C79ADC916}" type="sibTrans" cxnId="{6FB73F03-1BE1-4CE2-B4D9-82D972E17B8B}">
      <dgm:prSet/>
      <dgm:spPr/>
      <dgm:t>
        <a:bodyPr/>
        <a:lstStyle/>
        <a:p>
          <a:pPr rtl="1"/>
          <a:endParaRPr lang="ar-IQ"/>
        </a:p>
      </dgm:t>
    </dgm:pt>
    <dgm:pt modelId="{FF927B95-ADDB-4DAF-95F0-C5C4F66B5E90}">
      <dgm:prSet phldrT="[نص]" custT="1"/>
      <dgm:spPr/>
      <dgm:t>
        <a:bodyPr/>
        <a:lstStyle/>
        <a:p>
          <a:pPr rtl="1"/>
          <a:r>
            <a:rPr lang="ar-IQ" sz="2400" dirty="0" smtClean="0"/>
            <a:t>قانون الدولي العام </a:t>
          </a:r>
          <a:endParaRPr lang="ar-IQ" sz="2400" dirty="0"/>
        </a:p>
      </dgm:t>
    </dgm:pt>
    <dgm:pt modelId="{FE19ABFC-F895-4FFB-8B8E-37E11BBE055C}" type="parTrans" cxnId="{68CBF0B3-FDA5-4171-AC9A-9E7A272966F7}">
      <dgm:prSet/>
      <dgm:spPr/>
      <dgm:t>
        <a:bodyPr/>
        <a:lstStyle/>
        <a:p>
          <a:pPr rtl="1"/>
          <a:endParaRPr lang="ar-IQ"/>
        </a:p>
      </dgm:t>
    </dgm:pt>
    <dgm:pt modelId="{F1B79D41-A3B5-4598-9237-FE09D2FCB6BA}" type="sibTrans" cxnId="{68CBF0B3-FDA5-4171-AC9A-9E7A272966F7}">
      <dgm:prSet/>
      <dgm:spPr/>
      <dgm:t>
        <a:bodyPr/>
        <a:lstStyle/>
        <a:p>
          <a:pPr rtl="1"/>
          <a:endParaRPr lang="ar-IQ"/>
        </a:p>
      </dgm:t>
    </dgm:pt>
    <dgm:pt modelId="{547B90D9-B594-4E48-BA81-05A00B5874AB}" type="pres">
      <dgm:prSet presAssocID="{531DBFB4-373E-4307-8FDD-6C95C9A2CD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2467B238-DFDE-4C9E-ADDD-BC8FF14979F8}" type="pres">
      <dgm:prSet presAssocID="{BF030F07-5573-4FA9-BDC2-92DC6900D2A8}" presName="composite" presStyleCnt="0"/>
      <dgm:spPr/>
    </dgm:pt>
    <dgm:pt modelId="{4C48A1F6-A1F9-4B5C-9E91-83FDD8973736}" type="pres">
      <dgm:prSet presAssocID="{BF030F07-5573-4FA9-BDC2-92DC6900D2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2A175AE-128C-4495-9647-17EF0473CE70}" type="pres">
      <dgm:prSet presAssocID="{BF030F07-5573-4FA9-BDC2-92DC6900D2A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CF5383A-265C-4DC0-AAD4-46A51A187251}" type="pres">
      <dgm:prSet presAssocID="{94D5E89C-1D64-4862-A074-E5835834B3F9}" presName="space" presStyleCnt="0"/>
      <dgm:spPr/>
    </dgm:pt>
    <dgm:pt modelId="{86FA44F3-8C8D-4478-81FB-817129577C0E}" type="pres">
      <dgm:prSet presAssocID="{D1AA09CB-4B77-4EBF-A665-6A4D85D67546}" presName="composite" presStyleCnt="0"/>
      <dgm:spPr/>
    </dgm:pt>
    <dgm:pt modelId="{86140095-72E4-4E21-9AC5-EC0105080A5B}" type="pres">
      <dgm:prSet presAssocID="{D1AA09CB-4B77-4EBF-A665-6A4D85D6754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0D15833-025E-4D28-B26D-624A9EE85D3C}" type="pres">
      <dgm:prSet presAssocID="{D1AA09CB-4B77-4EBF-A665-6A4D85D6754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671B344-2355-4F03-A459-D98CD0320A9E}" type="pres">
      <dgm:prSet presAssocID="{3C53EB7F-4882-44FA-BE58-126A75A82550}" presName="space" presStyleCnt="0"/>
      <dgm:spPr/>
    </dgm:pt>
    <dgm:pt modelId="{A29B372A-B936-43DC-9F7A-5A7BE05774B9}" type="pres">
      <dgm:prSet presAssocID="{4C786D67-6509-461F-A385-07778AA600AC}" presName="composite" presStyleCnt="0"/>
      <dgm:spPr/>
    </dgm:pt>
    <dgm:pt modelId="{FAACB750-ED1C-4025-B8CF-69B738695FEA}" type="pres">
      <dgm:prSet presAssocID="{4C786D67-6509-461F-A385-07778AA600A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1991B81-D5FF-4583-B11F-03638CB0AC43}" type="pres">
      <dgm:prSet presAssocID="{4C786D67-6509-461F-A385-07778AA600A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D81BB083-4F37-426C-A526-C375CBB52F16}" type="presOf" srcId="{BF030F07-5573-4FA9-BDC2-92DC6900D2A8}" destId="{4C48A1F6-A1F9-4B5C-9E91-83FDD8973736}" srcOrd="0" destOrd="0" presId="urn:microsoft.com/office/officeart/2005/8/layout/hList1"/>
    <dgm:cxn modelId="{A9D03319-87A5-4A9F-813A-44E3921EA09D}" type="presOf" srcId="{D1AA09CB-4B77-4EBF-A665-6A4D85D67546}" destId="{86140095-72E4-4E21-9AC5-EC0105080A5B}" srcOrd="0" destOrd="0" presId="urn:microsoft.com/office/officeart/2005/8/layout/hList1"/>
    <dgm:cxn modelId="{6A39FF31-8D65-4821-A044-BF06EB45FB24}" type="presOf" srcId="{0D8D14D7-705D-44E4-BDDF-C5E63327989D}" destId="{41991B81-D5FF-4583-B11F-03638CB0AC43}" srcOrd="0" destOrd="1" presId="urn:microsoft.com/office/officeart/2005/8/layout/hList1"/>
    <dgm:cxn modelId="{3F15F32C-670E-4620-BB75-1AFEB6A085FB}" srcId="{4C786D67-6509-461F-A385-07778AA600AC}" destId="{543DF9DB-EF65-4772-A9A7-318AADFB17C2}" srcOrd="3" destOrd="0" parTransId="{1BFD3155-870C-471F-BC82-4CD95B461DA7}" sibTransId="{7ED85DB7-793D-4FB2-8753-AE6336EC136A}"/>
    <dgm:cxn modelId="{354DB30F-8E15-453C-BEA7-E478FB8DC46C}" srcId="{531DBFB4-373E-4307-8FDD-6C95C9A2CD0F}" destId="{4C786D67-6509-461F-A385-07778AA600AC}" srcOrd="2" destOrd="0" parTransId="{F68077B8-AEC3-448D-A00D-9E84C88C2C62}" sibTransId="{5EB73BDE-D1F2-4ABA-986C-B242DB93FE70}"/>
    <dgm:cxn modelId="{8AC1DC4D-9C71-4B41-9EBB-57F90A2DC84C}" srcId="{4C786D67-6509-461F-A385-07778AA600AC}" destId="{7D150EA6-7975-4FA9-8FBC-21631FCB17C9}" srcOrd="2" destOrd="0" parTransId="{35149C7B-99BF-44A9-B5EF-E4B896EB56E4}" sibTransId="{56AE790A-0B2E-4B75-A00F-E6F96F11A0E0}"/>
    <dgm:cxn modelId="{5F18A9A9-D460-4C1C-BD57-6A1AFC078073}" type="presOf" srcId="{671E5BC3-9369-481C-B046-365DFB980D65}" destId="{F2A175AE-128C-4495-9647-17EF0473CE70}" srcOrd="0" destOrd="0" presId="urn:microsoft.com/office/officeart/2005/8/layout/hList1"/>
    <dgm:cxn modelId="{1F9FD518-3A7B-4646-882F-D499DEE86966}" type="presOf" srcId="{5F0E1D60-7359-489C-B208-AF10F7FCA842}" destId="{F2A175AE-128C-4495-9647-17EF0473CE70}" srcOrd="0" destOrd="3" presId="urn:microsoft.com/office/officeart/2005/8/layout/hList1"/>
    <dgm:cxn modelId="{EFA37AA8-EA6D-4CE1-9736-005DBE7AFD9C}" type="presOf" srcId="{C0530E80-4E06-491B-A2D8-5078A826615C}" destId="{F2A175AE-128C-4495-9647-17EF0473CE70}" srcOrd="0" destOrd="2" presId="urn:microsoft.com/office/officeart/2005/8/layout/hList1"/>
    <dgm:cxn modelId="{2DC4FF88-F63C-4C2F-8D97-615232E6796B}" srcId="{4C786D67-6509-461F-A385-07778AA600AC}" destId="{822250F7-51F6-4303-A7F9-9B7CFEF41AE3}" srcOrd="0" destOrd="0" parTransId="{D6D0806C-8568-4666-96E9-A6B2F3BE6108}" sibTransId="{0232FB18-7951-4415-95A4-552F4E31783E}"/>
    <dgm:cxn modelId="{68CBF0B3-FDA5-4171-AC9A-9E7A272966F7}" srcId="{4C786D67-6509-461F-A385-07778AA600AC}" destId="{FF927B95-ADDB-4DAF-95F0-C5C4F66B5E90}" srcOrd="4" destOrd="0" parTransId="{FE19ABFC-F895-4FFB-8B8E-37E11BBE055C}" sibTransId="{F1B79D41-A3B5-4598-9237-FE09D2FCB6BA}"/>
    <dgm:cxn modelId="{353EBD06-4940-4442-92F9-F1A70329DCF1}" srcId="{BF030F07-5573-4FA9-BDC2-92DC6900D2A8}" destId="{EE7061AC-012E-4B50-AD9F-C5B404C25EAA}" srcOrd="5" destOrd="0" parTransId="{B1528645-53F0-46EA-832D-59B31883C984}" sibTransId="{16C10E74-BDBB-4C17-96CE-ECD0823E7E8D}"/>
    <dgm:cxn modelId="{B7999F58-08E1-4C47-B6DE-A6896885D13F}" type="presOf" srcId="{E316E9C3-D084-4071-921B-53D59B564DB7}" destId="{F2A175AE-128C-4495-9647-17EF0473CE70}" srcOrd="0" destOrd="1" presId="urn:microsoft.com/office/officeart/2005/8/layout/hList1"/>
    <dgm:cxn modelId="{4CFBDA7F-0D77-48C3-AB02-367FFBBE4513}" srcId="{D1AA09CB-4B77-4EBF-A665-6A4D85D67546}" destId="{719F1A0E-7A95-47D9-B0E8-BC4424F0EDD9}" srcOrd="0" destOrd="0" parTransId="{0CF2A1EF-975E-4873-A624-0C332061145C}" sibTransId="{3F2FBF99-7CB9-4ECA-9121-A37908589978}"/>
    <dgm:cxn modelId="{D879A664-E003-480D-A2EF-E870058D9B3F}" srcId="{BF030F07-5573-4FA9-BDC2-92DC6900D2A8}" destId="{6E5FEFB5-40AF-4562-B90C-4EA9F60FCCE7}" srcOrd="4" destOrd="0" parTransId="{31DE04A8-DA4C-4209-8C8A-BB46FDDF84A2}" sibTransId="{0AD536E1-C4E0-4FA2-B1CB-2336A230545D}"/>
    <dgm:cxn modelId="{5C8E2C32-FD93-4801-9090-B268D91133D7}" type="presOf" srcId="{EE7061AC-012E-4B50-AD9F-C5B404C25EAA}" destId="{F2A175AE-128C-4495-9647-17EF0473CE70}" srcOrd="0" destOrd="5" presId="urn:microsoft.com/office/officeart/2005/8/layout/hList1"/>
    <dgm:cxn modelId="{95ECC0FC-3E60-417A-9305-C1290515CBB3}" type="presOf" srcId="{531DBFB4-373E-4307-8FDD-6C95C9A2CD0F}" destId="{547B90D9-B594-4E48-BA81-05A00B5874AB}" srcOrd="0" destOrd="0" presId="urn:microsoft.com/office/officeart/2005/8/layout/hList1"/>
    <dgm:cxn modelId="{79497B4F-EA58-4047-B6E4-66AA8966DF4E}" type="presOf" srcId="{0287A12B-5952-429B-A80B-8715E22BE2FB}" destId="{F2A175AE-128C-4495-9647-17EF0473CE70}" srcOrd="0" destOrd="6" presId="urn:microsoft.com/office/officeart/2005/8/layout/hList1"/>
    <dgm:cxn modelId="{524141B1-0BC7-4C71-B179-8D40F629696D}" srcId="{531DBFB4-373E-4307-8FDD-6C95C9A2CD0F}" destId="{BF030F07-5573-4FA9-BDC2-92DC6900D2A8}" srcOrd="0" destOrd="0" parTransId="{89C33021-EC96-466C-8F9E-82955EC3FD33}" sibTransId="{94D5E89C-1D64-4862-A074-E5835834B3F9}"/>
    <dgm:cxn modelId="{6FB73F03-1BE1-4CE2-B4D9-82D972E17B8B}" srcId="{BF030F07-5573-4FA9-BDC2-92DC6900D2A8}" destId="{0287A12B-5952-429B-A80B-8715E22BE2FB}" srcOrd="6" destOrd="0" parTransId="{C061F136-9ACD-48AB-8249-D129F8C756AB}" sibTransId="{60DDC565-8AFD-41D5-BDB3-961C79ADC916}"/>
    <dgm:cxn modelId="{6C78CFD3-1D4E-4162-8392-6BB95AF22673}" srcId="{4C786D67-6509-461F-A385-07778AA600AC}" destId="{0D8D14D7-705D-44E4-BDDF-C5E63327989D}" srcOrd="1" destOrd="0" parTransId="{6B8EB2F7-C41D-4299-8AD0-DE47A1EB99C6}" sibTransId="{69C75186-1248-4F4A-8ACE-C857F815A55B}"/>
    <dgm:cxn modelId="{75EB6F89-4967-442C-BD06-AB06B49ED82A}" srcId="{BF030F07-5573-4FA9-BDC2-92DC6900D2A8}" destId="{C0530E80-4E06-491B-A2D8-5078A826615C}" srcOrd="2" destOrd="0" parTransId="{0150BAC8-7AC8-4670-A402-761D22259A4F}" sibTransId="{2DDECBE3-4A57-4F1D-893E-F456CA7A84DA}"/>
    <dgm:cxn modelId="{F460421A-F95B-437D-9B01-2351C17D3599}" type="presOf" srcId="{4C786D67-6509-461F-A385-07778AA600AC}" destId="{FAACB750-ED1C-4025-B8CF-69B738695FEA}" srcOrd="0" destOrd="0" presId="urn:microsoft.com/office/officeart/2005/8/layout/hList1"/>
    <dgm:cxn modelId="{7A891D7A-4FD7-4357-8C86-2C86A272D951}" srcId="{531DBFB4-373E-4307-8FDD-6C95C9A2CD0F}" destId="{D1AA09CB-4B77-4EBF-A665-6A4D85D67546}" srcOrd="1" destOrd="0" parTransId="{93DD362F-0ED5-44D6-858D-B65547130AEC}" sibTransId="{3C53EB7F-4882-44FA-BE58-126A75A82550}"/>
    <dgm:cxn modelId="{43D3EED2-7B23-4A6F-BF77-6E5946A2516A}" type="presOf" srcId="{822250F7-51F6-4303-A7F9-9B7CFEF41AE3}" destId="{41991B81-D5FF-4583-B11F-03638CB0AC43}" srcOrd="0" destOrd="0" presId="urn:microsoft.com/office/officeart/2005/8/layout/hList1"/>
    <dgm:cxn modelId="{C9FD7D57-9637-4418-AAF2-EA5145EA5903}" srcId="{BF030F07-5573-4FA9-BDC2-92DC6900D2A8}" destId="{5F0E1D60-7359-489C-B208-AF10F7FCA842}" srcOrd="3" destOrd="0" parTransId="{8EE79CA8-FECD-4D8E-99AE-A77C62738C78}" sibTransId="{E1AB7DDF-FD6E-490C-908D-6EB09DE880AA}"/>
    <dgm:cxn modelId="{104BF9CA-E71F-44FD-AE6E-5B20613D076F}" type="presOf" srcId="{6E5FEFB5-40AF-4562-B90C-4EA9F60FCCE7}" destId="{F2A175AE-128C-4495-9647-17EF0473CE70}" srcOrd="0" destOrd="4" presId="urn:microsoft.com/office/officeart/2005/8/layout/hList1"/>
    <dgm:cxn modelId="{650DC0B6-32F6-424D-9F62-1C0B6FCF50F1}" type="presOf" srcId="{7D150EA6-7975-4FA9-8FBC-21631FCB17C9}" destId="{41991B81-D5FF-4583-B11F-03638CB0AC43}" srcOrd="0" destOrd="2" presId="urn:microsoft.com/office/officeart/2005/8/layout/hList1"/>
    <dgm:cxn modelId="{80A0B4B8-6D42-4942-AB2E-ED231F8EB3F4}" type="presOf" srcId="{543DF9DB-EF65-4772-A9A7-318AADFB17C2}" destId="{41991B81-D5FF-4583-B11F-03638CB0AC43}" srcOrd="0" destOrd="3" presId="urn:microsoft.com/office/officeart/2005/8/layout/hList1"/>
    <dgm:cxn modelId="{FDBAA6CC-CB0E-4941-900E-ED2243822116}" srcId="{BF030F07-5573-4FA9-BDC2-92DC6900D2A8}" destId="{E316E9C3-D084-4071-921B-53D59B564DB7}" srcOrd="1" destOrd="0" parTransId="{8C5A1B99-F990-41AD-8F20-1334722ECB15}" sibTransId="{FC6E34E5-413F-413A-BE62-FBD7E275A2CF}"/>
    <dgm:cxn modelId="{DE03FC3C-FEE5-4719-B16C-AC06BCF8E4D8}" type="presOf" srcId="{FF927B95-ADDB-4DAF-95F0-C5C4F66B5E90}" destId="{41991B81-D5FF-4583-B11F-03638CB0AC43}" srcOrd="0" destOrd="4" presId="urn:microsoft.com/office/officeart/2005/8/layout/hList1"/>
    <dgm:cxn modelId="{11A0D795-D678-4FE3-9F43-AF83BC42C91C}" type="presOf" srcId="{719F1A0E-7A95-47D9-B0E8-BC4424F0EDD9}" destId="{70D15833-025E-4D28-B26D-624A9EE85D3C}" srcOrd="0" destOrd="0" presId="urn:microsoft.com/office/officeart/2005/8/layout/hList1"/>
    <dgm:cxn modelId="{5EF4282D-5A5F-4C55-85EA-401CE88FFC38}" srcId="{BF030F07-5573-4FA9-BDC2-92DC6900D2A8}" destId="{671E5BC3-9369-481C-B046-365DFB980D65}" srcOrd="0" destOrd="0" parTransId="{A55F2A46-A225-454A-A9C9-6D4F006274C6}" sibTransId="{E161EF22-38DE-4653-8AB7-D1F89D2932C5}"/>
    <dgm:cxn modelId="{38164758-5E04-4DD2-A52C-EA0758F3FB8B}" type="presParOf" srcId="{547B90D9-B594-4E48-BA81-05A00B5874AB}" destId="{2467B238-DFDE-4C9E-ADDD-BC8FF14979F8}" srcOrd="0" destOrd="0" presId="urn:microsoft.com/office/officeart/2005/8/layout/hList1"/>
    <dgm:cxn modelId="{A0ABE408-4D7A-4BE3-894B-39516AE846EF}" type="presParOf" srcId="{2467B238-DFDE-4C9E-ADDD-BC8FF14979F8}" destId="{4C48A1F6-A1F9-4B5C-9E91-83FDD8973736}" srcOrd="0" destOrd="0" presId="urn:microsoft.com/office/officeart/2005/8/layout/hList1"/>
    <dgm:cxn modelId="{A7268E8E-8834-4D1E-A77B-06857E6F8670}" type="presParOf" srcId="{2467B238-DFDE-4C9E-ADDD-BC8FF14979F8}" destId="{F2A175AE-128C-4495-9647-17EF0473CE70}" srcOrd="1" destOrd="0" presId="urn:microsoft.com/office/officeart/2005/8/layout/hList1"/>
    <dgm:cxn modelId="{7BDC8313-0091-4C7B-A0BC-BB61145E7B92}" type="presParOf" srcId="{547B90D9-B594-4E48-BA81-05A00B5874AB}" destId="{FCF5383A-265C-4DC0-AAD4-46A51A187251}" srcOrd="1" destOrd="0" presId="urn:microsoft.com/office/officeart/2005/8/layout/hList1"/>
    <dgm:cxn modelId="{752CF487-2EB4-4223-B124-45E798E4D401}" type="presParOf" srcId="{547B90D9-B594-4E48-BA81-05A00B5874AB}" destId="{86FA44F3-8C8D-4478-81FB-817129577C0E}" srcOrd="2" destOrd="0" presId="urn:microsoft.com/office/officeart/2005/8/layout/hList1"/>
    <dgm:cxn modelId="{B095B2F0-E4C2-4CFB-830B-65CB24542F17}" type="presParOf" srcId="{86FA44F3-8C8D-4478-81FB-817129577C0E}" destId="{86140095-72E4-4E21-9AC5-EC0105080A5B}" srcOrd="0" destOrd="0" presId="urn:microsoft.com/office/officeart/2005/8/layout/hList1"/>
    <dgm:cxn modelId="{AC99D009-E777-41BA-9757-3C7CBE146DA6}" type="presParOf" srcId="{86FA44F3-8C8D-4478-81FB-817129577C0E}" destId="{70D15833-025E-4D28-B26D-624A9EE85D3C}" srcOrd="1" destOrd="0" presId="urn:microsoft.com/office/officeart/2005/8/layout/hList1"/>
    <dgm:cxn modelId="{B45D1E1B-D0C5-48AC-A4D6-EAC1F09CBE69}" type="presParOf" srcId="{547B90D9-B594-4E48-BA81-05A00B5874AB}" destId="{6671B344-2355-4F03-A459-D98CD0320A9E}" srcOrd="3" destOrd="0" presId="urn:microsoft.com/office/officeart/2005/8/layout/hList1"/>
    <dgm:cxn modelId="{1FFBD91E-C00F-4D79-A046-13076DE91443}" type="presParOf" srcId="{547B90D9-B594-4E48-BA81-05A00B5874AB}" destId="{A29B372A-B936-43DC-9F7A-5A7BE05774B9}" srcOrd="4" destOrd="0" presId="urn:microsoft.com/office/officeart/2005/8/layout/hList1"/>
    <dgm:cxn modelId="{4D252253-4F53-4255-B89C-EA3D633EB2E2}" type="presParOf" srcId="{A29B372A-B936-43DC-9F7A-5A7BE05774B9}" destId="{FAACB750-ED1C-4025-B8CF-69B738695FEA}" srcOrd="0" destOrd="0" presId="urn:microsoft.com/office/officeart/2005/8/layout/hList1"/>
    <dgm:cxn modelId="{8FFA162C-5E79-4F24-A0B1-00A4A8E55DD7}" type="presParOf" srcId="{A29B372A-B936-43DC-9F7A-5A7BE05774B9}" destId="{41991B81-D5FF-4583-B11F-03638CB0AC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25AB-B14D-4C58-9908-3A3991EF8667}">
      <dsp:nvSpPr>
        <dsp:cNvPr id="0" name=""/>
        <dsp:cNvSpPr/>
      </dsp:nvSpPr>
      <dsp:spPr>
        <a:xfrm>
          <a:off x="2429892" y="391"/>
          <a:ext cx="1648519" cy="824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قانون خاص </a:t>
          </a:r>
          <a:endParaRPr lang="ar-IQ" sz="3000" kern="1200" dirty="0"/>
        </a:p>
      </dsp:txBody>
      <dsp:txXfrm>
        <a:off x="2454034" y="24533"/>
        <a:ext cx="1600235" cy="775975"/>
      </dsp:txXfrm>
    </dsp:sp>
    <dsp:sp modelId="{57E8330B-7FD0-4DD9-931C-226A495D01D8}">
      <dsp:nvSpPr>
        <dsp:cNvPr id="0" name=""/>
        <dsp:cNvSpPr/>
      </dsp:nvSpPr>
      <dsp:spPr>
        <a:xfrm>
          <a:off x="2594743" y="824650"/>
          <a:ext cx="164851" cy="618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194"/>
              </a:lnTo>
              <a:lnTo>
                <a:pt x="164851" y="6181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F3AFA-863B-4721-8508-A405571E4351}">
      <dsp:nvSpPr>
        <dsp:cNvPr id="0" name=""/>
        <dsp:cNvSpPr/>
      </dsp:nvSpPr>
      <dsp:spPr>
        <a:xfrm>
          <a:off x="2759595" y="1030715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المدني </a:t>
          </a:r>
          <a:endParaRPr lang="ar-IQ" sz="1800" kern="1200" dirty="0"/>
        </a:p>
      </dsp:txBody>
      <dsp:txXfrm>
        <a:off x="2783737" y="1054857"/>
        <a:ext cx="1270531" cy="775975"/>
      </dsp:txXfrm>
    </dsp:sp>
    <dsp:sp modelId="{003D7418-1FDB-4BE9-BEA7-B27CAA0F01B9}">
      <dsp:nvSpPr>
        <dsp:cNvPr id="0" name=""/>
        <dsp:cNvSpPr/>
      </dsp:nvSpPr>
      <dsp:spPr>
        <a:xfrm>
          <a:off x="2594743" y="824650"/>
          <a:ext cx="164851" cy="1648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8519"/>
              </a:lnTo>
              <a:lnTo>
                <a:pt x="164851" y="1648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984E9-E01C-42BC-A213-BF5D56CAB341}">
      <dsp:nvSpPr>
        <dsp:cNvPr id="0" name=""/>
        <dsp:cNvSpPr/>
      </dsp:nvSpPr>
      <dsp:spPr>
        <a:xfrm>
          <a:off x="2759595" y="2061040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التجاري </a:t>
          </a:r>
          <a:endParaRPr lang="ar-IQ" sz="1800" kern="1200" dirty="0"/>
        </a:p>
      </dsp:txBody>
      <dsp:txXfrm>
        <a:off x="2783737" y="2085182"/>
        <a:ext cx="1270531" cy="775975"/>
      </dsp:txXfrm>
    </dsp:sp>
    <dsp:sp modelId="{B0935C2C-78CC-4FDC-B9B5-F690D5E52D03}">
      <dsp:nvSpPr>
        <dsp:cNvPr id="0" name=""/>
        <dsp:cNvSpPr/>
      </dsp:nvSpPr>
      <dsp:spPr>
        <a:xfrm>
          <a:off x="2594743" y="824650"/>
          <a:ext cx="164851" cy="2678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8843"/>
              </a:lnTo>
              <a:lnTo>
                <a:pt x="164851" y="26788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465F5-74A4-4B3B-8A1D-D6811179E5A2}">
      <dsp:nvSpPr>
        <dsp:cNvPr id="0" name=""/>
        <dsp:cNvSpPr/>
      </dsp:nvSpPr>
      <dsp:spPr>
        <a:xfrm>
          <a:off x="2759595" y="3091364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قانون المرافعات المدنية </a:t>
          </a:r>
          <a:endParaRPr lang="ar-IQ" sz="1800" kern="1200" dirty="0"/>
        </a:p>
      </dsp:txBody>
      <dsp:txXfrm>
        <a:off x="2783737" y="3115506"/>
        <a:ext cx="1270531" cy="775975"/>
      </dsp:txXfrm>
    </dsp:sp>
    <dsp:sp modelId="{CE2BF66A-08AC-4D90-9A8C-4E4C3DC7A783}">
      <dsp:nvSpPr>
        <dsp:cNvPr id="0" name=""/>
        <dsp:cNvSpPr/>
      </dsp:nvSpPr>
      <dsp:spPr>
        <a:xfrm>
          <a:off x="2594743" y="824650"/>
          <a:ext cx="164851" cy="3709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167"/>
              </a:lnTo>
              <a:lnTo>
                <a:pt x="164851" y="3709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8C870-4388-4DDE-ACEF-C73DF5D51189}">
      <dsp:nvSpPr>
        <dsp:cNvPr id="0" name=""/>
        <dsp:cNvSpPr/>
      </dsp:nvSpPr>
      <dsp:spPr>
        <a:xfrm>
          <a:off x="2759595" y="4121688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</a:t>
          </a:r>
          <a:r>
            <a:rPr lang="ar-IQ" sz="1800" kern="1200" smtClean="0"/>
            <a:t>الدولي الخاص </a:t>
          </a:r>
          <a:endParaRPr lang="ar-IQ" sz="1800" kern="1200"/>
        </a:p>
      </dsp:txBody>
      <dsp:txXfrm>
        <a:off x="2783737" y="4145830"/>
        <a:ext cx="1270531" cy="775975"/>
      </dsp:txXfrm>
    </dsp:sp>
    <dsp:sp modelId="{93131483-C91F-41AC-846A-463BDCDB8B00}">
      <dsp:nvSpPr>
        <dsp:cNvPr id="0" name=""/>
        <dsp:cNvSpPr/>
      </dsp:nvSpPr>
      <dsp:spPr>
        <a:xfrm>
          <a:off x="4490540" y="391"/>
          <a:ext cx="1648519" cy="824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قانون عام </a:t>
          </a:r>
          <a:endParaRPr lang="ar-IQ" sz="3000" kern="1200" dirty="0"/>
        </a:p>
      </dsp:txBody>
      <dsp:txXfrm>
        <a:off x="4514682" y="24533"/>
        <a:ext cx="1600235" cy="775975"/>
      </dsp:txXfrm>
    </dsp:sp>
    <dsp:sp modelId="{472BF83A-A115-4B3A-AE31-B607FCC9D69A}">
      <dsp:nvSpPr>
        <dsp:cNvPr id="0" name=""/>
        <dsp:cNvSpPr/>
      </dsp:nvSpPr>
      <dsp:spPr>
        <a:xfrm>
          <a:off x="4655392" y="824650"/>
          <a:ext cx="164851" cy="618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194"/>
              </a:lnTo>
              <a:lnTo>
                <a:pt x="164851" y="6181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76E3E-F6AB-45ED-96A1-E9B9EA70597F}">
      <dsp:nvSpPr>
        <dsp:cNvPr id="0" name=""/>
        <dsp:cNvSpPr/>
      </dsp:nvSpPr>
      <dsp:spPr>
        <a:xfrm>
          <a:off x="4820244" y="1030715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الدولي العام </a:t>
          </a:r>
          <a:endParaRPr lang="ar-IQ" sz="1800" kern="1200" dirty="0"/>
        </a:p>
      </dsp:txBody>
      <dsp:txXfrm>
        <a:off x="4844386" y="1054857"/>
        <a:ext cx="1270531" cy="775975"/>
      </dsp:txXfrm>
    </dsp:sp>
    <dsp:sp modelId="{731BF6DB-A952-4A5B-A9FA-062EA617FC1A}">
      <dsp:nvSpPr>
        <dsp:cNvPr id="0" name=""/>
        <dsp:cNvSpPr/>
      </dsp:nvSpPr>
      <dsp:spPr>
        <a:xfrm>
          <a:off x="4655392" y="824650"/>
          <a:ext cx="164851" cy="1648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8519"/>
              </a:lnTo>
              <a:lnTo>
                <a:pt x="164851" y="1648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BBB7D-1D84-423A-9D7C-9A5E112DF8F0}">
      <dsp:nvSpPr>
        <dsp:cNvPr id="0" name=""/>
        <dsp:cNvSpPr/>
      </dsp:nvSpPr>
      <dsp:spPr>
        <a:xfrm>
          <a:off x="4820244" y="2061040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الدستوري </a:t>
          </a:r>
          <a:endParaRPr lang="ar-IQ" sz="1800" kern="1200" dirty="0"/>
        </a:p>
      </dsp:txBody>
      <dsp:txXfrm>
        <a:off x="4844386" y="2085182"/>
        <a:ext cx="1270531" cy="775975"/>
      </dsp:txXfrm>
    </dsp:sp>
    <dsp:sp modelId="{885A98C6-C91E-4D41-9F46-8AF85293C56A}">
      <dsp:nvSpPr>
        <dsp:cNvPr id="0" name=""/>
        <dsp:cNvSpPr/>
      </dsp:nvSpPr>
      <dsp:spPr>
        <a:xfrm>
          <a:off x="4655392" y="824650"/>
          <a:ext cx="164851" cy="2678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8843"/>
              </a:lnTo>
              <a:lnTo>
                <a:pt x="164851" y="26788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FA969-1650-447E-B658-CD393BB32BD4}">
      <dsp:nvSpPr>
        <dsp:cNvPr id="0" name=""/>
        <dsp:cNvSpPr/>
      </dsp:nvSpPr>
      <dsp:spPr>
        <a:xfrm>
          <a:off x="4820244" y="3091364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الإداري </a:t>
          </a:r>
          <a:endParaRPr lang="ar-IQ" sz="1800" kern="1200" dirty="0"/>
        </a:p>
      </dsp:txBody>
      <dsp:txXfrm>
        <a:off x="4844386" y="3115506"/>
        <a:ext cx="1270531" cy="775975"/>
      </dsp:txXfrm>
    </dsp:sp>
    <dsp:sp modelId="{AC75D5D5-AE33-4E8C-BEA4-817D1687D811}">
      <dsp:nvSpPr>
        <dsp:cNvPr id="0" name=""/>
        <dsp:cNvSpPr/>
      </dsp:nvSpPr>
      <dsp:spPr>
        <a:xfrm>
          <a:off x="4655392" y="824650"/>
          <a:ext cx="164851" cy="3709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167"/>
              </a:lnTo>
              <a:lnTo>
                <a:pt x="164851" y="3709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19DE2-D9C6-4E54-AE51-2F84300D6105}">
      <dsp:nvSpPr>
        <dsp:cNvPr id="0" name=""/>
        <dsp:cNvSpPr/>
      </dsp:nvSpPr>
      <dsp:spPr>
        <a:xfrm>
          <a:off x="4820244" y="4121688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الجنائي </a:t>
          </a:r>
          <a:endParaRPr lang="ar-IQ" sz="1800" kern="1200" dirty="0"/>
        </a:p>
      </dsp:txBody>
      <dsp:txXfrm>
        <a:off x="4844386" y="4145830"/>
        <a:ext cx="1270531" cy="775975"/>
      </dsp:txXfrm>
    </dsp:sp>
    <dsp:sp modelId="{598DBF2E-161D-47F4-9D98-4125BD90704A}">
      <dsp:nvSpPr>
        <dsp:cNvPr id="0" name=""/>
        <dsp:cNvSpPr/>
      </dsp:nvSpPr>
      <dsp:spPr>
        <a:xfrm>
          <a:off x="4655392" y="824650"/>
          <a:ext cx="164851" cy="4739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9492"/>
              </a:lnTo>
              <a:lnTo>
                <a:pt x="164851" y="47394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AFA07-3352-4B05-807D-56EA170A1C77}">
      <dsp:nvSpPr>
        <dsp:cNvPr id="0" name=""/>
        <dsp:cNvSpPr/>
      </dsp:nvSpPr>
      <dsp:spPr>
        <a:xfrm>
          <a:off x="4820244" y="5152013"/>
          <a:ext cx="1318815" cy="824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القانون المالي </a:t>
          </a:r>
          <a:endParaRPr lang="ar-IQ" sz="1800" kern="1200" dirty="0"/>
        </a:p>
      </dsp:txBody>
      <dsp:txXfrm>
        <a:off x="4844386" y="5176155"/>
        <a:ext cx="1270531" cy="775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8A1F6-A1F9-4B5C-9E91-83FDD8973736}">
      <dsp:nvSpPr>
        <dsp:cNvPr id="0" name=""/>
        <dsp:cNvSpPr/>
      </dsp:nvSpPr>
      <dsp:spPr>
        <a:xfrm>
          <a:off x="2636" y="573491"/>
          <a:ext cx="2570124" cy="1028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قانون مختلط </a:t>
          </a:r>
          <a:endParaRPr lang="ar-IQ" sz="4000" kern="1200" dirty="0"/>
        </a:p>
      </dsp:txBody>
      <dsp:txXfrm>
        <a:off x="2636" y="573491"/>
        <a:ext cx="2570124" cy="1028049"/>
      </dsp:txXfrm>
    </dsp:sp>
    <dsp:sp modelId="{F2A175AE-128C-4495-9647-17EF0473CE70}">
      <dsp:nvSpPr>
        <dsp:cNvPr id="0" name=""/>
        <dsp:cNvSpPr/>
      </dsp:nvSpPr>
      <dsp:spPr>
        <a:xfrm>
          <a:off x="2636" y="1601540"/>
          <a:ext cx="2570124" cy="351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التجاري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البحري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النقل الجوي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العمل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المرافعات المدنية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أصول المحاكمات الجزائية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الدولي الخاص </a:t>
          </a:r>
          <a:endParaRPr lang="ar-IQ" sz="2400" kern="1200" dirty="0"/>
        </a:p>
      </dsp:txBody>
      <dsp:txXfrm>
        <a:off x="2636" y="1601540"/>
        <a:ext cx="2570124" cy="3513600"/>
      </dsp:txXfrm>
    </dsp:sp>
    <dsp:sp modelId="{86140095-72E4-4E21-9AC5-EC0105080A5B}">
      <dsp:nvSpPr>
        <dsp:cNvPr id="0" name=""/>
        <dsp:cNvSpPr/>
      </dsp:nvSpPr>
      <dsp:spPr>
        <a:xfrm>
          <a:off x="2932577" y="573491"/>
          <a:ext cx="2570124" cy="1028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قانون خاص </a:t>
          </a:r>
          <a:endParaRPr lang="ar-IQ" sz="4000" kern="1200" dirty="0"/>
        </a:p>
      </dsp:txBody>
      <dsp:txXfrm>
        <a:off x="2932577" y="573491"/>
        <a:ext cx="2570124" cy="1028049"/>
      </dsp:txXfrm>
    </dsp:sp>
    <dsp:sp modelId="{70D15833-025E-4D28-B26D-624A9EE85D3C}">
      <dsp:nvSpPr>
        <dsp:cNvPr id="0" name=""/>
        <dsp:cNvSpPr/>
      </dsp:nvSpPr>
      <dsp:spPr>
        <a:xfrm>
          <a:off x="2932577" y="1601540"/>
          <a:ext cx="2570124" cy="351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المدني </a:t>
          </a:r>
          <a:endParaRPr lang="ar-IQ" sz="2400" kern="1200" dirty="0"/>
        </a:p>
      </dsp:txBody>
      <dsp:txXfrm>
        <a:off x="2932577" y="1601540"/>
        <a:ext cx="2570124" cy="3513600"/>
      </dsp:txXfrm>
    </dsp:sp>
    <dsp:sp modelId="{FAACB750-ED1C-4025-B8CF-69B738695FEA}">
      <dsp:nvSpPr>
        <dsp:cNvPr id="0" name=""/>
        <dsp:cNvSpPr/>
      </dsp:nvSpPr>
      <dsp:spPr>
        <a:xfrm>
          <a:off x="5862519" y="573491"/>
          <a:ext cx="2570124" cy="1028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قانون عام </a:t>
          </a:r>
          <a:endParaRPr lang="ar-IQ" sz="4000" kern="1200" dirty="0"/>
        </a:p>
      </dsp:txBody>
      <dsp:txXfrm>
        <a:off x="5862519" y="573491"/>
        <a:ext cx="2570124" cy="1028049"/>
      </dsp:txXfrm>
    </dsp:sp>
    <dsp:sp modelId="{41991B81-D5FF-4583-B11F-03638CB0AC43}">
      <dsp:nvSpPr>
        <dsp:cNvPr id="0" name=""/>
        <dsp:cNvSpPr/>
      </dsp:nvSpPr>
      <dsp:spPr>
        <a:xfrm>
          <a:off x="5862519" y="1601540"/>
          <a:ext cx="2570124" cy="351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الدستوري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الإداري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القانون المالي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العقوبات </a:t>
          </a:r>
          <a:endParaRPr lang="ar-IQ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قانون الدولي العام </a:t>
          </a:r>
          <a:endParaRPr lang="ar-IQ" sz="2400" kern="1200" dirty="0"/>
        </a:p>
      </dsp:txBody>
      <dsp:txXfrm>
        <a:off x="5862519" y="1601540"/>
        <a:ext cx="2570124" cy="351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881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661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788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649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176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886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119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69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946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51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647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09368-7A70-422B-91BA-2A2B52CE5B48}" type="datetimeFigureOut">
              <a:rPr lang="ar-IQ" smtClean="0"/>
              <a:t>04/12/1440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0E04A-A2AF-4D25-B5DA-B38CFB6B2BD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951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التاسع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فروع القانون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6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التقسيم الثنائي للقانون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يقسم اغلب الفقه المعاصر القانون الى قسمين رئيسين هما القانون العام و القانون الخاص </a:t>
            </a:r>
          </a:p>
          <a:p>
            <a:pPr marL="0" indent="0">
              <a:buNone/>
            </a:pPr>
            <a:r>
              <a:rPr lang="ar-IQ" dirty="0" smtClean="0"/>
              <a:t>1- القانون العام : مجموعة القواعد التي تحكم الروابط التي تظهر فيها الدولة باعتبارها صاحبة السيادة و السلطان في المجتمع طرفاً .</a:t>
            </a:r>
          </a:p>
          <a:p>
            <a:pPr marL="0" indent="0">
              <a:buNone/>
            </a:pPr>
            <a:r>
              <a:rPr lang="ar-IQ" dirty="0" smtClean="0"/>
              <a:t>2- القانون الخاص : مجموعة القواعد التي تحكم الروابط الناشئة بين الافراد أو بينهم و بين الدولة على اعتبارها شخصاً معنوياً عادياً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3661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43603"/>
              </p:ext>
            </p:extLst>
          </p:nvPr>
        </p:nvGraphicFramePr>
        <p:xfrm>
          <a:off x="323528" y="548680"/>
          <a:ext cx="85689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77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التقسيم الثلاثي للقانون </a:t>
            </a:r>
            <a:endParaRPr lang="ar-IQ" sz="3200" dirty="0"/>
          </a:p>
        </p:txBody>
      </p:sp>
      <p:graphicFrame>
        <p:nvGraphicFramePr>
          <p:cNvPr id="8" name="عنصر نائب للمحتوى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017118"/>
              </p:ext>
            </p:extLst>
          </p:nvPr>
        </p:nvGraphicFramePr>
        <p:xfrm>
          <a:off x="251520" y="1052736"/>
          <a:ext cx="84352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7869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132</Words>
  <Application>Microsoft Office PowerPoint</Application>
  <PresentationFormat>عرض على الشاشة (3:4)‏</PresentationFormat>
  <Paragraphs>34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الفصل التاسع </vt:lpstr>
      <vt:lpstr>التقسيم الثنائي للقانون </vt:lpstr>
      <vt:lpstr>عرض تقديمي في PowerPoint</vt:lpstr>
      <vt:lpstr>التقسيم الثلاثي للقانون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التاسع </dc:title>
  <dc:creator>Windows User</dc:creator>
  <cp:lastModifiedBy>Windows User</cp:lastModifiedBy>
  <cp:revision>12</cp:revision>
  <dcterms:created xsi:type="dcterms:W3CDTF">2019-08-02T20:01:55Z</dcterms:created>
  <dcterms:modified xsi:type="dcterms:W3CDTF">2019-08-05T20:18:43Z</dcterms:modified>
</cp:coreProperties>
</file>