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273DD-E9BE-49F2-A250-8029D1D048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3C6FCF2-7224-4962-B705-CC7AC7734F2B}">
      <dgm:prSet phldrT="[نص]" custT="1"/>
      <dgm:spPr/>
      <dgm:t>
        <a:bodyPr/>
        <a:lstStyle/>
        <a:p>
          <a:pPr rtl="1"/>
          <a:r>
            <a:rPr lang="ar-IQ" sz="3200" dirty="0" smtClean="0"/>
            <a:t>معنى النظرية </a:t>
          </a:r>
          <a:endParaRPr lang="ar-IQ" sz="3200" dirty="0"/>
        </a:p>
      </dgm:t>
    </dgm:pt>
    <dgm:pt modelId="{6AD0FD76-C43E-496F-8B49-B9FDCB2BA5EA}" type="parTrans" cxnId="{C921EFCE-C545-47C7-B22E-28C83C2A3FED}">
      <dgm:prSet/>
      <dgm:spPr/>
      <dgm:t>
        <a:bodyPr/>
        <a:lstStyle/>
        <a:p>
          <a:pPr rtl="1"/>
          <a:endParaRPr lang="ar-IQ"/>
        </a:p>
      </dgm:t>
    </dgm:pt>
    <dgm:pt modelId="{66801C73-E18E-4765-B123-61ECE2543033}" type="sibTrans" cxnId="{C921EFCE-C545-47C7-B22E-28C83C2A3FED}">
      <dgm:prSet/>
      <dgm:spPr/>
      <dgm:t>
        <a:bodyPr/>
        <a:lstStyle/>
        <a:p>
          <a:pPr rtl="1"/>
          <a:endParaRPr lang="ar-IQ"/>
        </a:p>
      </dgm:t>
    </dgm:pt>
    <dgm:pt modelId="{7F4C56A3-822B-4513-ACAF-9431490E5135}">
      <dgm:prSet phldrT="[نص]" custT="1"/>
      <dgm:spPr/>
      <dgm:t>
        <a:bodyPr/>
        <a:lstStyle/>
        <a:p>
          <a:pPr rtl="1"/>
          <a:r>
            <a:rPr lang="ar-IQ" sz="2800" dirty="0" smtClean="0"/>
            <a:t>تلك القدرة او السلطة الارادية التي يخولها القانون لشخص من الأشخاص في نطاق معلوم </a:t>
          </a:r>
          <a:endParaRPr lang="ar-IQ" sz="2800" dirty="0"/>
        </a:p>
      </dgm:t>
    </dgm:pt>
    <dgm:pt modelId="{67085A8F-B508-4811-99E7-718D81235EC8}" type="parTrans" cxnId="{9612B513-4520-4C75-90CE-E93FFAF02EB8}">
      <dgm:prSet/>
      <dgm:spPr/>
      <dgm:t>
        <a:bodyPr/>
        <a:lstStyle/>
        <a:p>
          <a:pPr rtl="1"/>
          <a:endParaRPr lang="ar-IQ"/>
        </a:p>
      </dgm:t>
    </dgm:pt>
    <dgm:pt modelId="{8E8BE258-38B3-4A2F-A8A7-3D5856813D30}" type="sibTrans" cxnId="{9612B513-4520-4C75-90CE-E93FFAF02EB8}">
      <dgm:prSet/>
      <dgm:spPr/>
      <dgm:t>
        <a:bodyPr/>
        <a:lstStyle/>
        <a:p>
          <a:pPr rtl="1"/>
          <a:endParaRPr lang="ar-IQ"/>
        </a:p>
      </dgm:t>
    </dgm:pt>
    <dgm:pt modelId="{507DF073-8CF7-4628-AAF4-40AAE3EAA768}">
      <dgm:prSet phldrT="[نص]" custT="1"/>
      <dgm:spPr/>
      <dgm:t>
        <a:bodyPr/>
        <a:lstStyle/>
        <a:p>
          <a:pPr rtl="1"/>
          <a:r>
            <a:rPr lang="ar-IQ" sz="3200" dirty="0" smtClean="0"/>
            <a:t>انتقادات النظرية </a:t>
          </a:r>
          <a:endParaRPr lang="ar-IQ" sz="3200" dirty="0"/>
        </a:p>
      </dgm:t>
    </dgm:pt>
    <dgm:pt modelId="{7BA3AF07-3A83-4979-91B3-0213B49E31A1}" type="parTrans" cxnId="{D31ABA29-2797-43D4-81B8-BEFD8AB6A444}">
      <dgm:prSet/>
      <dgm:spPr/>
      <dgm:t>
        <a:bodyPr/>
        <a:lstStyle/>
        <a:p>
          <a:pPr rtl="1"/>
          <a:endParaRPr lang="ar-IQ"/>
        </a:p>
      </dgm:t>
    </dgm:pt>
    <dgm:pt modelId="{5E3C0E23-EFEF-484C-8B8E-A138C608692B}" type="sibTrans" cxnId="{D31ABA29-2797-43D4-81B8-BEFD8AB6A444}">
      <dgm:prSet/>
      <dgm:spPr/>
      <dgm:t>
        <a:bodyPr/>
        <a:lstStyle/>
        <a:p>
          <a:pPr rtl="1"/>
          <a:endParaRPr lang="ar-IQ"/>
        </a:p>
      </dgm:t>
    </dgm:pt>
    <dgm:pt modelId="{2662DE4D-CF45-4916-A2B3-9CCA360F279C}">
      <dgm:prSet phldrT="[نص]" custT="1"/>
      <dgm:spPr/>
      <dgm:t>
        <a:bodyPr/>
        <a:lstStyle/>
        <a:p>
          <a:pPr rtl="1"/>
          <a:r>
            <a:rPr lang="ar-IQ" sz="2800" dirty="0" smtClean="0"/>
            <a:t>لاعتمادها على وجود الإرادة فلا يكون لعديمي او ناقصي الإرادة أي حق  </a:t>
          </a:r>
          <a:endParaRPr lang="ar-IQ" sz="2800" dirty="0"/>
        </a:p>
      </dgm:t>
    </dgm:pt>
    <dgm:pt modelId="{99079D74-F162-4F8B-AE06-A941F8ADDFD5}" type="parTrans" cxnId="{612856CF-776A-4394-876E-304CE9873CA6}">
      <dgm:prSet/>
      <dgm:spPr/>
      <dgm:t>
        <a:bodyPr/>
        <a:lstStyle/>
        <a:p>
          <a:pPr rtl="1"/>
          <a:endParaRPr lang="ar-IQ"/>
        </a:p>
      </dgm:t>
    </dgm:pt>
    <dgm:pt modelId="{CC0739DD-38C0-4677-87DC-6C238828431F}" type="sibTrans" cxnId="{612856CF-776A-4394-876E-304CE9873CA6}">
      <dgm:prSet/>
      <dgm:spPr/>
      <dgm:t>
        <a:bodyPr/>
        <a:lstStyle/>
        <a:p>
          <a:pPr rtl="1"/>
          <a:endParaRPr lang="ar-IQ"/>
        </a:p>
      </dgm:t>
    </dgm:pt>
    <dgm:pt modelId="{814A5738-D57C-472D-BFC1-25914277BE1F}">
      <dgm:prSet phldrT="[نص]" custT="1"/>
      <dgm:spPr/>
      <dgm:t>
        <a:bodyPr/>
        <a:lstStyle/>
        <a:p>
          <a:pPr rtl="1"/>
          <a:r>
            <a:rPr lang="ar-IQ" sz="2800" dirty="0" smtClean="0"/>
            <a:t>عدم الاعتراف للأشخاص المعنوية باي حق </a:t>
          </a:r>
          <a:endParaRPr lang="ar-IQ" sz="2800" dirty="0"/>
        </a:p>
      </dgm:t>
    </dgm:pt>
    <dgm:pt modelId="{4C9F8CE5-8540-4E6B-80E9-4C32DC0A4DB6}" type="parTrans" cxnId="{116B97B1-7552-4BD0-8411-A23AD9AAA598}">
      <dgm:prSet/>
      <dgm:spPr/>
      <dgm:t>
        <a:bodyPr/>
        <a:lstStyle/>
        <a:p>
          <a:pPr rtl="1"/>
          <a:endParaRPr lang="ar-IQ"/>
        </a:p>
      </dgm:t>
    </dgm:pt>
    <dgm:pt modelId="{98CAFED1-C3F6-4709-8D39-6544B8FC0AAB}" type="sibTrans" cxnId="{116B97B1-7552-4BD0-8411-A23AD9AAA598}">
      <dgm:prSet/>
      <dgm:spPr/>
      <dgm:t>
        <a:bodyPr/>
        <a:lstStyle/>
        <a:p>
          <a:pPr rtl="1"/>
          <a:endParaRPr lang="ar-IQ"/>
        </a:p>
      </dgm:t>
    </dgm:pt>
    <dgm:pt modelId="{7CEA4C6B-350B-41EC-86FB-47C17144535C}">
      <dgm:prSet phldrT="[نص]" custT="1"/>
      <dgm:spPr/>
      <dgm:t>
        <a:bodyPr/>
        <a:lstStyle/>
        <a:p>
          <a:pPr rtl="1"/>
          <a:r>
            <a:rPr lang="ar-IQ" sz="2800" dirty="0" smtClean="0"/>
            <a:t>انها تؤدي الى الخلط بين وجود الحق و استعماله او بين الحق و مباشرته </a:t>
          </a:r>
          <a:endParaRPr lang="ar-IQ" sz="2800" dirty="0"/>
        </a:p>
      </dgm:t>
    </dgm:pt>
    <dgm:pt modelId="{6E54173F-39A2-41A4-80C0-691919BEFB4E}" type="parTrans" cxnId="{045D20B7-2A21-41FE-802E-201796BD0B2C}">
      <dgm:prSet/>
      <dgm:spPr/>
      <dgm:t>
        <a:bodyPr/>
        <a:lstStyle/>
        <a:p>
          <a:pPr rtl="1"/>
          <a:endParaRPr lang="ar-IQ"/>
        </a:p>
      </dgm:t>
    </dgm:pt>
    <dgm:pt modelId="{750C26B6-74A5-4275-9E96-5CB032DBC39A}" type="sibTrans" cxnId="{045D20B7-2A21-41FE-802E-201796BD0B2C}">
      <dgm:prSet/>
      <dgm:spPr/>
      <dgm:t>
        <a:bodyPr/>
        <a:lstStyle/>
        <a:p>
          <a:pPr rtl="1"/>
          <a:endParaRPr lang="ar-IQ"/>
        </a:p>
      </dgm:t>
    </dgm:pt>
    <dgm:pt modelId="{DFD0F722-8ECC-4EE0-9C3B-F1EC064AEE42}" type="pres">
      <dgm:prSet presAssocID="{8D4273DD-E9BE-49F2-A250-8029D1D048E7}" presName="linear" presStyleCnt="0">
        <dgm:presLayoutVars>
          <dgm:animLvl val="lvl"/>
          <dgm:resizeHandles val="exact"/>
        </dgm:presLayoutVars>
      </dgm:prSet>
      <dgm:spPr/>
    </dgm:pt>
    <dgm:pt modelId="{47EEBB57-F040-429A-A5F3-38687295D082}" type="pres">
      <dgm:prSet presAssocID="{E3C6FCF2-7224-4962-B705-CC7AC7734F2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E6800AB-8182-460D-935F-45D7ADB13644}" type="pres">
      <dgm:prSet presAssocID="{E3C6FCF2-7224-4962-B705-CC7AC7734F2B}" presName="childText" presStyleLbl="revTx" presStyleIdx="0" presStyleCnt="2">
        <dgm:presLayoutVars>
          <dgm:bulletEnabled val="1"/>
        </dgm:presLayoutVars>
      </dgm:prSet>
      <dgm:spPr/>
    </dgm:pt>
    <dgm:pt modelId="{879A8BCC-9F49-414A-93AC-DD63FACF83D3}" type="pres">
      <dgm:prSet presAssocID="{507DF073-8CF7-4628-AAF4-40AAE3EAA76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9F847EB-294F-404E-8D70-495515956062}" type="pres">
      <dgm:prSet presAssocID="{507DF073-8CF7-4628-AAF4-40AAE3EAA76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C907457C-9214-4843-86C4-5C772EA58990}" type="presOf" srcId="{7F4C56A3-822B-4513-ACAF-9431490E5135}" destId="{FE6800AB-8182-460D-935F-45D7ADB13644}" srcOrd="0" destOrd="0" presId="urn:microsoft.com/office/officeart/2005/8/layout/vList2"/>
    <dgm:cxn modelId="{116B97B1-7552-4BD0-8411-A23AD9AAA598}" srcId="{507DF073-8CF7-4628-AAF4-40AAE3EAA768}" destId="{814A5738-D57C-472D-BFC1-25914277BE1F}" srcOrd="1" destOrd="0" parTransId="{4C9F8CE5-8540-4E6B-80E9-4C32DC0A4DB6}" sibTransId="{98CAFED1-C3F6-4709-8D39-6544B8FC0AAB}"/>
    <dgm:cxn modelId="{BF8F8914-B46B-4DAC-AFEB-1C59435C3E52}" type="presOf" srcId="{814A5738-D57C-472D-BFC1-25914277BE1F}" destId="{49F847EB-294F-404E-8D70-495515956062}" srcOrd="0" destOrd="1" presId="urn:microsoft.com/office/officeart/2005/8/layout/vList2"/>
    <dgm:cxn modelId="{BDECD79D-0796-4DD9-BF17-4313CE39A8D8}" type="presOf" srcId="{2662DE4D-CF45-4916-A2B3-9CCA360F279C}" destId="{49F847EB-294F-404E-8D70-495515956062}" srcOrd="0" destOrd="0" presId="urn:microsoft.com/office/officeart/2005/8/layout/vList2"/>
    <dgm:cxn modelId="{829E5AE3-8805-4CB1-B595-754E90523A58}" type="presOf" srcId="{E3C6FCF2-7224-4962-B705-CC7AC7734F2B}" destId="{47EEBB57-F040-429A-A5F3-38687295D082}" srcOrd="0" destOrd="0" presId="urn:microsoft.com/office/officeart/2005/8/layout/vList2"/>
    <dgm:cxn modelId="{D31ABA29-2797-43D4-81B8-BEFD8AB6A444}" srcId="{8D4273DD-E9BE-49F2-A250-8029D1D048E7}" destId="{507DF073-8CF7-4628-AAF4-40AAE3EAA768}" srcOrd="1" destOrd="0" parTransId="{7BA3AF07-3A83-4979-91B3-0213B49E31A1}" sibTransId="{5E3C0E23-EFEF-484C-8B8E-A138C608692B}"/>
    <dgm:cxn modelId="{0A8E2732-5C25-4AAE-B0DD-4B8ACDCAF72F}" type="presOf" srcId="{8D4273DD-E9BE-49F2-A250-8029D1D048E7}" destId="{DFD0F722-8ECC-4EE0-9C3B-F1EC064AEE42}" srcOrd="0" destOrd="0" presId="urn:microsoft.com/office/officeart/2005/8/layout/vList2"/>
    <dgm:cxn modelId="{82C06B86-9D6C-4F9C-8DA7-51CCBF7FB1DE}" type="presOf" srcId="{507DF073-8CF7-4628-AAF4-40AAE3EAA768}" destId="{879A8BCC-9F49-414A-93AC-DD63FACF83D3}" srcOrd="0" destOrd="0" presId="urn:microsoft.com/office/officeart/2005/8/layout/vList2"/>
    <dgm:cxn modelId="{9612B513-4520-4C75-90CE-E93FFAF02EB8}" srcId="{E3C6FCF2-7224-4962-B705-CC7AC7734F2B}" destId="{7F4C56A3-822B-4513-ACAF-9431490E5135}" srcOrd="0" destOrd="0" parTransId="{67085A8F-B508-4811-99E7-718D81235EC8}" sibTransId="{8E8BE258-38B3-4A2F-A8A7-3D5856813D30}"/>
    <dgm:cxn modelId="{247E60DE-4E76-41A0-A1BF-98F3D1C38CC5}" type="presOf" srcId="{7CEA4C6B-350B-41EC-86FB-47C17144535C}" destId="{49F847EB-294F-404E-8D70-495515956062}" srcOrd="0" destOrd="2" presId="urn:microsoft.com/office/officeart/2005/8/layout/vList2"/>
    <dgm:cxn modelId="{612856CF-776A-4394-876E-304CE9873CA6}" srcId="{507DF073-8CF7-4628-AAF4-40AAE3EAA768}" destId="{2662DE4D-CF45-4916-A2B3-9CCA360F279C}" srcOrd="0" destOrd="0" parTransId="{99079D74-F162-4F8B-AE06-A941F8ADDFD5}" sibTransId="{CC0739DD-38C0-4677-87DC-6C238828431F}"/>
    <dgm:cxn modelId="{045D20B7-2A21-41FE-802E-201796BD0B2C}" srcId="{507DF073-8CF7-4628-AAF4-40AAE3EAA768}" destId="{7CEA4C6B-350B-41EC-86FB-47C17144535C}" srcOrd="2" destOrd="0" parTransId="{6E54173F-39A2-41A4-80C0-691919BEFB4E}" sibTransId="{750C26B6-74A5-4275-9E96-5CB032DBC39A}"/>
    <dgm:cxn modelId="{C921EFCE-C545-47C7-B22E-28C83C2A3FED}" srcId="{8D4273DD-E9BE-49F2-A250-8029D1D048E7}" destId="{E3C6FCF2-7224-4962-B705-CC7AC7734F2B}" srcOrd="0" destOrd="0" parTransId="{6AD0FD76-C43E-496F-8B49-B9FDCB2BA5EA}" sibTransId="{66801C73-E18E-4765-B123-61ECE2543033}"/>
    <dgm:cxn modelId="{96682E46-1C2D-48C5-B056-700FF1AE5A68}" type="presParOf" srcId="{DFD0F722-8ECC-4EE0-9C3B-F1EC064AEE42}" destId="{47EEBB57-F040-429A-A5F3-38687295D082}" srcOrd="0" destOrd="0" presId="urn:microsoft.com/office/officeart/2005/8/layout/vList2"/>
    <dgm:cxn modelId="{2045A3BE-EFB4-41FE-9A13-71B555CA3CFC}" type="presParOf" srcId="{DFD0F722-8ECC-4EE0-9C3B-F1EC064AEE42}" destId="{FE6800AB-8182-460D-935F-45D7ADB13644}" srcOrd="1" destOrd="0" presId="urn:microsoft.com/office/officeart/2005/8/layout/vList2"/>
    <dgm:cxn modelId="{27935EFB-1A36-434C-BE4C-1060EF9E4C0E}" type="presParOf" srcId="{DFD0F722-8ECC-4EE0-9C3B-F1EC064AEE42}" destId="{879A8BCC-9F49-414A-93AC-DD63FACF83D3}" srcOrd="2" destOrd="0" presId="urn:microsoft.com/office/officeart/2005/8/layout/vList2"/>
    <dgm:cxn modelId="{6F46BAD9-E3D0-44A2-AB24-ECF35E219741}" type="presParOf" srcId="{DFD0F722-8ECC-4EE0-9C3B-F1EC064AEE42}" destId="{49F847EB-294F-404E-8D70-49551595606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2F630A-A0D6-41E8-BB93-2C702823DA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3545639-9168-4AAE-9D64-7486DB7586AD}">
      <dgm:prSet phldrT="[نص]" custT="1"/>
      <dgm:spPr/>
      <dgm:t>
        <a:bodyPr/>
        <a:lstStyle/>
        <a:p>
          <a:pPr rtl="1"/>
          <a:r>
            <a:rPr lang="ar-IQ" sz="3600" dirty="0" smtClean="0"/>
            <a:t>معنى النظرية </a:t>
          </a:r>
          <a:endParaRPr lang="ar-IQ" sz="3600" dirty="0"/>
        </a:p>
      </dgm:t>
    </dgm:pt>
    <dgm:pt modelId="{01103D3F-B69F-4714-A4B1-90812D5B8568}" type="parTrans" cxnId="{B5D5A93F-FF2A-4A43-B1F1-BA5D544208EF}">
      <dgm:prSet/>
      <dgm:spPr/>
      <dgm:t>
        <a:bodyPr/>
        <a:lstStyle/>
        <a:p>
          <a:pPr rtl="1"/>
          <a:endParaRPr lang="ar-IQ"/>
        </a:p>
      </dgm:t>
    </dgm:pt>
    <dgm:pt modelId="{71515AE9-9CB1-4773-B240-3E16D9438F53}" type="sibTrans" cxnId="{B5D5A93F-FF2A-4A43-B1F1-BA5D544208EF}">
      <dgm:prSet/>
      <dgm:spPr/>
      <dgm:t>
        <a:bodyPr/>
        <a:lstStyle/>
        <a:p>
          <a:pPr rtl="1"/>
          <a:endParaRPr lang="ar-IQ"/>
        </a:p>
      </dgm:t>
    </dgm:pt>
    <dgm:pt modelId="{BC6B2A03-2704-4A79-9090-D6162CEC17DD}">
      <dgm:prSet phldrT="[نص]" custT="1"/>
      <dgm:spPr/>
      <dgm:t>
        <a:bodyPr/>
        <a:lstStyle/>
        <a:p>
          <a:pPr rtl="1"/>
          <a:r>
            <a:rPr lang="ar-IQ" sz="3200" dirty="0" smtClean="0"/>
            <a:t>مصلحة يحميها القانون ( وهنا اهتم </a:t>
          </a:r>
          <a:r>
            <a:rPr lang="ar-IQ" sz="3200" dirty="0" err="1" smtClean="0"/>
            <a:t>ايرنج</a:t>
          </a:r>
          <a:r>
            <a:rPr lang="ar-IQ" sz="3200" dirty="0" smtClean="0"/>
            <a:t> بموضوع الحق و الغاية منه لا بصاحبه )</a:t>
          </a:r>
          <a:endParaRPr lang="ar-IQ" sz="3200" dirty="0"/>
        </a:p>
      </dgm:t>
    </dgm:pt>
    <dgm:pt modelId="{1F449A5D-DC4B-49BE-9321-488147B9DC1F}" type="parTrans" cxnId="{CA674428-3DB2-4D0F-8947-C5633F0D9580}">
      <dgm:prSet/>
      <dgm:spPr/>
      <dgm:t>
        <a:bodyPr/>
        <a:lstStyle/>
        <a:p>
          <a:pPr rtl="1"/>
          <a:endParaRPr lang="ar-IQ"/>
        </a:p>
      </dgm:t>
    </dgm:pt>
    <dgm:pt modelId="{4F7B6E7F-F1CB-4836-8E73-6EC718FB24F9}" type="sibTrans" cxnId="{CA674428-3DB2-4D0F-8947-C5633F0D9580}">
      <dgm:prSet/>
      <dgm:spPr/>
      <dgm:t>
        <a:bodyPr/>
        <a:lstStyle/>
        <a:p>
          <a:pPr rtl="1"/>
          <a:endParaRPr lang="ar-IQ"/>
        </a:p>
      </dgm:t>
    </dgm:pt>
    <dgm:pt modelId="{9E7D53EF-1778-4376-9D2C-A155D4C2037D}">
      <dgm:prSet phldrT="[نص]" custT="1"/>
      <dgm:spPr/>
      <dgm:t>
        <a:bodyPr/>
        <a:lstStyle/>
        <a:p>
          <a:pPr rtl="1"/>
          <a:r>
            <a:rPr lang="ar-IQ" sz="3200" dirty="0" smtClean="0"/>
            <a:t>انتقادات النظرية </a:t>
          </a:r>
          <a:endParaRPr lang="ar-IQ" sz="3200" dirty="0"/>
        </a:p>
      </dgm:t>
    </dgm:pt>
    <dgm:pt modelId="{4DF3EBFE-9E80-4AE9-BD30-7BA5B4D7AE11}" type="parTrans" cxnId="{692C3BB6-4B2F-4F47-8869-9A9CA69FD1CF}">
      <dgm:prSet/>
      <dgm:spPr/>
      <dgm:t>
        <a:bodyPr/>
        <a:lstStyle/>
        <a:p>
          <a:pPr rtl="1"/>
          <a:endParaRPr lang="ar-IQ"/>
        </a:p>
      </dgm:t>
    </dgm:pt>
    <dgm:pt modelId="{473C5FBE-9277-477F-BDFA-990C7A94B090}" type="sibTrans" cxnId="{692C3BB6-4B2F-4F47-8869-9A9CA69FD1CF}">
      <dgm:prSet/>
      <dgm:spPr/>
      <dgm:t>
        <a:bodyPr/>
        <a:lstStyle/>
        <a:p>
          <a:pPr rtl="1"/>
          <a:endParaRPr lang="ar-IQ"/>
        </a:p>
      </dgm:t>
    </dgm:pt>
    <dgm:pt modelId="{DD9C4671-366F-4C01-86EC-3B8A68A0D850}">
      <dgm:prSet phldrT="[نص]" custT="1"/>
      <dgm:spPr/>
      <dgm:t>
        <a:bodyPr/>
        <a:lstStyle/>
        <a:p>
          <a:pPr rtl="1"/>
          <a:r>
            <a:rPr lang="ar-IQ" sz="2800" dirty="0" smtClean="0"/>
            <a:t>الخطأ تعريف الحق بغايته فالحق هو وسيلة لتحقيق المصلحة </a:t>
          </a:r>
          <a:endParaRPr lang="ar-IQ" sz="2800" dirty="0"/>
        </a:p>
      </dgm:t>
    </dgm:pt>
    <dgm:pt modelId="{094C3A7E-60A0-4E7B-AC95-C601C69DB666}" type="parTrans" cxnId="{CFDB9BEA-BE3A-4358-A85A-0858AF50DD79}">
      <dgm:prSet/>
      <dgm:spPr/>
      <dgm:t>
        <a:bodyPr/>
        <a:lstStyle/>
        <a:p>
          <a:pPr rtl="1"/>
          <a:endParaRPr lang="ar-IQ"/>
        </a:p>
      </dgm:t>
    </dgm:pt>
    <dgm:pt modelId="{14D8F03B-7257-412B-B709-423A6E43CF8A}" type="sibTrans" cxnId="{CFDB9BEA-BE3A-4358-A85A-0858AF50DD79}">
      <dgm:prSet/>
      <dgm:spPr/>
      <dgm:t>
        <a:bodyPr/>
        <a:lstStyle/>
        <a:p>
          <a:pPr rtl="1"/>
          <a:endParaRPr lang="ar-IQ"/>
        </a:p>
      </dgm:t>
    </dgm:pt>
    <dgm:pt modelId="{E74EEBCE-904A-490D-B272-29DF1CF3B1B0}">
      <dgm:prSet phldrT="[نص]" custT="1"/>
      <dgm:spPr/>
      <dgm:t>
        <a:bodyPr/>
        <a:lstStyle/>
        <a:p>
          <a:pPr rtl="1"/>
          <a:r>
            <a:rPr lang="ar-IQ" sz="2800" dirty="0" smtClean="0"/>
            <a:t>انها جعلت من الحماية القانونية هو الفيصل في وجود الحق من عدمه ، فالحماية لا تكون </a:t>
          </a:r>
          <a:r>
            <a:rPr lang="ar-IQ" sz="2800" dirty="0" err="1" smtClean="0"/>
            <a:t>الابوجود</a:t>
          </a:r>
          <a:r>
            <a:rPr lang="ar-IQ" sz="2800" dirty="0" smtClean="0"/>
            <a:t> الحق </a:t>
          </a:r>
          <a:endParaRPr lang="ar-IQ" sz="2800" dirty="0"/>
        </a:p>
      </dgm:t>
    </dgm:pt>
    <dgm:pt modelId="{3470F805-A0F5-4753-9F97-D2123EF37A1C}" type="parTrans" cxnId="{B44E7DB3-B1DA-4837-AAAC-B3F217EF493C}">
      <dgm:prSet/>
      <dgm:spPr/>
      <dgm:t>
        <a:bodyPr/>
        <a:lstStyle/>
        <a:p>
          <a:pPr rtl="1"/>
          <a:endParaRPr lang="ar-IQ"/>
        </a:p>
      </dgm:t>
    </dgm:pt>
    <dgm:pt modelId="{875C5521-CDA7-4DD2-A6FB-228AF09F42DB}" type="sibTrans" cxnId="{B44E7DB3-B1DA-4837-AAAC-B3F217EF493C}">
      <dgm:prSet/>
      <dgm:spPr/>
      <dgm:t>
        <a:bodyPr/>
        <a:lstStyle/>
        <a:p>
          <a:pPr rtl="1"/>
          <a:endParaRPr lang="ar-IQ"/>
        </a:p>
      </dgm:t>
    </dgm:pt>
    <dgm:pt modelId="{DED5E48E-958C-4745-8A02-9EA3F28DA0CF}" type="pres">
      <dgm:prSet presAssocID="{6E2F630A-A0D6-41E8-BB93-2C702823DA62}" presName="linear" presStyleCnt="0">
        <dgm:presLayoutVars>
          <dgm:animLvl val="lvl"/>
          <dgm:resizeHandles val="exact"/>
        </dgm:presLayoutVars>
      </dgm:prSet>
      <dgm:spPr/>
    </dgm:pt>
    <dgm:pt modelId="{008155F7-80B8-4D97-A558-1C778D9FBF92}" type="pres">
      <dgm:prSet presAssocID="{B3545639-9168-4AAE-9D64-7486DB7586A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C9A1033-03B2-4574-B3E8-B2ADD1270AA3}" type="pres">
      <dgm:prSet presAssocID="{B3545639-9168-4AAE-9D64-7486DB7586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D90CF64-B9B0-4538-8670-87BE16446A39}" type="pres">
      <dgm:prSet presAssocID="{9E7D53EF-1778-4376-9D2C-A155D4C2037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E5FAFAE-3A6E-493A-9595-F74623F172C2}" type="pres">
      <dgm:prSet presAssocID="{9E7D53EF-1778-4376-9D2C-A155D4C203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92C3BB6-4B2F-4F47-8869-9A9CA69FD1CF}" srcId="{6E2F630A-A0D6-41E8-BB93-2C702823DA62}" destId="{9E7D53EF-1778-4376-9D2C-A155D4C2037D}" srcOrd="1" destOrd="0" parTransId="{4DF3EBFE-9E80-4AE9-BD30-7BA5B4D7AE11}" sibTransId="{473C5FBE-9277-477F-BDFA-990C7A94B090}"/>
    <dgm:cxn modelId="{50409D38-3353-4F2F-942C-51FF0F3BF9ED}" type="presOf" srcId="{6E2F630A-A0D6-41E8-BB93-2C702823DA62}" destId="{DED5E48E-958C-4745-8A02-9EA3F28DA0CF}" srcOrd="0" destOrd="0" presId="urn:microsoft.com/office/officeart/2005/8/layout/vList2"/>
    <dgm:cxn modelId="{CFDB9BEA-BE3A-4358-A85A-0858AF50DD79}" srcId="{9E7D53EF-1778-4376-9D2C-A155D4C2037D}" destId="{DD9C4671-366F-4C01-86EC-3B8A68A0D850}" srcOrd="0" destOrd="0" parTransId="{094C3A7E-60A0-4E7B-AC95-C601C69DB666}" sibTransId="{14D8F03B-7257-412B-B709-423A6E43CF8A}"/>
    <dgm:cxn modelId="{0009B548-B793-4106-B48E-46A3EA6BEBC4}" type="presOf" srcId="{E74EEBCE-904A-490D-B272-29DF1CF3B1B0}" destId="{1E5FAFAE-3A6E-493A-9595-F74623F172C2}" srcOrd="0" destOrd="1" presId="urn:microsoft.com/office/officeart/2005/8/layout/vList2"/>
    <dgm:cxn modelId="{B44E7DB3-B1DA-4837-AAAC-B3F217EF493C}" srcId="{9E7D53EF-1778-4376-9D2C-A155D4C2037D}" destId="{E74EEBCE-904A-490D-B272-29DF1CF3B1B0}" srcOrd="1" destOrd="0" parTransId="{3470F805-A0F5-4753-9F97-D2123EF37A1C}" sibTransId="{875C5521-CDA7-4DD2-A6FB-228AF09F42DB}"/>
    <dgm:cxn modelId="{24E1C395-4EAB-438E-958F-89E76A261EEF}" type="presOf" srcId="{DD9C4671-366F-4C01-86EC-3B8A68A0D850}" destId="{1E5FAFAE-3A6E-493A-9595-F74623F172C2}" srcOrd="0" destOrd="0" presId="urn:microsoft.com/office/officeart/2005/8/layout/vList2"/>
    <dgm:cxn modelId="{5FD9C4B9-6183-47D3-BDF4-FC8A95502F61}" type="presOf" srcId="{B3545639-9168-4AAE-9D64-7486DB7586AD}" destId="{008155F7-80B8-4D97-A558-1C778D9FBF92}" srcOrd="0" destOrd="0" presId="urn:microsoft.com/office/officeart/2005/8/layout/vList2"/>
    <dgm:cxn modelId="{B5D5A93F-FF2A-4A43-B1F1-BA5D544208EF}" srcId="{6E2F630A-A0D6-41E8-BB93-2C702823DA62}" destId="{B3545639-9168-4AAE-9D64-7486DB7586AD}" srcOrd="0" destOrd="0" parTransId="{01103D3F-B69F-4714-A4B1-90812D5B8568}" sibTransId="{71515AE9-9CB1-4773-B240-3E16D9438F53}"/>
    <dgm:cxn modelId="{A479DA5D-A511-486A-B3D3-15A6B91587BC}" type="presOf" srcId="{BC6B2A03-2704-4A79-9090-D6162CEC17DD}" destId="{8C9A1033-03B2-4574-B3E8-B2ADD1270AA3}" srcOrd="0" destOrd="0" presId="urn:microsoft.com/office/officeart/2005/8/layout/vList2"/>
    <dgm:cxn modelId="{CA674428-3DB2-4D0F-8947-C5633F0D9580}" srcId="{B3545639-9168-4AAE-9D64-7486DB7586AD}" destId="{BC6B2A03-2704-4A79-9090-D6162CEC17DD}" srcOrd="0" destOrd="0" parTransId="{1F449A5D-DC4B-49BE-9321-488147B9DC1F}" sibTransId="{4F7B6E7F-F1CB-4836-8E73-6EC718FB24F9}"/>
    <dgm:cxn modelId="{D702CE34-0021-4999-A2BE-14EA555180CB}" type="presOf" srcId="{9E7D53EF-1778-4376-9D2C-A155D4C2037D}" destId="{AD90CF64-B9B0-4538-8670-87BE16446A39}" srcOrd="0" destOrd="0" presId="urn:microsoft.com/office/officeart/2005/8/layout/vList2"/>
    <dgm:cxn modelId="{4267AC10-0972-4EBD-B522-BB1F067F9BF8}" type="presParOf" srcId="{DED5E48E-958C-4745-8A02-9EA3F28DA0CF}" destId="{008155F7-80B8-4D97-A558-1C778D9FBF92}" srcOrd="0" destOrd="0" presId="urn:microsoft.com/office/officeart/2005/8/layout/vList2"/>
    <dgm:cxn modelId="{7D8B8DD1-E4E2-47DC-AF5A-67D3BF841075}" type="presParOf" srcId="{DED5E48E-958C-4745-8A02-9EA3F28DA0CF}" destId="{8C9A1033-03B2-4574-B3E8-B2ADD1270AA3}" srcOrd="1" destOrd="0" presId="urn:microsoft.com/office/officeart/2005/8/layout/vList2"/>
    <dgm:cxn modelId="{CD093F33-D41A-4163-85D3-FE4973BBBC1D}" type="presParOf" srcId="{DED5E48E-958C-4745-8A02-9EA3F28DA0CF}" destId="{AD90CF64-B9B0-4538-8670-87BE16446A39}" srcOrd="2" destOrd="0" presId="urn:microsoft.com/office/officeart/2005/8/layout/vList2"/>
    <dgm:cxn modelId="{9A0AD91A-F44C-4608-89CC-7A943D7E354C}" type="presParOf" srcId="{DED5E48E-958C-4745-8A02-9EA3F28DA0CF}" destId="{1E5FAFAE-3A6E-493A-9595-F74623F172C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CBF758-431B-4B78-BC76-E25912A1375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3F2395A9-1045-433C-8921-4ABA74358DD2}">
      <dgm:prSet phldrT="[نص]" custT="1"/>
      <dgm:spPr/>
      <dgm:t>
        <a:bodyPr/>
        <a:lstStyle/>
        <a:p>
          <a:pPr rtl="1"/>
          <a:r>
            <a:rPr lang="ar-IQ" sz="3600" dirty="0" smtClean="0"/>
            <a:t>عناصر الحق عند دابان  </a:t>
          </a:r>
          <a:endParaRPr lang="ar-IQ" sz="3600" dirty="0"/>
        </a:p>
      </dgm:t>
    </dgm:pt>
    <dgm:pt modelId="{95A2751B-F4C3-4500-8C8E-A0AE479A292E}" type="parTrans" cxnId="{63B69388-60A7-42B7-8162-8D86AF6DA27B}">
      <dgm:prSet/>
      <dgm:spPr/>
      <dgm:t>
        <a:bodyPr/>
        <a:lstStyle/>
        <a:p>
          <a:pPr rtl="1"/>
          <a:endParaRPr lang="ar-IQ"/>
        </a:p>
      </dgm:t>
    </dgm:pt>
    <dgm:pt modelId="{029DE80E-A48A-4BBB-A1DA-CC7B38212308}" type="sibTrans" cxnId="{63B69388-60A7-42B7-8162-8D86AF6DA27B}">
      <dgm:prSet/>
      <dgm:spPr/>
      <dgm:t>
        <a:bodyPr/>
        <a:lstStyle/>
        <a:p>
          <a:pPr rtl="1"/>
          <a:endParaRPr lang="ar-IQ"/>
        </a:p>
      </dgm:t>
    </dgm:pt>
    <dgm:pt modelId="{19E086AA-524C-4ABE-9C69-79AC4B55FD4B}">
      <dgm:prSet phldrT="[نص]"/>
      <dgm:spPr/>
      <dgm:t>
        <a:bodyPr/>
        <a:lstStyle/>
        <a:p>
          <a:pPr rtl="1"/>
          <a:r>
            <a:rPr lang="ar-IQ" dirty="0" smtClean="0"/>
            <a:t>الاستئثار </a:t>
          </a:r>
          <a:endParaRPr lang="ar-IQ" dirty="0"/>
        </a:p>
      </dgm:t>
    </dgm:pt>
    <dgm:pt modelId="{6248D552-CEC5-40CA-A21E-EA776436BDEC}" type="parTrans" cxnId="{78C2C318-6749-480E-95AE-D98E9D57C12B}">
      <dgm:prSet/>
      <dgm:spPr/>
      <dgm:t>
        <a:bodyPr/>
        <a:lstStyle/>
        <a:p>
          <a:pPr rtl="1"/>
          <a:endParaRPr lang="ar-IQ"/>
        </a:p>
      </dgm:t>
    </dgm:pt>
    <dgm:pt modelId="{83AD6A0F-EDE1-4536-87CB-124FAAE45B41}" type="sibTrans" cxnId="{78C2C318-6749-480E-95AE-D98E9D57C12B}">
      <dgm:prSet/>
      <dgm:spPr/>
      <dgm:t>
        <a:bodyPr/>
        <a:lstStyle/>
        <a:p>
          <a:pPr rtl="1"/>
          <a:endParaRPr lang="ar-IQ"/>
        </a:p>
      </dgm:t>
    </dgm:pt>
    <dgm:pt modelId="{BA8C75E7-EEE0-4715-90F0-E1F7725D76A2}">
      <dgm:prSet phldrT="[نص]"/>
      <dgm:spPr/>
      <dgm:t>
        <a:bodyPr/>
        <a:lstStyle/>
        <a:p>
          <a:pPr rtl="1"/>
          <a:r>
            <a:rPr lang="ar-IQ" dirty="0" smtClean="0"/>
            <a:t>التسلط </a:t>
          </a:r>
          <a:endParaRPr lang="ar-IQ" dirty="0"/>
        </a:p>
      </dgm:t>
    </dgm:pt>
    <dgm:pt modelId="{85DAA475-8CAC-4F93-9B45-DFC82B1130D9}" type="parTrans" cxnId="{C85B5FA0-9116-479D-87E5-9944429F3800}">
      <dgm:prSet/>
      <dgm:spPr/>
      <dgm:t>
        <a:bodyPr/>
        <a:lstStyle/>
        <a:p>
          <a:pPr rtl="1"/>
          <a:endParaRPr lang="ar-IQ"/>
        </a:p>
      </dgm:t>
    </dgm:pt>
    <dgm:pt modelId="{55F4155F-3984-4098-BE5F-EF8FDA5446D9}" type="sibTrans" cxnId="{C85B5FA0-9116-479D-87E5-9944429F3800}">
      <dgm:prSet/>
      <dgm:spPr/>
      <dgm:t>
        <a:bodyPr/>
        <a:lstStyle/>
        <a:p>
          <a:pPr rtl="1"/>
          <a:endParaRPr lang="ar-IQ"/>
        </a:p>
      </dgm:t>
    </dgm:pt>
    <dgm:pt modelId="{285407EB-6255-4608-A383-E1DB59853E1D}">
      <dgm:prSet phldrT="[نص]"/>
      <dgm:spPr/>
      <dgm:t>
        <a:bodyPr/>
        <a:lstStyle/>
        <a:p>
          <a:pPr rtl="1"/>
          <a:r>
            <a:rPr lang="ar-IQ" dirty="0" smtClean="0"/>
            <a:t>الحماية القانونية </a:t>
          </a:r>
          <a:endParaRPr lang="ar-IQ" dirty="0"/>
        </a:p>
      </dgm:t>
    </dgm:pt>
    <dgm:pt modelId="{514B7F33-A8F4-435D-9C69-BA21B9A1F48B}" type="parTrans" cxnId="{2B4CBAB1-2866-4C4C-99A4-826798CF7ED4}">
      <dgm:prSet/>
      <dgm:spPr/>
      <dgm:t>
        <a:bodyPr/>
        <a:lstStyle/>
        <a:p>
          <a:pPr rtl="1"/>
          <a:endParaRPr lang="ar-IQ"/>
        </a:p>
      </dgm:t>
    </dgm:pt>
    <dgm:pt modelId="{9E0FAE95-A494-4636-9296-9FA2B9953A3A}" type="sibTrans" cxnId="{2B4CBAB1-2866-4C4C-99A4-826798CF7ED4}">
      <dgm:prSet/>
      <dgm:spPr/>
      <dgm:t>
        <a:bodyPr/>
        <a:lstStyle/>
        <a:p>
          <a:pPr rtl="1"/>
          <a:endParaRPr lang="ar-IQ"/>
        </a:p>
      </dgm:t>
    </dgm:pt>
    <dgm:pt modelId="{A9608A6E-874A-4C82-841C-A608E899D0DC}">
      <dgm:prSet phldrT="[نص]"/>
      <dgm:spPr/>
      <dgm:t>
        <a:bodyPr/>
        <a:lstStyle/>
        <a:p>
          <a:pPr rtl="1"/>
          <a:r>
            <a:rPr lang="ar-IQ" dirty="0" smtClean="0"/>
            <a:t>احترام الغير للحق</a:t>
          </a:r>
          <a:endParaRPr lang="ar-IQ" dirty="0"/>
        </a:p>
      </dgm:t>
    </dgm:pt>
    <dgm:pt modelId="{E4EC01FC-A455-4701-BF58-98C8AF8159FE}" type="parTrans" cxnId="{E62B9818-21AD-4B47-BD59-67767F87A621}">
      <dgm:prSet/>
      <dgm:spPr/>
      <dgm:t>
        <a:bodyPr/>
        <a:lstStyle/>
        <a:p>
          <a:pPr rtl="1"/>
          <a:endParaRPr lang="ar-IQ"/>
        </a:p>
      </dgm:t>
    </dgm:pt>
    <dgm:pt modelId="{DFD862EA-F5DF-4EEE-A7B6-476B9FF41195}" type="sibTrans" cxnId="{E62B9818-21AD-4B47-BD59-67767F87A621}">
      <dgm:prSet/>
      <dgm:spPr/>
      <dgm:t>
        <a:bodyPr/>
        <a:lstStyle/>
        <a:p>
          <a:pPr rtl="1"/>
          <a:endParaRPr lang="ar-IQ"/>
        </a:p>
      </dgm:t>
    </dgm:pt>
    <dgm:pt modelId="{511A4FB2-5DF6-4438-8330-C4CA9D577335}" type="pres">
      <dgm:prSet presAssocID="{B0CBF758-431B-4B78-BC76-E25912A13754}" presName="composite" presStyleCnt="0">
        <dgm:presLayoutVars>
          <dgm:chMax val="1"/>
          <dgm:dir/>
          <dgm:resizeHandles val="exact"/>
        </dgm:presLayoutVars>
      </dgm:prSet>
      <dgm:spPr/>
    </dgm:pt>
    <dgm:pt modelId="{BC022E6C-5D49-423F-8E20-8AC5BE03127A}" type="pres">
      <dgm:prSet presAssocID="{B0CBF758-431B-4B78-BC76-E25912A13754}" presName="radial" presStyleCnt="0">
        <dgm:presLayoutVars>
          <dgm:animLvl val="ctr"/>
        </dgm:presLayoutVars>
      </dgm:prSet>
      <dgm:spPr/>
    </dgm:pt>
    <dgm:pt modelId="{2DD0E451-0302-4F8D-BB6D-CD6F39FB21BC}" type="pres">
      <dgm:prSet presAssocID="{3F2395A9-1045-433C-8921-4ABA74358DD2}" presName="centerShape" presStyleLbl="vennNode1" presStyleIdx="0" presStyleCnt="5"/>
      <dgm:spPr/>
      <dgm:t>
        <a:bodyPr/>
        <a:lstStyle/>
        <a:p>
          <a:pPr rtl="1"/>
          <a:endParaRPr lang="ar-IQ"/>
        </a:p>
      </dgm:t>
    </dgm:pt>
    <dgm:pt modelId="{86ABE5E7-868C-43E1-ABB9-5FDA25C78C95}" type="pres">
      <dgm:prSet presAssocID="{19E086AA-524C-4ABE-9C69-79AC4B55FD4B}" presName="node" presStyleLbl="vennNode1" presStyleIdx="1" presStyleCnt="5">
        <dgm:presLayoutVars>
          <dgm:bulletEnabled val="1"/>
        </dgm:presLayoutVars>
      </dgm:prSet>
      <dgm:spPr/>
    </dgm:pt>
    <dgm:pt modelId="{2E62983F-CAC8-48E2-AF33-35E9E47C0CD6}" type="pres">
      <dgm:prSet presAssocID="{BA8C75E7-EEE0-4715-90F0-E1F7725D76A2}" presName="node" presStyleLbl="vennNode1" presStyleIdx="2" presStyleCnt="5">
        <dgm:presLayoutVars>
          <dgm:bulletEnabled val="1"/>
        </dgm:presLayoutVars>
      </dgm:prSet>
      <dgm:spPr/>
    </dgm:pt>
    <dgm:pt modelId="{DCBA5413-30E6-437C-A8BF-6618243E4227}" type="pres">
      <dgm:prSet presAssocID="{285407EB-6255-4608-A383-E1DB59853E1D}" presName="node" presStyleLbl="vennNode1" presStyleIdx="3" presStyleCnt="5">
        <dgm:presLayoutVars>
          <dgm:bulletEnabled val="1"/>
        </dgm:presLayoutVars>
      </dgm:prSet>
      <dgm:spPr/>
    </dgm:pt>
    <dgm:pt modelId="{B58C338E-7A5D-4B97-AF00-C7602534C4B4}" type="pres">
      <dgm:prSet presAssocID="{A9608A6E-874A-4C82-841C-A608E899D0DC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C485A670-6F6C-41E5-AC79-809E6F09BE76}" type="presOf" srcId="{B0CBF758-431B-4B78-BC76-E25912A13754}" destId="{511A4FB2-5DF6-4438-8330-C4CA9D577335}" srcOrd="0" destOrd="0" presId="urn:microsoft.com/office/officeart/2005/8/layout/radial3"/>
    <dgm:cxn modelId="{78C2C318-6749-480E-95AE-D98E9D57C12B}" srcId="{3F2395A9-1045-433C-8921-4ABA74358DD2}" destId="{19E086AA-524C-4ABE-9C69-79AC4B55FD4B}" srcOrd="0" destOrd="0" parTransId="{6248D552-CEC5-40CA-A21E-EA776436BDEC}" sibTransId="{83AD6A0F-EDE1-4536-87CB-124FAAE45B41}"/>
    <dgm:cxn modelId="{CE608D6B-C512-4626-A6DE-FD70A6A2B3F7}" type="presOf" srcId="{285407EB-6255-4608-A383-E1DB59853E1D}" destId="{DCBA5413-30E6-437C-A8BF-6618243E4227}" srcOrd="0" destOrd="0" presId="urn:microsoft.com/office/officeart/2005/8/layout/radial3"/>
    <dgm:cxn modelId="{2B4CBAB1-2866-4C4C-99A4-826798CF7ED4}" srcId="{3F2395A9-1045-433C-8921-4ABA74358DD2}" destId="{285407EB-6255-4608-A383-E1DB59853E1D}" srcOrd="2" destOrd="0" parTransId="{514B7F33-A8F4-435D-9C69-BA21B9A1F48B}" sibTransId="{9E0FAE95-A494-4636-9296-9FA2B9953A3A}"/>
    <dgm:cxn modelId="{0B30C69E-3CF0-4534-8984-B75C5E1B1060}" type="presOf" srcId="{A9608A6E-874A-4C82-841C-A608E899D0DC}" destId="{B58C338E-7A5D-4B97-AF00-C7602534C4B4}" srcOrd="0" destOrd="0" presId="urn:microsoft.com/office/officeart/2005/8/layout/radial3"/>
    <dgm:cxn modelId="{E62B9818-21AD-4B47-BD59-67767F87A621}" srcId="{3F2395A9-1045-433C-8921-4ABA74358DD2}" destId="{A9608A6E-874A-4C82-841C-A608E899D0DC}" srcOrd="3" destOrd="0" parTransId="{E4EC01FC-A455-4701-BF58-98C8AF8159FE}" sibTransId="{DFD862EA-F5DF-4EEE-A7B6-476B9FF41195}"/>
    <dgm:cxn modelId="{A0630428-6822-4117-B1EF-2FC25E3F1C56}" type="presOf" srcId="{19E086AA-524C-4ABE-9C69-79AC4B55FD4B}" destId="{86ABE5E7-868C-43E1-ABB9-5FDA25C78C95}" srcOrd="0" destOrd="0" presId="urn:microsoft.com/office/officeart/2005/8/layout/radial3"/>
    <dgm:cxn modelId="{63B69388-60A7-42B7-8162-8D86AF6DA27B}" srcId="{B0CBF758-431B-4B78-BC76-E25912A13754}" destId="{3F2395A9-1045-433C-8921-4ABA74358DD2}" srcOrd="0" destOrd="0" parTransId="{95A2751B-F4C3-4500-8C8E-A0AE479A292E}" sibTransId="{029DE80E-A48A-4BBB-A1DA-CC7B38212308}"/>
    <dgm:cxn modelId="{C85B5FA0-9116-479D-87E5-9944429F3800}" srcId="{3F2395A9-1045-433C-8921-4ABA74358DD2}" destId="{BA8C75E7-EEE0-4715-90F0-E1F7725D76A2}" srcOrd="1" destOrd="0" parTransId="{85DAA475-8CAC-4F93-9B45-DFC82B1130D9}" sibTransId="{55F4155F-3984-4098-BE5F-EF8FDA5446D9}"/>
    <dgm:cxn modelId="{D7258682-B232-4C7B-AE18-F100E3C3DED6}" type="presOf" srcId="{3F2395A9-1045-433C-8921-4ABA74358DD2}" destId="{2DD0E451-0302-4F8D-BB6D-CD6F39FB21BC}" srcOrd="0" destOrd="0" presId="urn:microsoft.com/office/officeart/2005/8/layout/radial3"/>
    <dgm:cxn modelId="{F1BA8B07-A0C5-4402-993A-0CAE81CFDF06}" type="presOf" srcId="{BA8C75E7-EEE0-4715-90F0-E1F7725D76A2}" destId="{2E62983F-CAC8-48E2-AF33-35E9E47C0CD6}" srcOrd="0" destOrd="0" presId="urn:microsoft.com/office/officeart/2005/8/layout/radial3"/>
    <dgm:cxn modelId="{2328F399-1E8A-4323-9ED7-22E47F7A311B}" type="presParOf" srcId="{511A4FB2-5DF6-4438-8330-C4CA9D577335}" destId="{BC022E6C-5D49-423F-8E20-8AC5BE03127A}" srcOrd="0" destOrd="0" presId="urn:microsoft.com/office/officeart/2005/8/layout/radial3"/>
    <dgm:cxn modelId="{7E7A7C6D-C1B2-4E0D-9366-572B7D94661D}" type="presParOf" srcId="{BC022E6C-5D49-423F-8E20-8AC5BE03127A}" destId="{2DD0E451-0302-4F8D-BB6D-CD6F39FB21BC}" srcOrd="0" destOrd="0" presId="urn:microsoft.com/office/officeart/2005/8/layout/radial3"/>
    <dgm:cxn modelId="{B4489986-8C3F-4454-941A-EA5196C06ADB}" type="presParOf" srcId="{BC022E6C-5D49-423F-8E20-8AC5BE03127A}" destId="{86ABE5E7-868C-43E1-ABB9-5FDA25C78C95}" srcOrd="1" destOrd="0" presId="urn:microsoft.com/office/officeart/2005/8/layout/radial3"/>
    <dgm:cxn modelId="{CAAF07DC-B7E4-4A5A-A0CE-7DF769DF3BAD}" type="presParOf" srcId="{BC022E6C-5D49-423F-8E20-8AC5BE03127A}" destId="{2E62983F-CAC8-48E2-AF33-35E9E47C0CD6}" srcOrd="2" destOrd="0" presId="urn:microsoft.com/office/officeart/2005/8/layout/radial3"/>
    <dgm:cxn modelId="{19BB8326-4322-4791-B9A3-9303FB5D6E36}" type="presParOf" srcId="{BC022E6C-5D49-423F-8E20-8AC5BE03127A}" destId="{DCBA5413-30E6-437C-A8BF-6618243E4227}" srcOrd="3" destOrd="0" presId="urn:microsoft.com/office/officeart/2005/8/layout/radial3"/>
    <dgm:cxn modelId="{D87D6FE4-B337-40B4-B229-D464E791254E}" type="presParOf" srcId="{BC022E6C-5D49-423F-8E20-8AC5BE03127A}" destId="{B58C338E-7A5D-4B97-AF00-C7602534C4B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EBB57-F040-429A-A5F3-38687295D082}">
      <dsp:nvSpPr>
        <dsp:cNvPr id="0" name=""/>
        <dsp:cNvSpPr/>
      </dsp:nvSpPr>
      <dsp:spPr>
        <a:xfrm>
          <a:off x="0" y="3167"/>
          <a:ext cx="8784976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معنى النظرية </a:t>
          </a:r>
          <a:endParaRPr lang="ar-IQ" sz="3200" kern="1200" dirty="0"/>
        </a:p>
      </dsp:txBody>
      <dsp:txXfrm>
        <a:off x="58485" y="61652"/>
        <a:ext cx="8668006" cy="1081110"/>
      </dsp:txXfrm>
    </dsp:sp>
    <dsp:sp modelId="{FE6800AB-8182-460D-935F-45D7ADB13644}">
      <dsp:nvSpPr>
        <dsp:cNvPr id="0" name=""/>
        <dsp:cNvSpPr/>
      </dsp:nvSpPr>
      <dsp:spPr>
        <a:xfrm>
          <a:off x="0" y="1201247"/>
          <a:ext cx="8784976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تلك القدرة او السلطة الارادية التي يخولها القانون لشخص من الأشخاص في نطاق معلوم </a:t>
          </a:r>
          <a:endParaRPr lang="ar-IQ" sz="2800" kern="1200" dirty="0"/>
        </a:p>
      </dsp:txBody>
      <dsp:txXfrm>
        <a:off x="0" y="1201247"/>
        <a:ext cx="8784976" cy="1059840"/>
      </dsp:txXfrm>
    </dsp:sp>
    <dsp:sp modelId="{879A8BCC-9F49-414A-93AC-DD63FACF83D3}">
      <dsp:nvSpPr>
        <dsp:cNvPr id="0" name=""/>
        <dsp:cNvSpPr/>
      </dsp:nvSpPr>
      <dsp:spPr>
        <a:xfrm>
          <a:off x="0" y="2261087"/>
          <a:ext cx="8784976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انتقادات النظرية </a:t>
          </a:r>
          <a:endParaRPr lang="ar-IQ" sz="3200" kern="1200" dirty="0"/>
        </a:p>
      </dsp:txBody>
      <dsp:txXfrm>
        <a:off x="58485" y="2319572"/>
        <a:ext cx="8668006" cy="1081110"/>
      </dsp:txXfrm>
    </dsp:sp>
    <dsp:sp modelId="{49F847EB-294F-404E-8D70-495515956062}">
      <dsp:nvSpPr>
        <dsp:cNvPr id="0" name=""/>
        <dsp:cNvSpPr/>
      </dsp:nvSpPr>
      <dsp:spPr>
        <a:xfrm>
          <a:off x="0" y="3459168"/>
          <a:ext cx="8784976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لاعتمادها على وجود الإرادة فلا يكون لعديمي او ناقصي الإرادة أي حق  </a:t>
          </a:r>
          <a:endParaRPr lang="ar-IQ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عدم الاعتراف للأشخاص المعنوية باي حق </a:t>
          </a:r>
          <a:endParaRPr lang="ar-IQ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انها تؤدي الى الخلط بين وجود الحق و استعماله او بين الحق و مباشرته </a:t>
          </a:r>
          <a:endParaRPr lang="ar-IQ" sz="2800" kern="1200" dirty="0"/>
        </a:p>
      </dsp:txBody>
      <dsp:txXfrm>
        <a:off x="0" y="3459168"/>
        <a:ext cx="8784976" cy="1722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155F7-80B8-4D97-A558-1C778D9FBF92}">
      <dsp:nvSpPr>
        <dsp:cNvPr id="0" name=""/>
        <dsp:cNvSpPr/>
      </dsp:nvSpPr>
      <dsp:spPr>
        <a:xfrm>
          <a:off x="0" y="6456"/>
          <a:ext cx="8229600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معنى النظرية </a:t>
          </a:r>
          <a:endParaRPr lang="ar-IQ" sz="3600" kern="1200" dirty="0"/>
        </a:p>
      </dsp:txBody>
      <dsp:txXfrm>
        <a:off x="54830" y="61286"/>
        <a:ext cx="8119940" cy="1013540"/>
      </dsp:txXfrm>
    </dsp:sp>
    <dsp:sp modelId="{8C9A1033-03B2-4574-B3E8-B2ADD1270AA3}">
      <dsp:nvSpPr>
        <dsp:cNvPr id="0" name=""/>
        <dsp:cNvSpPr/>
      </dsp:nvSpPr>
      <dsp:spPr>
        <a:xfrm>
          <a:off x="0" y="1129656"/>
          <a:ext cx="82296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200" kern="1200" dirty="0" smtClean="0"/>
            <a:t>مصلحة يحميها القانون ( وهنا اهتم </a:t>
          </a:r>
          <a:r>
            <a:rPr lang="ar-IQ" sz="3200" kern="1200" dirty="0" err="1" smtClean="0"/>
            <a:t>ايرنج</a:t>
          </a:r>
          <a:r>
            <a:rPr lang="ar-IQ" sz="3200" kern="1200" dirty="0" smtClean="0"/>
            <a:t> بموضوع الحق و الغاية منه لا بصاحبه )</a:t>
          </a:r>
          <a:endParaRPr lang="ar-IQ" sz="3200" kern="1200" dirty="0"/>
        </a:p>
      </dsp:txBody>
      <dsp:txXfrm>
        <a:off x="0" y="1129656"/>
        <a:ext cx="8229600" cy="993600"/>
      </dsp:txXfrm>
    </dsp:sp>
    <dsp:sp modelId="{AD90CF64-B9B0-4538-8670-87BE16446A39}">
      <dsp:nvSpPr>
        <dsp:cNvPr id="0" name=""/>
        <dsp:cNvSpPr/>
      </dsp:nvSpPr>
      <dsp:spPr>
        <a:xfrm>
          <a:off x="0" y="2123256"/>
          <a:ext cx="8229600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انتقادات النظرية </a:t>
          </a:r>
          <a:endParaRPr lang="ar-IQ" sz="3200" kern="1200" dirty="0"/>
        </a:p>
      </dsp:txBody>
      <dsp:txXfrm>
        <a:off x="54830" y="2178086"/>
        <a:ext cx="8119940" cy="1013540"/>
      </dsp:txXfrm>
    </dsp:sp>
    <dsp:sp modelId="{1E5FAFAE-3A6E-493A-9595-F74623F172C2}">
      <dsp:nvSpPr>
        <dsp:cNvPr id="0" name=""/>
        <dsp:cNvSpPr/>
      </dsp:nvSpPr>
      <dsp:spPr>
        <a:xfrm>
          <a:off x="0" y="3246456"/>
          <a:ext cx="8229600" cy="127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الخطأ تعريف الحق بغايته فالحق هو وسيلة لتحقيق المصلحة </a:t>
          </a:r>
          <a:endParaRPr lang="ar-IQ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800" kern="1200" dirty="0" smtClean="0"/>
            <a:t>انها جعلت من الحماية القانونية هو الفيصل في وجود الحق من عدمه ، فالحماية لا تكون </a:t>
          </a:r>
          <a:r>
            <a:rPr lang="ar-IQ" sz="2800" kern="1200" dirty="0" err="1" smtClean="0"/>
            <a:t>الابوجود</a:t>
          </a:r>
          <a:r>
            <a:rPr lang="ar-IQ" sz="2800" kern="1200" dirty="0" smtClean="0"/>
            <a:t> الحق </a:t>
          </a:r>
          <a:endParaRPr lang="ar-IQ" sz="2800" kern="1200" dirty="0"/>
        </a:p>
      </dsp:txBody>
      <dsp:txXfrm>
        <a:off x="0" y="3246456"/>
        <a:ext cx="8229600" cy="127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0E451-0302-4F8D-BB6D-CD6F39FB21BC}">
      <dsp:nvSpPr>
        <dsp:cNvPr id="0" name=""/>
        <dsp:cNvSpPr/>
      </dsp:nvSpPr>
      <dsp:spPr>
        <a:xfrm>
          <a:off x="3340944" y="873101"/>
          <a:ext cx="2175095" cy="21750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عناصر الحق عند دابان  </a:t>
          </a:r>
          <a:endParaRPr lang="ar-IQ" sz="3600" kern="1200" dirty="0"/>
        </a:p>
      </dsp:txBody>
      <dsp:txXfrm>
        <a:off x="3659479" y="1191636"/>
        <a:ext cx="1538025" cy="1538025"/>
      </dsp:txXfrm>
    </dsp:sp>
    <dsp:sp modelId="{86ABE5E7-868C-43E1-ABB9-5FDA25C78C95}">
      <dsp:nvSpPr>
        <dsp:cNvPr id="0" name=""/>
        <dsp:cNvSpPr/>
      </dsp:nvSpPr>
      <dsp:spPr>
        <a:xfrm>
          <a:off x="3884718" y="388"/>
          <a:ext cx="1087547" cy="108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الاستئثار </a:t>
          </a:r>
          <a:endParaRPr lang="ar-IQ" sz="1800" kern="1200" dirty="0"/>
        </a:p>
      </dsp:txBody>
      <dsp:txXfrm>
        <a:off x="4043986" y="159656"/>
        <a:ext cx="769011" cy="769011"/>
      </dsp:txXfrm>
    </dsp:sp>
    <dsp:sp modelId="{2E62983F-CAC8-48E2-AF33-35E9E47C0CD6}">
      <dsp:nvSpPr>
        <dsp:cNvPr id="0" name=""/>
        <dsp:cNvSpPr/>
      </dsp:nvSpPr>
      <dsp:spPr>
        <a:xfrm>
          <a:off x="5301205" y="1416875"/>
          <a:ext cx="1087547" cy="108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التسلط </a:t>
          </a:r>
          <a:endParaRPr lang="ar-IQ" sz="1800" kern="1200" dirty="0"/>
        </a:p>
      </dsp:txBody>
      <dsp:txXfrm>
        <a:off x="5460473" y="1576143"/>
        <a:ext cx="769011" cy="769011"/>
      </dsp:txXfrm>
    </dsp:sp>
    <dsp:sp modelId="{DCBA5413-30E6-437C-A8BF-6618243E4227}">
      <dsp:nvSpPr>
        <dsp:cNvPr id="0" name=""/>
        <dsp:cNvSpPr/>
      </dsp:nvSpPr>
      <dsp:spPr>
        <a:xfrm>
          <a:off x="3884718" y="2833362"/>
          <a:ext cx="1087547" cy="108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الحماية القانونية </a:t>
          </a:r>
          <a:endParaRPr lang="ar-IQ" sz="1800" kern="1200" dirty="0"/>
        </a:p>
      </dsp:txBody>
      <dsp:txXfrm>
        <a:off x="4043986" y="2992630"/>
        <a:ext cx="769011" cy="769011"/>
      </dsp:txXfrm>
    </dsp:sp>
    <dsp:sp modelId="{B58C338E-7A5D-4B97-AF00-C7602534C4B4}">
      <dsp:nvSpPr>
        <dsp:cNvPr id="0" name=""/>
        <dsp:cNvSpPr/>
      </dsp:nvSpPr>
      <dsp:spPr>
        <a:xfrm>
          <a:off x="2468230" y="1416875"/>
          <a:ext cx="1087547" cy="10875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احترام الغير للحق</a:t>
          </a:r>
          <a:endParaRPr lang="ar-IQ" sz="1800" kern="1200" dirty="0"/>
        </a:p>
      </dsp:txBody>
      <dsp:txXfrm>
        <a:off x="2627498" y="1576143"/>
        <a:ext cx="769011" cy="769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158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454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20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979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105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993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73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795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045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85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95E8-34B8-4157-B872-7AEF9F9F681E}" type="datetimeFigureOut">
              <a:rPr lang="ar-IQ" smtClean="0"/>
              <a:t>05/12/1440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3F0C-5867-4593-9CB2-A0C68233B1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713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القسم الثاني </a:t>
            </a:r>
            <a:br>
              <a:rPr lang="ar-IQ" dirty="0" smtClean="0"/>
            </a:br>
            <a:r>
              <a:rPr lang="ar-IQ" dirty="0" smtClean="0"/>
              <a:t>نظرية الحق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معنى الحق 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6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 </a:t>
            </a:r>
            <a:r>
              <a:rPr lang="ar-IQ" dirty="0" smtClean="0"/>
              <a:t>تعريف الحق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لتعريف الحق تولت نظريات فقهية في ذلك و هي :</a:t>
            </a:r>
          </a:p>
          <a:p>
            <a:pPr marL="0" indent="0">
              <a:buNone/>
            </a:pPr>
            <a:r>
              <a:rPr lang="ar-IQ" dirty="0" smtClean="0"/>
              <a:t>نظرية الإرادة </a:t>
            </a:r>
          </a:p>
          <a:p>
            <a:pPr marL="0" indent="0">
              <a:buNone/>
            </a:pPr>
            <a:r>
              <a:rPr lang="ar-IQ" dirty="0" smtClean="0"/>
              <a:t>نظرية المصلحة </a:t>
            </a:r>
          </a:p>
          <a:p>
            <a:pPr marL="0" indent="0">
              <a:buNone/>
            </a:pPr>
            <a:r>
              <a:rPr lang="ar-IQ" dirty="0" smtClean="0"/>
              <a:t>النظرية المختلطة </a:t>
            </a:r>
          </a:p>
          <a:p>
            <a:pPr marL="0" indent="0">
              <a:buNone/>
            </a:pPr>
            <a:r>
              <a:rPr lang="ar-IQ" dirty="0" smtClean="0"/>
              <a:t>النظرية الحديثة ( نظرية دابان 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5164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ar-IQ" dirty="0" smtClean="0"/>
              <a:t>النظرية الشخصية ( نظرية </a:t>
            </a:r>
            <a:r>
              <a:rPr lang="ar-IQ" dirty="0" err="1" smtClean="0"/>
              <a:t>سافيني</a:t>
            </a:r>
            <a:r>
              <a:rPr lang="ar-IQ" dirty="0" smtClean="0"/>
              <a:t> ) </a:t>
            </a:r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150653"/>
              </p:ext>
            </p:extLst>
          </p:nvPr>
        </p:nvGraphicFramePr>
        <p:xfrm>
          <a:off x="179512" y="1340768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51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نظرية المصلحة( نظرية </a:t>
            </a:r>
            <a:r>
              <a:rPr lang="ar-IQ" dirty="0" err="1" smtClean="0"/>
              <a:t>ايرنج</a:t>
            </a:r>
            <a:r>
              <a:rPr lang="ar-IQ" dirty="0" smtClean="0"/>
              <a:t> ) 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6033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03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النظرية المختلطة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 هذه النظرية قد جمعت بين النظرية الشخصية و نظرية المصلحة فبينوا ان الحق ( اذا كان سلطة ارادية فهو في الوقت نفسه مصلحة محمية أي انهم جمعوا بين عنصر الإرادة و عنصر الحق ) </a:t>
            </a:r>
          </a:p>
          <a:p>
            <a:pPr marL="0" indent="0">
              <a:buNone/>
            </a:pPr>
            <a:r>
              <a:rPr lang="ar-IQ" dirty="0" smtClean="0"/>
              <a:t>إلا ان هذه النظرية لم تسلم من الانتقادات </a:t>
            </a:r>
            <a:r>
              <a:rPr lang="ar-IQ" dirty="0" err="1" smtClean="0"/>
              <a:t>لابقائها</a:t>
            </a:r>
            <a:r>
              <a:rPr lang="ar-IQ" dirty="0" smtClean="0"/>
              <a:t> على انتقادان النظريتين السابقتين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616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algn="r"/>
            <a:r>
              <a:rPr lang="ar-IQ" sz="3200" dirty="0" smtClean="0"/>
              <a:t>النظرية الحديثة ( نظرية دابان ) </a:t>
            </a:r>
            <a:br>
              <a:rPr lang="ar-IQ" sz="3200" dirty="0" smtClean="0"/>
            </a:br>
            <a:r>
              <a:rPr lang="ar-IQ" sz="3200" dirty="0" smtClean="0"/>
              <a:t>( الحق هو ميزة يمنحها القانون لشخص و تحميها طرق قانونية فيكون لذلك الشخص بموجبها ان يتصرف في مال اقر القانون باستئثار به باعتباره مالكاً له او مستحقاً له في ذمة الغير ) </a:t>
            </a:r>
            <a:endParaRPr lang="ar-IQ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915680"/>
              </p:ext>
            </p:extLst>
          </p:nvPr>
        </p:nvGraphicFramePr>
        <p:xfrm>
          <a:off x="179512" y="2636912"/>
          <a:ext cx="8856984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63164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204</Words>
  <Application>Microsoft Office PowerPoint</Application>
  <PresentationFormat>عرض على الشاشة (3:4)‏</PresentationFormat>
  <Paragraphs>30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القسم الثاني  نظرية الحق </vt:lpstr>
      <vt:lpstr> تعريف الحق </vt:lpstr>
      <vt:lpstr>النظرية الشخصية ( نظرية سافيني ) </vt:lpstr>
      <vt:lpstr>نظرية المصلحة( نظرية ايرنج )  </vt:lpstr>
      <vt:lpstr>النظرية المختلطة </vt:lpstr>
      <vt:lpstr>النظرية الحديثة ( نظرية دابان )  ( الحق هو ميزة يمنحها القانون لشخص و تحميها طرق قانونية فيكون لذلك الشخص بموجبها ان يتصرف في مال اقر القانون باستئثار به باعتباره مالكاً له او مستحقاً له في ذمة الغير )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القسم الثاني  نظرية الحق </dc:title>
  <dc:creator>Windows User</dc:creator>
  <cp:lastModifiedBy>Windows User</cp:lastModifiedBy>
  <cp:revision>13</cp:revision>
  <dcterms:created xsi:type="dcterms:W3CDTF">2019-08-05T20:28:34Z</dcterms:created>
  <dcterms:modified xsi:type="dcterms:W3CDTF">2019-08-06T07:55:32Z</dcterms:modified>
</cp:coreProperties>
</file>