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FA7BA3-0948-4375-93A1-2975BB55C93B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C194287B-A972-40E5-BACB-04DA7F86F941}">
      <dgm:prSet phldrT="[نص]"/>
      <dgm:spPr/>
      <dgm:t>
        <a:bodyPr/>
        <a:lstStyle/>
        <a:p>
          <a:pPr rtl="1"/>
          <a:r>
            <a:rPr lang="ar-IQ" dirty="0" smtClean="0">
              <a:solidFill>
                <a:schemeClr val="tx1"/>
              </a:solidFill>
            </a:rPr>
            <a:t>الوقائع القانونية </a:t>
          </a:r>
          <a:endParaRPr lang="ar-IQ" dirty="0">
            <a:solidFill>
              <a:schemeClr val="tx1"/>
            </a:solidFill>
          </a:endParaRPr>
        </a:p>
      </dgm:t>
    </dgm:pt>
    <dgm:pt modelId="{FB30235F-582F-4B29-AA5F-7290F4EC3993}" type="parTrans" cxnId="{FF02C75F-2FBA-4008-A197-5BDDC2A3706F}">
      <dgm:prSet/>
      <dgm:spPr/>
      <dgm:t>
        <a:bodyPr/>
        <a:lstStyle/>
        <a:p>
          <a:pPr rtl="1"/>
          <a:endParaRPr lang="ar-IQ"/>
        </a:p>
      </dgm:t>
    </dgm:pt>
    <dgm:pt modelId="{4459CC82-3452-4E2D-BAFA-9BCCC1906DC8}" type="sibTrans" cxnId="{FF02C75F-2FBA-4008-A197-5BDDC2A3706F}">
      <dgm:prSet/>
      <dgm:spPr/>
      <dgm:t>
        <a:bodyPr/>
        <a:lstStyle/>
        <a:p>
          <a:pPr rtl="1"/>
          <a:endParaRPr lang="ar-IQ"/>
        </a:p>
      </dgm:t>
    </dgm:pt>
    <dgm:pt modelId="{BD6426AD-AD6C-4A24-A340-BAC66CFF2772}">
      <dgm:prSet phldrT="[نص]"/>
      <dgm:spPr/>
      <dgm:t>
        <a:bodyPr/>
        <a:lstStyle/>
        <a:p>
          <a:pPr rtl="1"/>
          <a:r>
            <a:rPr lang="ar-IQ" dirty="0" smtClean="0">
              <a:solidFill>
                <a:schemeClr val="tx1"/>
              </a:solidFill>
            </a:rPr>
            <a:t>التصرفات القانونية </a:t>
          </a:r>
          <a:endParaRPr lang="ar-IQ" dirty="0">
            <a:solidFill>
              <a:schemeClr val="tx1"/>
            </a:solidFill>
          </a:endParaRPr>
        </a:p>
      </dgm:t>
    </dgm:pt>
    <dgm:pt modelId="{231811E2-77E1-4F61-8DC8-3DA2932BEDAC}" type="parTrans" cxnId="{90AAFBB9-DFC1-4EDA-A8AC-4477070736B9}">
      <dgm:prSet/>
      <dgm:spPr/>
      <dgm:t>
        <a:bodyPr/>
        <a:lstStyle/>
        <a:p>
          <a:pPr rtl="1"/>
          <a:endParaRPr lang="ar-IQ"/>
        </a:p>
      </dgm:t>
    </dgm:pt>
    <dgm:pt modelId="{10BE0426-9339-45FE-84FE-BB8118EDE31F}" type="sibTrans" cxnId="{90AAFBB9-DFC1-4EDA-A8AC-4477070736B9}">
      <dgm:prSet/>
      <dgm:spPr/>
      <dgm:t>
        <a:bodyPr/>
        <a:lstStyle/>
        <a:p>
          <a:pPr rtl="1"/>
          <a:endParaRPr lang="ar-IQ"/>
        </a:p>
      </dgm:t>
    </dgm:pt>
    <dgm:pt modelId="{9AC87850-6CF8-4746-AFB2-7C434F967B7E}">
      <dgm:prSet phldrT="[نص]"/>
      <dgm:spPr/>
      <dgm:t>
        <a:bodyPr/>
        <a:lstStyle/>
        <a:p>
          <a:pPr rtl="1"/>
          <a:r>
            <a:rPr lang="ar-IQ" dirty="0" smtClean="0">
              <a:solidFill>
                <a:schemeClr val="tx1"/>
              </a:solidFill>
            </a:rPr>
            <a:t>مصادر الحق </a:t>
          </a:r>
          <a:endParaRPr lang="ar-IQ" dirty="0">
            <a:solidFill>
              <a:schemeClr val="tx1"/>
            </a:solidFill>
          </a:endParaRPr>
        </a:p>
      </dgm:t>
    </dgm:pt>
    <dgm:pt modelId="{7CAB753D-F701-4FF3-AD63-A9FC943ECA9D}" type="parTrans" cxnId="{356080E5-3DAF-463D-BA5E-8B6FB8B35D8E}">
      <dgm:prSet/>
      <dgm:spPr/>
      <dgm:t>
        <a:bodyPr/>
        <a:lstStyle/>
        <a:p>
          <a:pPr rtl="1"/>
          <a:endParaRPr lang="ar-IQ"/>
        </a:p>
      </dgm:t>
    </dgm:pt>
    <dgm:pt modelId="{D3EAE6D0-107B-4B58-89D3-F07B4F04DC7F}" type="sibTrans" cxnId="{356080E5-3DAF-463D-BA5E-8B6FB8B35D8E}">
      <dgm:prSet/>
      <dgm:spPr/>
      <dgm:t>
        <a:bodyPr/>
        <a:lstStyle/>
        <a:p>
          <a:pPr rtl="1"/>
          <a:endParaRPr lang="ar-IQ"/>
        </a:p>
      </dgm:t>
    </dgm:pt>
    <dgm:pt modelId="{C7D11D9D-8DC8-45A2-A1EA-BA3E7AEF7146}" type="pres">
      <dgm:prSet presAssocID="{21FA7BA3-0948-4375-93A1-2975BB55C93B}" presName="Name0" presStyleCnt="0">
        <dgm:presLayoutVars>
          <dgm:dir/>
          <dgm:resizeHandles val="exact"/>
        </dgm:presLayoutVars>
      </dgm:prSet>
      <dgm:spPr/>
    </dgm:pt>
    <dgm:pt modelId="{2D1B4398-0FD2-4F98-B25A-76F7919B157B}" type="pres">
      <dgm:prSet presAssocID="{21FA7BA3-0948-4375-93A1-2975BB55C93B}" presName="vNodes" presStyleCnt="0"/>
      <dgm:spPr/>
    </dgm:pt>
    <dgm:pt modelId="{38C87F22-23C0-4704-8457-3E2E5A7BA192}" type="pres">
      <dgm:prSet presAssocID="{C194287B-A972-40E5-BACB-04DA7F86F941}" presName="node" presStyleLbl="node1" presStyleIdx="0" presStyleCnt="3">
        <dgm:presLayoutVars>
          <dgm:bulletEnabled val="1"/>
        </dgm:presLayoutVars>
      </dgm:prSet>
      <dgm:spPr/>
    </dgm:pt>
    <dgm:pt modelId="{150668A4-49BF-4FAB-8AA8-CEEA1CAB433E}" type="pres">
      <dgm:prSet presAssocID="{4459CC82-3452-4E2D-BAFA-9BCCC1906DC8}" presName="spacerT" presStyleCnt="0"/>
      <dgm:spPr/>
    </dgm:pt>
    <dgm:pt modelId="{FEEDC9F1-EA94-4A28-ABCC-374308E0C643}" type="pres">
      <dgm:prSet presAssocID="{4459CC82-3452-4E2D-BAFA-9BCCC1906DC8}" presName="sibTrans" presStyleLbl="sibTrans2D1" presStyleIdx="0" presStyleCnt="2"/>
      <dgm:spPr/>
    </dgm:pt>
    <dgm:pt modelId="{1011AF44-98E5-401F-9D32-4852A0B34F27}" type="pres">
      <dgm:prSet presAssocID="{4459CC82-3452-4E2D-BAFA-9BCCC1906DC8}" presName="spacerB" presStyleCnt="0"/>
      <dgm:spPr/>
    </dgm:pt>
    <dgm:pt modelId="{CB146179-E531-415D-AB5E-531137AE403A}" type="pres">
      <dgm:prSet presAssocID="{BD6426AD-AD6C-4A24-A340-BAC66CFF2772}" presName="node" presStyleLbl="node1" presStyleIdx="1" presStyleCnt="3">
        <dgm:presLayoutVars>
          <dgm:bulletEnabled val="1"/>
        </dgm:presLayoutVars>
      </dgm:prSet>
      <dgm:spPr/>
    </dgm:pt>
    <dgm:pt modelId="{904E2EC6-5CFB-46A9-A190-C1E001146894}" type="pres">
      <dgm:prSet presAssocID="{21FA7BA3-0948-4375-93A1-2975BB55C93B}" presName="sibTransLast" presStyleLbl="sibTrans2D1" presStyleIdx="1" presStyleCnt="2"/>
      <dgm:spPr/>
    </dgm:pt>
    <dgm:pt modelId="{D9DC1D78-9E72-4FA1-9239-13947EFDE87D}" type="pres">
      <dgm:prSet presAssocID="{21FA7BA3-0948-4375-93A1-2975BB55C93B}" presName="connectorText" presStyleLbl="sibTrans2D1" presStyleIdx="1" presStyleCnt="2"/>
      <dgm:spPr/>
    </dgm:pt>
    <dgm:pt modelId="{CD028F6C-B25A-438F-9722-D6D8825EADA4}" type="pres">
      <dgm:prSet presAssocID="{21FA7BA3-0948-4375-93A1-2975BB55C93B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EB337D12-E1D2-40A9-B819-781EAC345A35}" type="presOf" srcId="{10BE0426-9339-45FE-84FE-BB8118EDE31F}" destId="{D9DC1D78-9E72-4FA1-9239-13947EFDE87D}" srcOrd="1" destOrd="0" presId="urn:microsoft.com/office/officeart/2005/8/layout/equation2"/>
    <dgm:cxn modelId="{356080E5-3DAF-463D-BA5E-8B6FB8B35D8E}" srcId="{21FA7BA3-0948-4375-93A1-2975BB55C93B}" destId="{9AC87850-6CF8-4746-AFB2-7C434F967B7E}" srcOrd="2" destOrd="0" parTransId="{7CAB753D-F701-4FF3-AD63-A9FC943ECA9D}" sibTransId="{D3EAE6D0-107B-4B58-89D3-F07B4F04DC7F}"/>
    <dgm:cxn modelId="{F9A5652F-4334-4336-9F72-EBAC20DA0F0D}" type="presOf" srcId="{C194287B-A972-40E5-BACB-04DA7F86F941}" destId="{38C87F22-23C0-4704-8457-3E2E5A7BA192}" srcOrd="0" destOrd="0" presId="urn:microsoft.com/office/officeart/2005/8/layout/equation2"/>
    <dgm:cxn modelId="{D0C22932-CBBC-453D-AC26-91610D7EFE21}" type="presOf" srcId="{4459CC82-3452-4E2D-BAFA-9BCCC1906DC8}" destId="{FEEDC9F1-EA94-4A28-ABCC-374308E0C643}" srcOrd="0" destOrd="0" presId="urn:microsoft.com/office/officeart/2005/8/layout/equation2"/>
    <dgm:cxn modelId="{4BBE2F75-155D-4E27-BEA4-EDEF89491AF6}" type="presOf" srcId="{BD6426AD-AD6C-4A24-A340-BAC66CFF2772}" destId="{CB146179-E531-415D-AB5E-531137AE403A}" srcOrd="0" destOrd="0" presId="urn:microsoft.com/office/officeart/2005/8/layout/equation2"/>
    <dgm:cxn modelId="{FF02C75F-2FBA-4008-A197-5BDDC2A3706F}" srcId="{21FA7BA3-0948-4375-93A1-2975BB55C93B}" destId="{C194287B-A972-40E5-BACB-04DA7F86F941}" srcOrd="0" destOrd="0" parTransId="{FB30235F-582F-4B29-AA5F-7290F4EC3993}" sibTransId="{4459CC82-3452-4E2D-BAFA-9BCCC1906DC8}"/>
    <dgm:cxn modelId="{19D99FC2-BE8A-4759-957C-0F09FDB9D75D}" type="presOf" srcId="{21FA7BA3-0948-4375-93A1-2975BB55C93B}" destId="{C7D11D9D-8DC8-45A2-A1EA-BA3E7AEF7146}" srcOrd="0" destOrd="0" presId="urn:microsoft.com/office/officeart/2005/8/layout/equation2"/>
    <dgm:cxn modelId="{A642A4F8-3799-4AEC-A7F5-C0733B21AA63}" type="presOf" srcId="{9AC87850-6CF8-4746-AFB2-7C434F967B7E}" destId="{CD028F6C-B25A-438F-9722-D6D8825EADA4}" srcOrd="0" destOrd="0" presId="urn:microsoft.com/office/officeart/2005/8/layout/equation2"/>
    <dgm:cxn modelId="{093C1BDD-4451-43F5-8058-08AF0FAD8806}" type="presOf" srcId="{10BE0426-9339-45FE-84FE-BB8118EDE31F}" destId="{904E2EC6-5CFB-46A9-A190-C1E001146894}" srcOrd="0" destOrd="0" presId="urn:microsoft.com/office/officeart/2005/8/layout/equation2"/>
    <dgm:cxn modelId="{90AAFBB9-DFC1-4EDA-A8AC-4477070736B9}" srcId="{21FA7BA3-0948-4375-93A1-2975BB55C93B}" destId="{BD6426AD-AD6C-4A24-A340-BAC66CFF2772}" srcOrd="1" destOrd="0" parTransId="{231811E2-77E1-4F61-8DC8-3DA2932BEDAC}" sibTransId="{10BE0426-9339-45FE-84FE-BB8118EDE31F}"/>
    <dgm:cxn modelId="{26FA3999-2729-4CBF-9681-6F21910F6478}" type="presParOf" srcId="{C7D11D9D-8DC8-45A2-A1EA-BA3E7AEF7146}" destId="{2D1B4398-0FD2-4F98-B25A-76F7919B157B}" srcOrd="0" destOrd="0" presId="urn:microsoft.com/office/officeart/2005/8/layout/equation2"/>
    <dgm:cxn modelId="{98ADB098-C44E-45F9-BF6F-B3336335FF8B}" type="presParOf" srcId="{2D1B4398-0FD2-4F98-B25A-76F7919B157B}" destId="{38C87F22-23C0-4704-8457-3E2E5A7BA192}" srcOrd="0" destOrd="0" presId="urn:microsoft.com/office/officeart/2005/8/layout/equation2"/>
    <dgm:cxn modelId="{A8AA2239-D17A-4BEA-979A-00C5D138E190}" type="presParOf" srcId="{2D1B4398-0FD2-4F98-B25A-76F7919B157B}" destId="{150668A4-49BF-4FAB-8AA8-CEEA1CAB433E}" srcOrd="1" destOrd="0" presId="urn:microsoft.com/office/officeart/2005/8/layout/equation2"/>
    <dgm:cxn modelId="{E910EFCB-4C4E-4698-91F5-E7B6649FCB13}" type="presParOf" srcId="{2D1B4398-0FD2-4F98-B25A-76F7919B157B}" destId="{FEEDC9F1-EA94-4A28-ABCC-374308E0C643}" srcOrd="2" destOrd="0" presId="urn:microsoft.com/office/officeart/2005/8/layout/equation2"/>
    <dgm:cxn modelId="{71142C3A-56D6-49A1-AD1A-7A7190E9DBA5}" type="presParOf" srcId="{2D1B4398-0FD2-4F98-B25A-76F7919B157B}" destId="{1011AF44-98E5-401F-9D32-4852A0B34F27}" srcOrd="3" destOrd="0" presId="urn:microsoft.com/office/officeart/2005/8/layout/equation2"/>
    <dgm:cxn modelId="{A3C96E23-5CD7-4CFC-A32B-AC82CE82BDE2}" type="presParOf" srcId="{2D1B4398-0FD2-4F98-B25A-76F7919B157B}" destId="{CB146179-E531-415D-AB5E-531137AE403A}" srcOrd="4" destOrd="0" presId="urn:microsoft.com/office/officeart/2005/8/layout/equation2"/>
    <dgm:cxn modelId="{BC8A930B-833E-4117-A641-F5A62828A5C5}" type="presParOf" srcId="{C7D11D9D-8DC8-45A2-A1EA-BA3E7AEF7146}" destId="{904E2EC6-5CFB-46A9-A190-C1E001146894}" srcOrd="1" destOrd="0" presId="urn:microsoft.com/office/officeart/2005/8/layout/equation2"/>
    <dgm:cxn modelId="{7B53EE8E-2663-408D-AF19-E1D9D40AC7FC}" type="presParOf" srcId="{904E2EC6-5CFB-46A9-A190-C1E001146894}" destId="{D9DC1D78-9E72-4FA1-9239-13947EFDE87D}" srcOrd="0" destOrd="0" presId="urn:microsoft.com/office/officeart/2005/8/layout/equation2"/>
    <dgm:cxn modelId="{ED284A2D-5EC2-4C4E-8448-ABE672647521}" type="presParOf" srcId="{C7D11D9D-8DC8-45A2-A1EA-BA3E7AEF7146}" destId="{CD028F6C-B25A-438F-9722-D6D8825EADA4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3D0AA9-E682-4AAD-8859-FEEDF5BD60B9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C2F97C0B-6463-4474-984D-4E0C2001DED5}">
      <dgm:prSet phldrT="[نص]"/>
      <dgm:spPr/>
      <dgm:t>
        <a:bodyPr/>
        <a:lstStyle/>
        <a:p>
          <a:pPr rtl="1"/>
          <a:r>
            <a:rPr lang="ar-IQ" dirty="0" smtClean="0"/>
            <a:t>مصادر الحقوق الشخصية </a:t>
          </a:r>
          <a:endParaRPr lang="ar-IQ" dirty="0"/>
        </a:p>
      </dgm:t>
    </dgm:pt>
    <dgm:pt modelId="{F76DA678-DDAB-4046-9257-9735FA63B6EA}" type="parTrans" cxnId="{3667AC46-ABB9-49CA-8377-ADABAAA59C54}">
      <dgm:prSet/>
      <dgm:spPr/>
      <dgm:t>
        <a:bodyPr/>
        <a:lstStyle/>
        <a:p>
          <a:pPr rtl="1"/>
          <a:endParaRPr lang="ar-IQ"/>
        </a:p>
      </dgm:t>
    </dgm:pt>
    <dgm:pt modelId="{56541043-44EF-484E-9F07-58A48D6C2846}" type="sibTrans" cxnId="{3667AC46-ABB9-49CA-8377-ADABAAA59C54}">
      <dgm:prSet/>
      <dgm:spPr/>
      <dgm:t>
        <a:bodyPr/>
        <a:lstStyle/>
        <a:p>
          <a:pPr rtl="1"/>
          <a:endParaRPr lang="ar-IQ"/>
        </a:p>
      </dgm:t>
    </dgm:pt>
    <dgm:pt modelId="{6D693CDC-F5D9-4B83-B43A-E3AE5A82D1EA}">
      <dgm:prSet phldrT="[نص]"/>
      <dgm:spPr/>
      <dgm:t>
        <a:bodyPr/>
        <a:lstStyle/>
        <a:p>
          <a:pPr rtl="1"/>
          <a:r>
            <a:rPr lang="ar-IQ" dirty="0" smtClean="0"/>
            <a:t>العقد </a:t>
          </a:r>
          <a:endParaRPr lang="ar-IQ" dirty="0"/>
        </a:p>
      </dgm:t>
    </dgm:pt>
    <dgm:pt modelId="{41AC5E89-4C3C-402D-9498-5098054D4DA3}" type="parTrans" cxnId="{FE5F44B8-19D1-43E8-933A-204B73EC6DE5}">
      <dgm:prSet/>
      <dgm:spPr/>
      <dgm:t>
        <a:bodyPr/>
        <a:lstStyle/>
        <a:p>
          <a:pPr rtl="1"/>
          <a:endParaRPr lang="ar-IQ"/>
        </a:p>
      </dgm:t>
    </dgm:pt>
    <dgm:pt modelId="{D561333B-438A-48A2-927E-6905FF8A4639}" type="sibTrans" cxnId="{FE5F44B8-19D1-43E8-933A-204B73EC6DE5}">
      <dgm:prSet/>
      <dgm:spPr/>
      <dgm:t>
        <a:bodyPr/>
        <a:lstStyle/>
        <a:p>
          <a:pPr rtl="1"/>
          <a:endParaRPr lang="ar-IQ"/>
        </a:p>
      </dgm:t>
    </dgm:pt>
    <dgm:pt modelId="{36DD5501-5D67-437D-9B50-33A1AC5366C0}">
      <dgm:prSet phldrT="[نص]"/>
      <dgm:spPr/>
      <dgm:t>
        <a:bodyPr/>
        <a:lstStyle/>
        <a:p>
          <a:pPr rtl="1"/>
          <a:r>
            <a:rPr lang="ar-IQ" dirty="0" smtClean="0"/>
            <a:t>الإرادة المنفردة </a:t>
          </a:r>
          <a:endParaRPr lang="ar-IQ" dirty="0"/>
        </a:p>
      </dgm:t>
    </dgm:pt>
    <dgm:pt modelId="{54FE376D-B8BE-4A12-B5C9-40B1256FD441}" type="parTrans" cxnId="{4D3F70AD-0774-40F2-86E4-835B10755F6A}">
      <dgm:prSet/>
      <dgm:spPr/>
      <dgm:t>
        <a:bodyPr/>
        <a:lstStyle/>
        <a:p>
          <a:pPr rtl="1"/>
          <a:endParaRPr lang="ar-IQ"/>
        </a:p>
      </dgm:t>
    </dgm:pt>
    <dgm:pt modelId="{9E39C303-3128-43E0-9618-51DBAAABEB29}" type="sibTrans" cxnId="{4D3F70AD-0774-40F2-86E4-835B10755F6A}">
      <dgm:prSet/>
      <dgm:spPr/>
      <dgm:t>
        <a:bodyPr/>
        <a:lstStyle/>
        <a:p>
          <a:pPr rtl="1"/>
          <a:endParaRPr lang="ar-IQ"/>
        </a:p>
      </dgm:t>
    </dgm:pt>
    <dgm:pt modelId="{0A7EB929-9FDB-4A7E-93CB-D455CD66C58C}">
      <dgm:prSet phldrT="[نص]"/>
      <dgm:spPr/>
      <dgm:t>
        <a:bodyPr/>
        <a:lstStyle/>
        <a:p>
          <a:pPr rtl="1"/>
          <a:r>
            <a:rPr lang="ar-IQ" dirty="0" smtClean="0"/>
            <a:t>الكسب دون سبب</a:t>
          </a:r>
          <a:endParaRPr lang="ar-IQ" dirty="0"/>
        </a:p>
      </dgm:t>
    </dgm:pt>
    <dgm:pt modelId="{B260BD1D-5555-4C3A-A469-93C456049BED}" type="parTrans" cxnId="{76ADAE55-7BC8-43E5-A09E-3FE1FC0D51D7}">
      <dgm:prSet/>
      <dgm:spPr/>
      <dgm:t>
        <a:bodyPr/>
        <a:lstStyle/>
        <a:p>
          <a:pPr rtl="1"/>
          <a:endParaRPr lang="ar-IQ"/>
        </a:p>
      </dgm:t>
    </dgm:pt>
    <dgm:pt modelId="{E76644EB-BAB0-4ED3-864B-FDEE15320CD9}" type="sibTrans" cxnId="{76ADAE55-7BC8-43E5-A09E-3FE1FC0D51D7}">
      <dgm:prSet/>
      <dgm:spPr/>
      <dgm:t>
        <a:bodyPr/>
        <a:lstStyle/>
        <a:p>
          <a:pPr rtl="1"/>
          <a:endParaRPr lang="ar-IQ"/>
        </a:p>
      </dgm:t>
    </dgm:pt>
    <dgm:pt modelId="{1FCE1FA5-E735-4E50-84CC-6E774826BDEF}">
      <dgm:prSet phldrT="[نص]"/>
      <dgm:spPr/>
      <dgm:t>
        <a:bodyPr/>
        <a:lstStyle/>
        <a:p>
          <a:pPr rtl="1"/>
          <a:r>
            <a:rPr lang="ar-IQ" dirty="0" smtClean="0"/>
            <a:t>العمل غير المشروع </a:t>
          </a:r>
          <a:endParaRPr lang="ar-IQ" dirty="0"/>
        </a:p>
      </dgm:t>
    </dgm:pt>
    <dgm:pt modelId="{B9637C86-D656-4646-BBD3-2DD584F6C3E1}" type="parTrans" cxnId="{317CF462-30A7-4C60-86CA-329F94B951F5}">
      <dgm:prSet/>
      <dgm:spPr/>
      <dgm:t>
        <a:bodyPr/>
        <a:lstStyle/>
        <a:p>
          <a:pPr rtl="1"/>
          <a:endParaRPr lang="ar-IQ"/>
        </a:p>
      </dgm:t>
    </dgm:pt>
    <dgm:pt modelId="{17CD4E50-A08F-4383-B4F2-30610B455304}" type="sibTrans" cxnId="{317CF462-30A7-4C60-86CA-329F94B951F5}">
      <dgm:prSet/>
      <dgm:spPr/>
      <dgm:t>
        <a:bodyPr/>
        <a:lstStyle/>
        <a:p>
          <a:pPr rtl="1"/>
          <a:endParaRPr lang="ar-IQ"/>
        </a:p>
      </dgm:t>
    </dgm:pt>
    <dgm:pt modelId="{267B344C-4842-456A-A005-A56DF8839BBE}" type="pres">
      <dgm:prSet presAssocID="{6E3D0AA9-E682-4AAD-8859-FEEDF5BD60B9}" presName="composite" presStyleCnt="0">
        <dgm:presLayoutVars>
          <dgm:chMax val="1"/>
          <dgm:dir/>
          <dgm:resizeHandles val="exact"/>
        </dgm:presLayoutVars>
      </dgm:prSet>
      <dgm:spPr/>
    </dgm:pt>
    <dgm:pt modelId="{AD9D3ABE-3038-482C-A49D-3F0FDCAA4647}" type="pres">
      <dgm:prSet presAssocID="{6E3D0AA9-E682-4AAD-8859-FEEDF5BD60B9}" presName="radial" presStyleCnt="0">
        <dgm:presLayoutVars>
          <dgm:animLvl val="ctr"/>
        </dgm:presLayoutVars>
      </dgm:prSet>
      <dgm:spPr/>
    </dgm:pt>
    <dgm:pt modelId="{D13C6E65-AF41-446F-8BEE-DE663539F5E3}" type="pres">
      <dgm:prSet presAssocID="{C2F97C0B-6463-4474-984D-4E0C2001DED5}" presName="centerShape" presStyleLbl="vennNode1" presStyleIdx="0" presStyleCnt="5"/>
      <dgm:spPr/>
    </dgm:pt>
    <dgm:pt modelId="{0C6AFB06-3350-461C-B2D1-C3E9B67E98C9}" type="pres">
      <dgm:prSet presAssocID="{6D693CDC-F5D9-4B83-B43A-E3AE5A82D1EA}" presName="node" presStyleLbl="vennNode1" presStyleIdx="1" presStyleCnt="5">
        <dgm:presLayoutVars>
          <dgm:bulletEnabled val="1"/>
        </dgm:presLayoutVars>
      </dgm:prSet>
      <dgm:spPr/>
    </dgm:pt>
    <dgm:pt modelId="{26FAF0F6-92FC-454C-9A33-70EB8CF1D102}" type="pres">
      <dgm:prSet presAssocID="{36DD5501-5D67-437D-9B50-33A1AC5366C0}" presName="node" presStyleLbl="vennNode1" presStyleIdx="2" presStyleCnt="5">
        <dgm:presLayoutVars>
          <dgm:bulletEnabled val="1"/>
        </dgm:presLayoutVars>
      </dgm:prSet>
      <dgm:spPr/>
    </dgm:pt>
    <dgm:pt modelId="{2B4F29A1-9FC2-430D-B525-85EAB05657BD}" type="pres">
      <dgm:prSet presAssocID="{0A7EB929-9FDB-4A7E-93CB-D455CD66C58C}" presName="node" presStyleLbl="vennNode1" presStyleIdx="3" presStyleCnt="5">
        <dgm:presLayoutVars>
          <dgm:bulletEnabled val="1"/>
        </dgm:presLayoutVars>
      </dgm:prSet>
      <dgm:spPr/>
    </dgm:pt>
    <dgm:pt modelId="{AF999CF9-6B2E-4A74-870D-C1BF8DDB7210}" type="pres">
      <dgm:prSet presAssocID="{1FCE1FA5-E735-4E50-84CC-6E774826BDEF}" presName="node" presStyleLbl="vennNode1" presStyleIdx="4" presStyleCnt="5">
        <dgm:presLayoutVars>
          <dgm:bulletEnabled val="1"/>
        </dgm:presLayoutVars>
      </dgm:prSet>
      <dgm:spPr/>
    </dgm:pt>
  </dgm:ptLst>
  <dgm:cxnLst>
    <dgm:cxn modelId="{76ADAE55-7BC8-43E5-A09E-3FE1FC0D51D7}" srcId="{C2F97C0B-6463-4474-984D-4E0C2001DED5}" destId="{0A7EB929-9FDB-4A7E-93CB-D455CD66C58C}" srcOrd="2" destOrd="0" parTransId="{B260BD1D-5555-4C3A-A469-93C456049BED}" sibTransId="{E76644EB-BAB0-4ED3-864B-FDEE15320CD9}"/>
    <dgm:cxn modelId="{E93B104B-73CA-4BEF-821C-B0F57597C1A1}" type="presOf" srcId="{6D693CDC-F5D9-4B83-B43A-E3AE5A82D1EA}" destId="{0C6AFB06-3350-461C-B2D1-C3E9B67E98C9}" srcOrd="0" destOrd="0" presId="urn:microsoft.com/office/officeart/2005/8/layout/radial3"/>
    <dgm:cxn modelId="{3667AC46-ABB9-49CA-8377-ADABAAA59C54}" srcId="{6E3D0AA9-E682-4AAD-8859-FEEDF5BD60B9}" destId="{C2F97C0B-6463-4474-984D-4E0C2001DED5}" srcOrd="0" destOrd="0" parTransId="{F76DA678-DDAB-4046-9257-9735FA63B6EA}" sibTransId="{56541043-44EF-484E-9F07-58A48D6C2846}"/>
    <dgm:cxn modelId="{2CC95FE1-E437-488F-96DE-51A2F664A308}" type="presOf" srcId="{6E3D0AA9-E682-4AAD-8859-FEEDF5BD60B9}" destId="{267B344C-4842-456A-A005-A56DF8839BBE}" srcOrd="0" destOrd="0" presId="urn:microsoft.com/office/officeart/2005/8/layout/radial3"/>
    <dgm:cxn modelId="{317CF462-30A7-4C60-86CA-329F94B951F5}" srcId="{C2F97C0B-6463-4474-984D-4E0C2001DED5}" destId="{1FCE1FA5-E735-4E50-84CC-6E774826BDEF}" srcOrd="3" destOrd="0" parTransId="{B9637C86-D656-4646-BBD3-2DD584F6C3E1}" sibTransId="{17CD4E50-A08F-4383-B4F2-30610B455304}"/>
    <dgm:cxn modelId="{449F57B7-2076-4E7B-B317-7595B56B7009}" type="presOf" srcId="{0A7EB929-9FDB-4A7E-93CB-D455CD66C58C}" destId="{2B4F29A1-9FC2-430D-B525-85EAB05657BD}" srcOrd="0" destOrd="0" presId="urn:microsoft.com/office/officeart/2005/8/layout/radial3"/>
    <dgm:cxn modelId="{4D3F70AD-0774-40F2-86E4-835B10755F6A}" srcId="{C2F97C0B-6463-4474-984D-4E0C2001DED5}" destId="{36DD5501-5D67-437D-9B50-33A1AC5366C0}" srcOrd="1" destOrd="0" parTransId="{54FE376D-B8BE-4A12-B5C9-40B1256FD441}" sibTransId="{9E39C303-3128-43E0-9618-51DBAAABEB29}"/>
    <dgm:cxn modelId="{5F9507F5-F473-4402-B54A-F1D1B7F15958}" type="presOf" srcId="{C2F97C0B-6463-4474-984D-4E0C2001DED5}" destId="{D13C6E65-AF41-446F-8BEE-DE663539F5E3}" srcOrd="0" destOrd="0" presId="urn:microsoft.com/office/officeart/2005/8/layout/radial3"/>
    <dgm:cxn modelId="{FE5F44B8-19D1-43E8-933A-204B73EC6DE5}" srcId="{C2F97C0B-6463-4474-984D-4E0C2001DED5}" destId="{6D693CDC-F5D9-4B83-B43A-E3AE5A82D1EA}" srcOrd="0" destOrd="0" parTransId="{41AC5E89-4C3C-402D-9498-5098054D4DA3}" sibTransId="{D561333B-438A-48A2-927E-6905FF8A4639}"/>
    <dgm:cxn modelId="{BD1AED46-D5E5-437A-B4B9-26D22EE29B7D}" type="presOf" srcId="{36DD5501-5D67-437D-9B50-33A1AC5366C0}" destId="{26FAF0F6-92FC-454C-9A33-70EB8CF1D102}" srcOrd="0" destOrd="0" presId="urn:microsoft.com/office/officeart/2005/8/layout/radial3"/>
    <dgm:cxn modelId="{169431C2-BBDC-450D-B60F-4CDEBF1750F0}" type="presOf" srcId="{1FCE1FA5-E735-4E50-84CC-6E774826BDEF}" destId="{AF999CF9-6B2E-4A74-870D-C1BF8DDB7210}" srcOrd="0" destOrd="0" presId="urn:microsoft.com/office/officeart/2005/8/layout/radial3"/>
    <dgm:cxn modelId="{D832F15F-6E9A-4B58-B0F4-196D98D53DAD}" type="presParOf" srcId="{267B344C-4842-456A-A005-A56DF8839BBE}" destId="{AD9D3ABE-3038-482C-A49D-3F0FDCAA4647}" srcOrd="0" destOrd="0" presId="urn:microsoft.com/office/officeart/2005/8/layout/radial3"/>
    <dgm:cxn modelId="{8E2CD60A-67C9-4E22-A807-E1B59D073723}" type="presParOf" srcId="{AD9D3ABE-3038-482C-A49D-3F0FDCAA4647}" destId="{D13C6E65-AF41-446F-8BEE-DE663539F5E3}" srcOrd="0" destOrd="0" presId="urn:microsoft.com/office/officeart/2005/8/layout/radial3"/>
    <dgm:cxn modelId="{E00675C6-B883-484F-9CB9-6E0E4C8A8D33}" type="presParOf" srcId="{AD9D3ABE-3038-482C-A49D-3F0FDCAA4647}" destId="{0C6AFB06-3350-461C-B2D1-C3E9B67E98C9}" srcOrd="1" destOrd="0" presId="urn:microsoft.com/office/officeart/2005/8/layout/radial3"/>
    <dgm:cxn modelId="{BB1A4895-E58D-4F9D-993A-A019E8260E8E}" type="presParOf" srcId="{AD9D3ABE-3038-482C-A49D-3F0FDCAA4647}" destId="{26FAF0F6-92FC-454C-9A33-70EB8CF1D102}" srcOrd="2" destOrd="0" presId="urn:microsoft.com/office/officeart/2005/8/layout/radial3"/>
    <dgm:cxn modelId="{98FCEBE1-D069-4891-81D7-CDB3495325DD}" type="presParOf" srcId="{AD9D3ABE-3038-482C-A49D-3F0FDCAA4647}" destId="{2B4F29A1-9FC2-430D-B525-85EAB05657BD}" srcOrd="3" destOrd="0" presId="urn:microsoft.com/office/officeart/2005/8/layout/radial3"/>
    <dgm:cxn modelId="{7B010B03-4C99-4A7D-9A3D-820D2CC4E6A4}" type="presParOf" srcId="{AD9D3ABE-3038-482C-A49D-3F0FDCAA4647}" destId="{AF999CF9-6B2E-4A74-870D-C1BF8DDB7210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F87B3F-33DA-4AF8-AC56-FD7DF3C648E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C6611461-8D32-4452-BCFF-68399F83F5BD}">
      <dgm:prSet phldrT="[نص]"/>
      <dgm:spPr/>
      <dgm:t>
        <a:bodyPr/>
        <a:lstStyle/>
        <a:p>
          <a:pPr rtl="1"/>
          <a:r>
            <a:rPr lang="ar-IQ" dirty="0" smtClean="0">
              <a:solidFill>
                <a:schemeClr val="tx1"/>
              </a:solidFill>
            </a:rPr>
            <a:t>الوقائع القانونية </a:t>
          </a:r>
          <a:endParaRPr lang="ar-IQ" dirty="0">
            <a:solidFill>
              <a:schemeClr val="tx1"/>
            </a:solidFill>
          </a:endParaRPr>
        </a:p>
      </dgm:t>
    </dgm:pt>
    <dgm:pt modelId="{AF17A80C-5919-413D-9084-3B617CBE2EB4}" type="parTrans" cxnId="{92C2387D-E66D-4B33-B562-CBDA99E3320E}">
      <dgm:prSet/>
      <dgm:spPr/>
      <dgm:t>
        <a:bodyPr/>
        <a:lstStyle/>
        <a:p>
          <a:pPr rtl="1"/>
          <a:endParaRPr lang="ar-IQ"/>
        </a:p>
      </dgm:t>
    </dgm:pt>
    <dgm:pt modelId="{B3EB2C7E-C366-4D16-950D-9CB050644AC4}" type="sibTrans" cxnId="{92C2387D-E66D-4B33-B562-CBDA99E3320E}">
      <dgm:prSet/>
      <dgm:spPr/>
      <dgm:t>
        <a:bodyPr/>
        <a:lstStyle/>
        <a:p>
          <a:pPr rtl="1"/>
          <a:endParaRPr lang="ar-IQ"/>
        </a:p>
      </dgm:t>
    </dgm:pt>
    <dgm:pt modelId="{B3CE1EB3-CE55-499C-B08C-55B2A65B7E85}">
      <dgm:prSet phldrT="[نص]"/>
      <dgm:spPr/>
      <dgm:t>
        <a:bodyPr/>
        <a:lstStyle/>
        <a:p>
          <a:pPr rtl="1"/>
          <a:r>
            <a:rPr lang="ar-IQ" dirty="0" smtClean="0"/>
            <a:t>الوقائع الطبيعية </a:t>
          </a:r>
          <a:endParaRPr lang="ar-IQ" dirty="0"/>
        </a:p>
      </dgm:t>
    </dgm:pt>
    <dgm:pt modelId="{B713AD7E-6794-4596-86F0-ECCE598621C5}" type="parTrans" cxnId="{8FAFB516-9548-4177-874B-46D77F77B026}">
      <dgm:prSet/>
      <dgm:spPr/>
      <dgm:t>
        <a:bodyPr/>
        <a:lstStyle/>
        <a:p>
          <a:pPr rtl="1"/>
          <a:endParaRPr lang="ar-IQ"/>
        </a:p>
      </dgm:t>
    </dgm:pt>
    <dgm:pt modelId="{EF9CC3B2-8A9F-452E-B312-A45CC0DA3ACA}" type="sibTrans" cxnId="{8FAFB516-9548-4177-874B-46D77F77B026}">
      <dgm:prSet/>
      <dgm:spPr/>
      <dgm:t>
        <a:bodyPr/>
        <a:lstStyle/>
        <a:p>
          <a:pPr rtl="1"/>
          <a:endParaRPr lang="ar-IQ"/>
        </a:p>
      </dgm:t>
    </dgm:pt>
    <dgm:pt modelId="{C0FDA842-8311-4E22-A973-4319D5762E0A}">
      <dgm:prSet phldrT="[نص]"/>
      <dgm:spPr/>
      <dgm:t>
        <a:bodyPr/>
        <a:lstStyle/>
        <a:p>
          <a:pPr rtl="1"/>
          <a:r>
            <a:rPr lang="ar-IQ" dirty="0" smtClean="0"/>
            <a:t>الوقائع الانسانية</a:t>
          </a:r>
          <a:endParaRPr lang="ar-IQ" dirty="0"/>
        </a:p>
      </dgm:t>
    </dgm:pt>
    <dgm:pt modelId="{DF2B0CE6-2772-4CCE-9267-29CFA61F7A6D}" type="parTrans" cxnId="{A3C47D2B-6FD4-43BD-8F35-B21FD2401BB9}">
      <dgm:prSet/>
      <dgm:spPr/>
      <dgm:t>
        <a:bodyPr/>
        <a:lstStyle/>
        <a:p>
          <a:pPr rtl="1"/>
          <a:endParaRPr lang="ar-IQ"/>
        </a:p>
      </dgm:t>
    </dgm:pt>
    <dgm:pt modelId="{84E7F8EA-3618-411D-B868-FD0A8938AEE7}" type="sibTrans" cxnId="{A3C47D2B-6FD4-43BD-8F35-B21FD2401BB9}">
      <dgm:prSet/>
      <dgm:spPr/>
      <dgm:t>
        <a:bodyPr/>
        <a:lstStyle/>
        <a:p>
          <a:pPr rtl="1"/>
          <a:endParaRPr lang="ar-IQ"/>
        </a:p>
      </dgm:t>
    </dgm:pt>
    <dgm:pt modelId="{EB88C53F-3715-4DF6-9446-1F2EC17776D6}">
      <dgm:prSet phldrT="[نص]"/>
      <dgm:spPr/>
      <dgm:t>
        <a:bodyPr/>
        <a:lstStyle/>
        <a:p>
          <a:pPr rtl="1"/>
          <a:r>
            <a:rPr lang="ar-IQ" dirty="0" smtClean="0">
              <a:solidFill>
                <a:schemeClr val="tx1"/>
              </a:solidFill>
            </a:rPr>
            <a:t>التصرفات القانونية </a:t>
          </a:r>
          <a:endParaRPr lang="ar-IQ" dirty="0">
            <a:solidFill>
              <a:schemeClr val="tx1"/>
            </a:solidFill>
          </a:endParaRPr>
        </a:p>
      </dgm:t>
    </dgm:pt>
    <dgm:pt modelId="{4B53B206-D8EF-422A-8119-D8B63A2A8595}" type="parTrans" cxnId="{8694BFD9-05DF-468E-9AE1-AFF0DB99DA4B}">
      <dgm:prSet/>
      <dgm:spPr/>
      <dgm:t>
        <a:bodyPr/>
        <a:lstStyle/>
        <a:p>
          <a:pPr rtl="1"/>
          <a:endParaRPr lang="ar-IQ"/>
        </a:p>
      </dgm:t>
    </dgm:pt>
    <dgm:pt modelId="{11082518-BA83-4B5D-A90D-1E0120599266}" type="sibTrans" cxnId="{8694BFD9-05DF-468E-9AE1-AFF0DB99DA4B}">
      <dgm:prSet/>
      <dgm:spPr/>
      <dgm:t>
        <a:bodyPr/>
        <a:lstStyle/>
        <a:p>
          <a:pPr rtl="1"/>
          <a:endParaRPr lang="ar-IQ"/>
        </a:p>
      </dgm:t>
    </dgm:pt>
    <dgm:pt modelId="{AC42DEB8-6790-4D16-95C9-8C984F346A5D}">
      <dgm:prSet phldrT="[نص]"/>
      <dgm:spPr/>
      <dgm:t>
        <a:bodyPr/>
        <a:lstStyle/>
        <a:p>
          <a:pPr rtl="1"/>
          <a:r>
            <a:rPr lang="ar-IQ" dirty="0" smtClean="0"/>
            <a:t>التصرف الصادر من جانب واحد</a:t>
          </a:r>
          <a:endParaRPr lang="ar-IQ" dirty="0"/>
        </a:p>
      </dgm:t>
    </dgm:pt>
    <dgm:pt modelId="{BE2AABB5-4A56-495B-8CB2-AF6FF6B5B560}" type="parTrans" cxnId="{CC429922-596C-4338-9160-3E0955E848B3}">
      <dgm:prSet/>
      <dgm:spPr/>
      <dgm:t>
        <a:bodyPr/>
        <a:lstStyle/>
        <a:p>
          <a:pPr rtl="1"/>
          <a:endParaRPr lang="ar-IQ"/>
        </a:p>
      </dgm:t>
    </dgm:pt>
    <dgm:pt modelId="{9D7F1FE6-C6DE-431B-8CE4-31820558E610}" type="sibTrans" cxnId="{CC429922-596C-4338-9160-3E0955E848B3}">
      <dgm:prSet/>
      <dgm:spPr/>
      <dgm:t>
        <a:bodyPr/>
        <a:lstStyle/>
        <a:p>
          <a:pPr rtl="1"/>
          <a:endParaRPr lang="ar-IQ"/>
        </a:p>
      </dgm:t>
    </dgm:pt>
    <dgm:pt modelId="{1CEBF068-F0C3-4A64-A097-D69FD356F2BF}">
      <dgm:prSet phldrT="[نص]"/>
      <dgm:spPr/>
      <dgm:t>
        <a:bodyPr/>
        <a:lstStyle/>
        <a:p>
          <a:pPr rtl="1"/>
          <a:r>
            <a:rPr lang="ar-IQ" dirty="0" smtClean="0"/>
            <a:t>العقد </a:t>
          </a:r>
          <a:endParaRPr lang="ar-IQ" dirty="0"/>
        </a:p>
      </dgm:t>
    </dgm:pt>
    <dgm:pt modelId="{07E887B0-CD5C-4201-9B0F-CC8087EF78E4}" type="parTrans" cxnId="{8DF946B5-58E9-451E-BAF6-58CD8F84EED6}">
      <dgm:prSet/>
      <dgm:spPr/>
      <dgm:t>
        <a:bodyPr/>
        <a:lstStyle/>
        <a:p>
          <a:pPr rtl="1"/>
          <a:endParaRPr lang="ar-IQ"/>
        </a:p>
      </dgm:t>
    </dgm:pt>
    <dgm:pt modelId="{0D898436-7E82-4854-92AD-FE18B2EB73C6}" type="sibTrans" cxnId="{8DF946B5-58E9-451E-BAF6-58CD8F84EED6}">
      <dgm:prSet/>
      <dgm:spPr/>
      <dgm:t>
        <a:bodyPr/>
        <a:lstStyle/>
        <a:p>
          <a:pPr rtl="1"/>
          <a:endParaRPr lang="ar-IQ"/>
        </a:p>
      </dgm:t>
    </dgm:pt>
    <dgm:pt modelId="{83D8C2D2-2E98-4A6E-8627-0D0B97E7FBEF}" type="pres">
      <dgm:prSet presAssocID="{5BF87B3F-33DA-4AF8-AC56-FD7DF3C648E9}" presName="Name0" presStyleCnt="0">
        <dgm:presLayoutVars>
          <dgm:dir/>
          <dgm:animLvl val="lvl"/>
          <dgm:resizeHandles/>
        </dgm:presLayoutVars>
      </dgm:prSet>
      <dgm:spPr/>
    </dgm:pt>
    <dgm:pt modelId="{D28F2211-D047-4CE5-BC8E-8FF7371A6A3F}" type="pres">
      <dgm:prSet presAssocID="{C6611461-8D32-4452-BCFF-68399F83F5BD}" presName="linNode" presStyleCnt="0"/>
      <dgm:spPr/>
    </dgm:pt>
    <dgm:pt modelId="{3F378D07-6808-4264-BA64-03D386363CD4}" type="pres">
      <dgm:prSet presAssocID="{C6611461-8D32-4452-BCFF-68399F83F5BD}" presName="parentShp" presStyleLbl="node1" presStyleIdx="0" presStyleCnt="2">
        <dgm:presLayoutVars>
          <dgm:bulletEnabled val="1"/>
        </dgm:presLayoutVars>
      </dgm:prSet>
      <dgm:spPr/>
    </dgm:pt>
    <dgm:pt modelId="{1149262A-0DF1-4FF7-916A-C02C2D389277}" type="pres">
      <dgm:prSet presAssocID="{C6611461-8D32-4452-BCFF-68399F83F5BD}" presName="childShp" presStyleLbl="bgAccFollowNode1" presStyleIdx="0" presStyleCnt="2">
        <dgm:presLayoutVars>
          <dgm:bulletEnabled val="1"/>
        </dgm:presLayoutVars>
      </dgm:prSet>
      <dgm:spPr/>
    </dgm:pt>
    <dgm:pt modelId="{41A02637-366F-4AB3-871E-8E3FE4D89E6A}" type="pres">
      <dgm:prSet presAssocID="{B3EB2C7E-C366-4D16-950D-9CB050644AC4}" presName="spacing" presStyleCnt="0"/>
      <dgm:spPr/>
    </dgm:pt>
    <dgm:pt modelId="{FE745DE8-4004-4594-AE25-636C9A5724C1}" type="pres">
      <dgm:prSet presAssocID="{EB88C53F-3715-4DF6-9446-1F2EC17776D6}" presName="linNode" presStyleCnt="0"/>
      <dgm:spPr/>
    </dgm:pt>
    <dgm:pt modelId="{48F194C0-F8FD-43F4-940C-DE762E6BF4F8}" type="pres">
      <dgm:prSet presAssocID="{EB88C53F-3715-4DF6-9446-1F2EC17776D6}" presName="parentShp" presStyleLbl="node1" presStyleIdx="1" presStyleCnt="2">
        <dgm:presLayoutVars>
          <dgm:bulletEnabled val="1"/>
        </dgm:presLayoutVars>
      </dgm:prSet>
      <dgm:spPr/>
    </dgm:pt>
    <dgm:pt modelId="{09CB8088-7104-41B3-B766-072939871A29}" type="pres">
      <dgm:prSet presAssocID="{EB88C53F-3715-4DF6-9446-1F2EC17776D6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92C2387D-E66D-4B33-B562-CBDA99E3320E}" srcId="{5BF87B3F-33DA-4AF8-AC56-FD7DF3C648E9}" destId="{C6611461-8D32-4452-BCFF-68399F83F5BD}" srcOrd="0" destOrd="0" parTransId="{AF17A80C-5919-413D-9084-3B617CBE2EB4}" sibTransId="{B3EB2C7E-C366-4D16-950D-9CB050644AC4}"/>
    <dgm:cxn modelId="{ABF9DAC2-6E72-4EEE-8F7F-2ABC7F765443}" type="presOf" srcId="{EB88C53F-3715-4DF6-9446-1F2EC17776D6}" destId="{48F194C0-F8FD-43F4-940C-DE762E6BF4F8}" srcOrd="0" destOrd="0" presId="urn:microsoft.com/office/officeart/2005/8/layout/vList6"/>
    <dgm:cxn modelId="{83A49E7F-340D-4DE1-8828-D3B2EEFFF812}" type="presOf" srcId="{B3CE1EB3-CE55-499C-B08C-55B2A65B7E85}" destId="{1149262A-0DF1-4FF7-916A-C02C2D389277}" srcOrd="0" destOrd="0" presId="urn:microsoft.com/office/officeart/2005/8/layout/vList6"/>
    <dgm:cxn modelId="{A3C47D2B-6FD4-43BD-8F35-B21FD2401BB9}" srcId="{C6611461-8D32-4452-BCFF-68399F83F5BD}" destId="{C0FDA842-8311-4E22-A973-4319D5762E0A}" srcOrd="1" destOrd="0" parTransId="{DF2B0CE6-2772-4CCE-9267-29CFA61F7A6D}" sibTransId="{84E7F8EA-3618-411D-B868-FD0A8938AEE7}"/>
    <dgm:cxn modelId="{7FB87671-94AF-46A2-8F6D-C6A1FFC24421}" type="presOf" srcId="{1CEBF068-F0C3-4A64-A097-D69FD356F2BF}" destId="{09CB8088-7104-41B3-B766-072939871A29}" srcOrd="0" destOrd="1" presId="urn:microsoft.com/office/officeart/2005/8/layout/vList6"/>
    <dgm:cxn modelId="{EAA28F6C-E2CA-4EA4-8B60-0BD1AB3FBAFE}" type="presOf" srcId="{C6611461-8D32-4452-BCFF-68399F83F5BD}" destId="{3F378D07-6808-4264-BA64-03D386363CD4}" srcOrd="0" destOrd="0" presId="urn:microsoft.com/office/officeart/2005/8/layout/vList6"/>
    <dgm:cxn modelId="{F27C2124-97AE-44DB-AA7B-E9BE839F619F}" type="presOf" srcId="{AC42DEB8-6790-4D16-95C9-8C984F346A5D}" destId="{09CB8088-7104-41B3-B766-072939871A29}" srcOrd="0" destOrd="0" presId="urn:microsoft.com/office/officeart/2005/8/layout/vList6"/>
    <dgm:cxn modelId="{F7050D59-4172-407C-9CE1-2A51716CA01B}" type="presOf" srcId="{5BF87B3F-33DA-4AF8-AC56-FD7DF3C648E9}" destId="{83D8C2D2-2E98-4A6E-8627-0D0B97E7FBEF}" srcOrd="0" destOrd="0" presId="urn:microsoft.com/office/officeart/2005/8/layout/vList6"/>
    <dgm:cxn modelId="{D88613E7-8F37-4FE4-9D50-78AC9564BAE4}" type="presOf" srcId="{C0FDA842-8311-4E22-A973-4319D5762E0A}" destId="{1149262A-0DF1-4FF7-916A-C02C2D389277}" srcOrd="0" destOrd="1" presId="urn:microsoft.com/office/officeart/2005/8/layout/vList6"/>
    <dgm:cxn modelId="{8694BFD9-05DF-468E-9AE1-AFF0DB99DA4B}" srcId="{5BF87B3F-33DA-4AF8-AC56-FD7DF3C648E9}" destId="{EB88C53F-3715-4DF6-9446-1F2EC17776D6}" srcOrd="1" destOrd="0" parTransId="{4B53B206-D8EF-422A-8119-D8B63A2A8595}" sibTransId="{11082518-BA83-4B5D-A90D-1E0120599266}"/>
    <dgm:cxn modelId="{CC429922-596C-4338-9160-3E0955E848B3}" srcId="{EB88C53F-3715-4DF6-9446-1F2EC17776D6}" destId="{AC42DEB8-6790-4D16-95C9-8C984F346A5D}" srcOrd="0" destOrd="0" parTransId="{BE2AABB5-4A56-495B-8CB2-AF6FF6B5B560}" sibTransId="{9D7F1FE6-C6DE-431B-8CE4-31820558E610}"/>
    <dgm:cxn modelId="{8FAFB516-9548-4177-874B-46D77F77B026}" srcId="{C6611461-8D32-4452-BCFF-68399F83F5BD}" destId="{B3CE1EB3-CE55-499C-B08C-55B2A65B7E85}" srcOrd="0" destOrd="0" parTransId="{B713AD7E-6794-4596-86F0-ECCE598621C5}" sibTransId="{EF9CC3B2-8A9F-452E-B312-A45CC0DA3ACA}"/>
    <dgm:cxn modelId="{8DF946B5-58E9-451E-BAF6-58CD8F84EED6}" srcId="{EB88C53F-3715-4DF6-9446-1F2EC17776D6}" destId="{1CEBF068-F0C3-4A64-A097-D69FD356F2BF}" srcOrd="1" destOrd="0" parTransId="{07E887B0-CD5C-4201-9B0F-CC8087EF78E4}" sibTransId="{0D898436-7E82-4854-92AD-FE18B2EB73C6}"/>
    <dgm:cxn modelId="{0686EC28-D037-4873-B4B6-C62829D71D9E}" type="presParOf" srcId="{83D8C2D2-2E98-4A6E-8627-0D0B97E7FBEF}" destId="{D28F2211-D047-4CE5-BC8E-8FF7371A6A3F}" srcOrd="0" destOrd="0" presId="urn:microsoft.com/office/officeart/2005/8/layout/vList6"/>
    <dgm:cxn modelId="{96B51B53-44B9-4C34-AE22-7161DEADE00D}" type="presParOf" srcId="{D28F2211-D047-4CE5-BC8E-8FF7371A6A3F}" destId="{3F378D07-6808-4264-BA64-03D386363CD4}" srcOrd="0" destOrd="0" presId="urn:microsoft.com/office/officeart/2005/8/layout/vList6"/>
    <dgm:cxn modelId="{225ED9B3-CF59-4B57-96F9-99B5627B543A}" type="presParOf" srcId="{D28F2211-D047-4CE5-BC8E-8FF7371A6A3F}" destId="{1149262A-0DF1-4FF7-916A-C02C2D389277}" srcOrd="1" destOrd="0" presId="urn:microsoft.com/office/officeart/2005/8/layout/vList6"/>
    <dgm:cxn modelId="{B294D8C7-F170-4CEB-B5F2-71D2058286AF}" type="presParOf" srcId="{83D8C2D2-2E98-4A6E-8627-0D0B97E7FBEF}" destId="{41A02637-366F-4AB3-871E-8E3FE4D89E6A}" srcOrd="1" destOrd="0" presId="urn:microsoft.com/office/officeart/2005/8/layout/vList6"/>
    <dgm:cxn modelId="{B34C6378-E169-4356-9202-95AD34E3F311}" type="presParOf" srcId="{83D8C2D2-2E98-4A6E-8627-0D0B97E7FBEF}" destId="{FE745DE8-4004-4594-AE25-636C9A5724C1}" srcOrd="2" destOrd="0" presId="urn:microsoft.com/office/officeart/2005/8/layout/vList6"/>
    <dgm:cxn modelId="{878A11EE-9E2C-49BC-9409-C9F2CC3130DB}" type="presParOf" srcId="{FE745DE8-4004-4594-AE25-636C9A5724C1}" destId="{48F194C0-F8FD-43F4-940C-DE762E6BF4F8}" srcOrd="0" destOrd="0" presId="urn:microsoft.com/office/officeart/2005/8/layout/vList6"/>
    <dgm:cxn modelId="{E8FA6A65-3708-4986-A2FF-7C198E60B1D2}" type="presParOf" srcId="{FE745DE8-4004-4594-AE25-636C9A5724C1}" destId="{09CB8088-7104-41B3-B766-072939871A2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C87F22-23C0-4704-8457-3E2E5A7BA192}">
      <dsp:nvSpPr>
        <dsp:cNvPr id="0" name=""/>
        <dsp:cNvSpPr/>
      </dsp:nvSpPr>
      <dsp:spPr>
        <a:xfrm>
          <a:off x="928642" y="1557"/>
          <a:ext cx="1770087" cy="17700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>
              <a:solidFill>
                <a:schemeClr val="tx1"/>
              </a:solidFill>
            </a:rPr>
            <a:t>الوقائع القانونية </a:t>
          </a:r>
          <a:endParaRPr lang="ar-IQ" sz="2800" kern="1200" dirty="0">
            <a:solidFill>
              <a:schemeClr val="tx1"/>
            </a:solidFill>
          </a:endParaRPr>
        </a:p>
      </dsp:txBody>
      <dsp:txXfrm>
        <a:off x="1187865" y="260780"/>
        <a:ext cx="1251641" cy="1251641"/>
      </dsp:txXfrm>
    </dsp:sp>
    <dsp:sp modelId="{FEEDC9F1-EA94-4A28-ABCC-374308E0C643}">
      <dsp:nvSpPr>
        <dsp:cNvPr id="0" name=""/>
        <dsp:cNvSpPr/>
      </dsp:nvSpPr>
      <dsp:spPr>
        <a:xfrm>
          <a:off x="1300361" y="1915376"/>
          <a:ext cx="1026650" cy="1026650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1800" kern="1200"/>
        </a:p>
      </dsp:txBody>
      <dsp:txXfrm>
        <a:off x="1436443" y="2307967"/>
        <a:ext cx="754486" cy="241468"/>
      </dsp:txXfrm>
    </dsp:sp>
    <dsp:sp modelId="{CB146179-E531-415D-AB5E-531137AE403A}">
      <dsp:nvSpPr>
        <dsp:cNvPr id="0" name=""/>
        <dsp:cNvSpPr/>
      </dsp:nvSpPr>
      <dsp:spPr>
        <a:xfrm>
          <a:off x="928642" y="3085757"/>
          <a:ext cx="1770087" cy="17700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kern="1200" dirty="0" smtClean="0">
              <a:solidFill>
                <a:schemeClr val="tx1"/>
              </a:solidFill>
            </a:rPr>
            <a:t>التصرفات القانونية </a:t>
          </a:r>
          <a:endParaRPr lang="ar-IQ" sz="2800" kern="1200" dirty="0">
            <a:solidFill>
              <a:schemeClr val="tx1"/>
            </a:solidFill>
          </a:endParaRPr>
        </a:p>
      </dsp:txBody>
      <dsp:txXfrm>
        <a:off x="1187865" y="3344980"/>
        <a:ext cx="1251641" cy="1251641"/>
      </dsp:txXfrm>
    </dsp:sp>
    <dsp:sp modelId="{904E2EC6-5CFB-46A9-A190-C1E001146894}">
      <dsp:nvSpPr>
        <dsp:cNvPr id="0" name=""/>
        <dsp:cNvSpPr/>
      </dsp:nvSpPr>
      <dsp:spPr>
        <a:xfrm>
          <a:off x="2964243" y="2099465"/>
          <a:ext cx="562887" cy="6584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IQ" sz="2200" kern="1200"/>
        </a:p>
      </dsp:txBody>
      <dsp:txXfrm>
        <a:off x="2964243" y="2231159"/>
        <a:ext cx="394021" cy="395084"/>
      </dsp:txXfrm>
    </dsp:sp>
    <dsp:sp modelId="{CD028F6C-B25A-438F-9722-D6D8825EADA4}">
      <dsp:nvSpPr>
        <dsp:cNvPr id="0" name=""/>
        <dsp:cNvSpPr/>
      </dsp:nvSpPr>
      <dsp:spPr>
        <a:xfrm>
          <a:off x="3760782" y="658614"/>
          <a:ext cx="3540174" cy="35401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6500" kern="1200" dirty="0" smtClean="0">
              <a:solidFill>
                <a:schemeClr val="tx1"/>
              </a:solidFill>
            </a:rPr>
            <a:t>مصادر الحق </a:t>
          </a:r>
          <a:endParaRPr lang="ar-IQ" sz="6500" kern="1200" dirty="0">
            <a:solidFill>
              <a:schemeClr val="tx1"/>
            </a:solidFill>
          </a:endParaRPr>
        </a:p>
      </dsp:txBody>
      <dsp:txXfrm>
        <a:off x="4279228" y="1177060"/>
        <a:ext cx="2503282" cy="25032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3C6E65-AF41-446F-8BEE-DE663539F5E3}">
      <dsp:nvSpPr>
        <dsp:cNvPr id="0" name=""/>
        <dsp:cNvSpPr/>
      </dsp:nvSpPr>
      <dsp:spPr>
        <a:xfrm>
          <a:off x="2707716" y="1129630"/>
          <a:ext cx="2814166" cy="281416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9690" tIns="59690" rIns="59690" bIns="59690" numCol="1" spcCol="1270" anchor="ctr" anchorCtr="0">
          <a:noAutofit/>
        </a:bodyPr>
        <a:lstStyle/>
        <a:p>
          <a:pPr lvl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4700" kern="1200" dirty="0" smtClean="0"/>
            <a:t>مصادر الحقوق الشخصية </a:t>
          </a:r>
          <a:endParaRPr lang="ar-IQ" sz="4700" kern="1200" dirty="0"/>
        </a:p>
      </dsp:txBody>
      <dsp:txXfrm>
        <a:off x="3119841" y="1541755"/>
        <a:ext cx="1989916" cy="1989916"/>
      </dsp:txXfrm>
    </dsp:sp>
    <dsp:sp modelId="{0C6AFB06-3350-461C-B2D1-C3E9B67E98C9}">
      <dsp:nvSpPr>
        <dsp:cNvPr id="0" name=""/>
        <dsp:cNvSpPr/>
      </dsp:nvSpPr>
      <dsp:spPr>
        <a:xfrm>
          <a:off x="3411258" y="502"/>
          <a:ext cx="1407083" cy="140708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kern="1200" dirty="0" smtClean="0"/>
            <a:t>العقد </a:t>
          </a:r>
          <a:endParaRPr lang="ar-IQ" sz="2300" kern="1200" dirty="0"/>
        </a:p>
      </dsp:txBody>
      <dsp:txXfrm>
        <a:off x="3617321" y="206565"/>
        <a:ext cx="994957" cy="994957"/>
      </dsp:txXfrm>
    </dsp:sp>
    <dsp:sp modelId="{26FAF0F6-92FC-454C-9A33-70EB8CF1D102}">
      <dsp:nvSpPr>
        <dsp:cNvPr id="0" name=""/>
        <dsp:cNvSpPr/>
      </dsp:nvSpPr>
      <dsp:spPr>
        <a:xfrm>
          <a:off x="5243927" y="1833171"/>
          <a:ext cx="1407083" cy="140708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kern="1200" dirty="0" smtClean="0"/>
            <a:t>الإرادة المنفردة </a:t>
          </a:r>
          <a:endParaRPr lang="ar-IQ" sz="2300" kern="1200" dirty="0"/>
        </a:p>
      </dsp:txBody>
      <dsp:txXfrm>
        <a:off x="5449990" y="2039234"/>
        <a:ext cx="994957" cy="994957"/>
      </dsp:txXfrm>
    </dsp:sp>
    <dsp:sp modelId="{2B4F29A1-9FC2-430D-B525-85EAB05657BD}">
      <dsp:nvSpPr>
        <dsp:cNvPr id="0" name=""/>
        <dsp:cNvSpPr/>
      </dsp:nvSpPr>
      <dsp:spPr>
        <a:xfrm>
          <a:off x="3411258" y="3665841"/>
          <a:ext cx="1407083" cy="140708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kern="1200" dirty="0" smtClean="0"/>
            <a:t>الكسب دون سبب</a:t>
          </a:r>
          <a:endParaRPr lang="ar-IQ" sz="2300" kern="1200" dirty="0"/>
        </a:p>
      </dsp:txBody>
      <dsp:txXfrm>
        <a:off x="3617321" y="3871904"/>
        <a:ext cx="994957" cy="994957"/>
      </dsp:txXfrm>
    </dsp:sp>
    <dsp:sp modelId="{AF999CF9-6B2E-4A74-870D-C1BF8DDB7210}">
      <dsp:nvSpPr>
        <dsp:cNvPr id="0" name=""/>
        <dsp:cNvSpPr/>
      </dsp:nvSpPr>
      <dsp:spPr>
        <a:xfrm>
          <a:off x="1578588" y="1833171"/>
          <a:ext cx="1407083" cy="140708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kern="1200" dirty="0" smtClean="0"/>
            <a:t>العمل غير المشروع </a:t>
          </a:r>
          <a:endParaRPr lang="ar-IQ" sz="2300" kern="1200" dirty="0"/>
        </a:p>
      </dsp:txBody>
      <dsp:txXfrm>
        <a:off x="1784651" y="2039234"/>
        <a:ext cx="994957" cy="9949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49262A-0DF1-4FF7-916A-C02C2D389277}">
      <dsp:nvSpPr>
        <dsp:cNvPr id="0" name=""/>
        <dsp:cNvSpPr/>
      </dsp:nvSpPr>
      <dsp:spPr>
        <a:xfrm>
          <a:off x="3291839" y="552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95" tIns="23495" rIns="23495" bIns="23495" numCol="1" spcCol="1270" anchor="t" anchorCtr="0">
          <a:noAutofit/>
        </a:bodyPr>
        <a:lstStyle/>
        <a:p>
          <a:pPr marL="285750" lvl="1" indent="-285750" algn="r" defTabSz="1644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3700" kern="1200" dirty="0" smtClean="0"/>
            <a:t>الوقائع الطبيعية </a:t>
          </a:r>
          <a:endParaRPr lang="ar-IQ" sz="3700" kern="1200" dirty="0"/>
        </a:p>
        <a:p>
          <a:pPr marL="285750" lvl="1" indent="-285750" algn="r" defTabSz="1644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3700" kern="1200" dirty="0" smtClean="0"/>
            <a:t>الوقائع الانسانية</a:t>
          </a:r>
          <a:endParaRPr lang="ar-IQ" sz="3700" kern="1200" dirty="0"/>
        </a:p>
      </dsp:txBody>
      <dsp:txXfrm>
        <a:off x="3291839" y="269889"/>
        <a:ext cx="4129750" cy="1616020"/>
      </dsp:txXfrm>
    </dsp:sp>
    <dsp:sp modelId="{3F378D07-6808-4264-BA64-03D386363CD4}">
      <dsp:nvSpPr>
        <dsp:cNvPr id="0" name=""/>
        <dsp:cNvSpPr/>
      </dsp:nvSpPr>
      <dsp:spPr>
        <a:xfrm>
          <a:off x="0" y="552"/>
          <a:ext cx="3291840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6100" kern="1200" dirty="0" smtClean="0">
              <a:solidFill>
                <a:schemeClr val="tx1"/>
              </a:solidFill>
            </a:rPr>
            <a:t>الوقائع القانونية </a:t>
          </a:r>
          <a:endParaRPr lang="ar-IQ" sz="6100" kern="1200" dirty="0">
            <a:solidFill>
              <a:schemeClr val="tx1"/>
            </a:solidFill>
          </a:endParaRPr>
        </a:p>
      </dsp:txBody>
      <dsp:txXfrm>
        <a:off x="105183" y="105735"/>
        <a:ext cx="3081474" cy="1944328"/>
      </dsp:txXfrm>
    </dsp:sp>
    <dsp:sp modelId="{09CB8088-7104-41B3-B766-072939871A29}">
      <dsp:nvSpPr>
        <dsp:cNvPr id="0" name=""/>
        <dsp:cNvSpPr/>
      </dsp:nvSpPr>
      <dsp:spPr>
        <a:xfrm>
          <a:off x="3291839" y="2370716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95" tIns="23495" rIns="23495" bIns="23495" numCol="1" spcCol="1270" anchor="t" anchorCtr="0">
          <a:noAutofit/>
        </a:bodyPr>
        <a:lstStyle/>
        <a:p>
          <a:pPr marL="285750" lvl="1" indent="-285750" algn="r" defTabSz="1644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3700" kern="1200" dirty="0" smtClean="0"/>
            <a:t>التصرف الصادر من جانب واحد</a:t>
          </a:r>
          <a:endParaRPr lang="ar-IQ" sz="3700" kern="1200" dirty="0"/>
        </a:p>
        <a:p>
          <a:pPr marL="285750" lvl="1" indent="-285750" algn="r" defTabSz="1644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IQ" sz="3700" kern="1200" dirty="0" smtClean="0"/>
            <a:t>العقد </a:t>
          </a:r>
          <a:endParaRPr lang="ar-IQ" sz="3700" kern="1200" dirty="0"/>
        </a:p>
      </dsp:txBody>
      <dsp:txXfrm>
        <a:off x="3291839" y="2640053"/>
        <a:ext cx="4129750" cy="1616020"/>
      </dsp:txXfrm>
    </dsp:sp>
    <dsp:sp modelId="{48F194C0-F8FD-43F4-940C-DE762E6BF4F8}">
      <dsp:nvSpPr>
        <dsp:cNvPr id="0" name=""/>
        <dsp:cNvSpPr/>
      </dsp:nvSpPr>
      <dsp:spPr>
        <a:xfrm>
          <a:off x="0" y="2370716"/>
          <a:ext cx="3291840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116205" rIns="232410" bIns="116205" numCol="1" spcCol="1270" anchor="ctr" anchorCtr="0">
          <a:noAutofit/>
        </a:bodyPr>
        <a:lstStyle/>
        <a:p>
          <a:pPr lvl="0" algn="ctr" defTabSz="2711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6100" kern="1200" dirty="0" smtClean="0">
              <a:solidFill>
                <a:schemeClr val="tx1"/>
              </a:solidFill>
            </a:rPr>
            <a:t>التصرفات القانونية </a:t>
          </a:r>
          <a:endParaRPr lang="ar-IQ" sz="6100" kern="1200" dirty="0">
            <a:solidFill>
              <a:schemeClr val="tx1"/>
            </a:solidFill>
          </a:endParaRPr>
        </a:p>
      </dsp:txBody>
      <dsp:txXfrm>
        <a:off x="105183" y="2475899"/>
        <a:ext cx="3081474" cy="19443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10CB-1D67-412A-99B0-79CE16294264}" type="datetimeFigureOut">
              <a:rPr lang="ar-IQ" smtClean="0"/>
              <a:t>07/12/1440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DE4D-E94D-4D35-8EAD-F9AB975A11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39788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10CB-1D67-412A-99B0-79CE16294264}" type="datetimeFigureOut">
              <a:rPr lang="ar-IQ" smtClean="0"/>
              <a:t>07/12/1440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DE4D-E94D-4D35-8EAD-F9AB975A11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10282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10CB-1D67-412A-99B0-79CE16294264}" type="datetimeFigureOut">
              <a:rPr lang="ar-IQ" smtClean="0"/>
              <a:t>07/12/1440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DE4D-E94D-4D35-8EAD-F9AB975A11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5384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10CB-1D67-412A-99B0-79CE16294264}" type="datetimeFigureOut">
              <a:rPr lang="ar-IQ" smtClean="0"/>
              <a:t>07/12/1440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DE4D-E94D-4D35-8EAD-F9AB975A11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20255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10CB-1D67-412A-99B0-79CE16294264}" type="datetimeFigureOut">
              <a:rPr lang="ar-IQ" smtClean="0"/>
              <a:t>07/12/1440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DE4D-E94D-4D35-8EAD-F9AB975A11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01164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10CB-1D67-412A-99B0-79CE16294264}" type="datetimeFigureOut">
              <a:rPr lang="ar-IQ" smtClean="0"/>
              <a:t>07/12/1440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DE4D-E94D-4D35-8EAD-F9AB975A11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54879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10CB-1D67-412A-99B0-79CE16294264}" type="datetimeFigureOut">
              <a:rPr lang="ar-IQ" smtClean="0"/>
              <a:t>07/12/1440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DE4D-E94D-4D35-8EAD-F9AB975A11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04546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10CB-1D67-412A-99B0-79CE16294264}" type="datetimeFigureOut">
              <a:rPr lang="ar-IQ" smtClean="0"/>
              <a:t>07/12/1440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DE4D-E94D-4D35-8EAD-F9AB975A11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4186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10CB-1D67-412A-99B0-79CE16294264}" type="datetimeFigureOut">
              <a:rPr lang="ar-IQ" smtClean="0"/>
              <a:t>07/12/1440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DE4D-E94D-4D35-8EAD-F9AB975A11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26873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10CB-1D67-412A-99B0-79CE16294264}" type="datetimeFigureOut">
              <a:rPr lang="ar-IQ" smtClean="0"/>
              <a:t>07/12/1440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DE4D-E94D-4D35-8EAD-F9AB975A11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63136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C10CB-1D67-412A-99B0-79CE16294264}" type="datetimeFigureOut">
              <a:rPr lang="ar-IQ" smtClean="0"/>
              <a:t>07/12/1440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5DE4D-E94D-4D35-8EAD-F9AB975A11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8346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C10CB-1D67-412A-99B0-79CE16294264}" type="datetimeFigureOut">
              <a:rPr lang="ar-IQ" smtClean="0"/>
              <a:t>07/12/1440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5DE4D-E94D-4D35-8EAD-F9AB975A11A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40177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الباب السادس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مصادر الحق 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792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6714758"/>
              </p:ext>
            </p:extLst>
          </p:nvPr>
        </p:nvGraphicFramePr>
        <p:xfrm>
          <a:off x="457200" y="1268760"/>
          <a:ext cx="8229600" cy="4857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7563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6644291"/>
              </p:ext>
            </p:extLst>
          </p:nvPr>
        </p:nvGraphicFramePr>
        <p:xfrm>
          <a:off x="457200" y="1052736"/>
          <a:ext cx="8229600" cy="5073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1076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5660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375786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36</Words>
  <Application>Microsoft Office PowerPoint</Application>
  <PresentationFormat>عرض على الشاشة (3:4)‏</PresentationFormat>
  <Paragraphs>16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نسق Office</vt:lpstr>
      <vt:lpstr>الباب السادس 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 User</dc:creator>
  <cp:lastModifiedBy>Windows User</cp:lastModifiedBy>
  <cp:revision>5</cp:revision>
  <dcterms:created xsi:type="dcterms:W3CDTF">2019-08-08T16:00:10Z</dcterms:created>
  <dcterms:modified xsi:type="dcterms:W3CDTF">2019-08-08T16:52:19Z</dcterms:modified>
</cp:coreProperties>
</file>