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7676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11234" y="452718"/>
            <a:ext cx="8339600" cy="1400530"/>
          </a:xfrm>
        </p:spPr>
        <p:txBody>
          <a:bodyPr/>
          <a:lstStyle/>
          <a:p>
            <a:pPr algn="ctr" eaLnBrk="1" hangingPunct="1">
              <a:defRPr/>
            </a:pPr>
            <a:r>
              <a:rPr lang="ar-SA" altLang="ar-IQ" dirty="0" smtClean="0"/>
              <a:t>مبررات مبدأ المشروعية</a:t>
            </a:r>
            <a:endParaRPr lang="en-US" altLang="ar-IQ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3312" y="1476376"/>
            <a:ext cx="8946541" cy="4772024"/>
          </a:xfrm>
        </p:spPr>
        <p:txBody>
          <a:bodyPr/>
          <a:lstStyle/>
          <a:p>
            <a:pPr marL="609600" indent="-609600" algn="justLow">
              <a:lnSpc>
                <a:spcPct val="200000"/>
              </a:lnSpc>
              <a:defRPr/>
            </a:pPr>
            <a:r>
              <a:rPr lang="ar-SA" altLang="ar-IQ" dirty="0" smtClean="0">
                <a:cs typeface="+mn-cs"/>
              </a:rPr>
              <a:t>يكفل حقوق ال</a:t>
            </a:r>
            <a:r>
              <a:rPr lang="ar-IQ" altLang="ar-IQ" dirty="0" smtClean="0">
                <a:cs typeface="+mn-cs"/>
              </a:rPr>
              <a:t>أ</a:t>
            </a:r>
            <a:r>
              <a:rPr lang="ar-SA" altLang="ar-IQ" dirty="0" smtClean="0">
                <a:cs typeface="+mn-cs"/>
              </a:rPr>
              <a:t>فراد ويضمن حرياتهم في </a:t>
            </a:r>
            <a:r>
              <a:rPr lang="ar-IQ" altLang="ar-IQ" dirty="0" smtClean="0">
                <a:cs typeface="+mn-cs"/>
              </a:rPr>
              <a:t>تصرفاتهم، دون تحكم القضاء بمصيرهم</a:t>
            </a:r>
            <a:r>
              <a:rPr lang="ar-SA" altLang="ar-IQ" dirty="0" smtClean="0">
                <a:cs typeface="+mn-cs"/>
              </a:rPr>
              <a:t>.</a:t>
            </a:r>
          </a:p>
          <a:p>
            <a:pPr marL="609600" indent="-609600" algn="justLow">
              <a:lnSpc>
                <a:spcPct val="200000"/>
              </a:lnSpc>
              <a:defRPr/>
            </a:pPr>
            <a:r>
              <a:rPr lang="ar-IQ" altLang="ar-IQ" dirty="0" smtClean="0">
                <a:cs typeface="+mn-cs"/>
              </a:rPr>
              <a:t>تقتضيه العدالة والمنطق </a:t>
            </a:r>
            <a:r>
              <a:rPr lang="ar-SA" altLang="ar-IQ" dirty="0" smtClean="0">
                <a:cs typeface="+mn-cs"/>
              </a:rPr>
              <a:t>المنطق</a:t>
            </a:r>
            <a:r>
              <a:rPr lang="ar-IQ" altLang="ar-IQ" dirty="0" smtClean="0">
                <a:cs typeface="+mn-cs"/>
              </a:rPr>
              <a:t> من خلال معرفة الأنسان ما هو محرم أو مباح من الأفعال.</a:t>
            </a:r>
            <a:endParaRPr lang="ar-SA" altLang="ar-IQ" dirty="0" smtClean="0">
              <a:cs typeface="+mn-cs"/>
            </a:endParaRPr>
          </a:p>
          <a:p>
            <a:pPr marL="609600" indent="-609600" algn="justLow">
              <a:lnSpc>
                <a:spcPct val="200000"/>
              </a:lnSpc>
              <a:defRPr/>
            </a:pPr>
            <a:r>
              <a:rPr lang="ar-IQ" altLang="ar-IQ" dirty="0" smtClean="0">
                <a:cs typeface="+mn-cs"/>
              </a:rPr>
              <a:t>تقتضيه </a:t>
            </a:r>
            <a:r>
              <a:rPr lang="ar-SA" altLang="ar-IQ" dirty="0" smtClean="0">
                <a:cs typeface="+mn-cs"/>
              </a:rPr>
              <a:t>المصلحة العامة وهو ضمان </a:t>
            </a:r>
            <a:r>
              <a:rPr lang="ar-IQ" altLang="ar-IQ" dirty="0" smtClean="0">
                <a:cs typeface="+mn-cs"/>
              </a:rPr>
              <a:t>ل</a:t>
            </a:r>
            <a:r>
              <a:rPr lang="ar-SA" altLang="ar-IQ" dirty="0" smtClean="0">
                <a:cs typeface="+mn-cs"/>
              </a:rPr>
              <a:t>وحدة القضاء الجنائي</a:t>
            </a:r>
            <a:r>
              <a:rPr lang="ar-IQ" altLang="ar-IQ" dirty="0" smtClean="0">
                <a:cs typeface="+mn-cs"/>
              </a:rPr>
              <a:t>.</a:t>
            </a:r>
            <a:r>
              <a:rPr lang="ar-SA" altLang="ar-IQ" dirty="0" smtClean="0">
                <a:cs typeface="+mn-cs"/>
              </a:rPr>
              <a:t> </a:t>
            </a:r>
            <a:endParaRPr lang="en-US" altLang="ar-IQ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77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TM03457510[[fn=فقاعات]]</Template>
  <TotalTime>0</TotalTime>
  <Words>44</Words>
  <Application>Microsoft Office PowerPoint</Application>
  <PresentationFormat>شاشة عريضة</PresentationFormat>
  <Paragraphs>4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6" baseType="lpstr">
      <vt:lpstr>Century Gothic</vt:lpstr>
      <vt:lpstr>Garamond</vt:lpstr>
      <vt:lpstr>Tahoma</vt:lpstr>
      <vt:lpstr>فقاعات</vt:lpstr>
      <vt:lpstr>عرض تقديمي في PowerPoint</vt:lpstr>
      <vt:lpstr>مبررات مبدأ المشروعية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Mazin</dc:creator>
  <cp:lastModifiedBy>Mazin</cp:lastModifiedBy>
  <cp:revision>1</cp:revision>
  <dcterms:created xsi:type="dcterms:W3CDTF">2019-08-23T13:22:52Z</dcterms:created>
  <dcterms:modified xsi:type="dcterms:W3CDTF">2019-08-23T13:23:17Z</dcterms:modified>
</cp:coreProperties>
</file>