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29" d="100"/>
          <a:sy n="29" d="100"/>
        </p:scale>
        <p:origin x="-57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87736-EDBA-4F84-86DC-709BA77CB553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F4ABE-C918-4444-B739-6FEC8589CA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21028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87736-EDBA-4F84-86DC-709BA77CB553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F4ABE-C918-4444-B739-6FEC8589CA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63006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87736-EDBA-4F84-86DC-709BA77CB553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F4ABE-C918-4444-B739-6FEC8589CA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31796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87736-EDBA-4F84-86DC-709BA77CB553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F4ABE-C918-4444-B739-6FEC8589CA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44348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87736-EDBA-4F84-86DC-709BA77CB553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F4ABE-C918-4444-B739-6FEC8589CA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61146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87736-EDBA-4F84-86DC-709BA77CB553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F4ABE-C918-4444-B739-6FEC8589CA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62064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87736-EDBA-4F84-86DC-709BA77CB553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F4ABE-C918-4444-B739-6FEC8589CA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09155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87736-EDBA-4F84-86DC-709BA77CB553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F4ABE-C918-4444-B739-6FEC8589CA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03570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87736-EDBA-4F84-86DC-709BA77CB553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F4ABE-C918-4444-B739-6FEC8589CA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31645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87736-EDBA-4F84-86DC-709BA77CB553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F4ABE-C918-4444-B739-6FEC8589CA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18267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87736-EDBA-4F84-86DC-709BA77CB553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F4ABE-C918-4444-B739-6FEC8589CA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47875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87736-EDBA-4F84-86DC-709BA77CB553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F4ABE-C918-4444-B739-6FEC8589CA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51836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الفصل الثالث </a:t>
            </a:r>
            <a:br>
              <a:rPr lang="ar-IQ" dirty="0" smtClean="0"/>
            </a:br>
            <a:r>
              <a:rPr lang="ar-IQ" dirty="0" smtClean="0"/>
              <a:t>المبحث الثاني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>
                <a:solidFill>
                  <a:schemeClr val="tx1"/>
                </a:solidFill>
              </a:rPr>
              <a:t>التمييز بين القاعدة القانونية و القاعدة الأخلاقية </a:t>
            </a:r>
            <a:endParaRPr lang="ar-IQ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706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/>
          <a:lstStyle/>
          <a:p>
            <a:r>
              <a:rPr lang="ar-IQ" dirty="0" smtClean="0"/>
              <a:t>تعريف قواعد الاخلاق و مصدرها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pPr marL="0" indent="0">
              <a:buNone/>
            </a:pPr>
            <a:r>
              <a:rPr lang="ar-IQ" dirty="0" smtClean="0"/>
              <a:t>قواعد الاخلاق : هي مجموعة مبادئ التي يعتبرها الناس في زمن ما قواعد سلوك تتبع بدافع من الشعور الذاتي و الرأي السائد و الا تعرض مخالفها الى سخط المجتمع و ازدراء اقرانه 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942443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مصادر قواعد الاخلاق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تستمد قواعد الاخلاق من ثلاثة مصادر : </a:t>
            </a:r>
          </a:p>
          <a:p>
            <a:pPr marL="0" indent="0">
              <a:buNone/>
            </a:pPr>
            <a:r>
              <a:rPr lang="ar-IQ" dirty="0" smtClean="0"/>
              <a:t>1- الدين </a:t>
            </a:r>
          </a:p>
          <a:p>
            <a:pPr marL="0" indent="0">
              <a:buNone/>
            </a:pPr>
            <a:r>
              <a:rPr lang="ar-IQ" dirty="0" smtClean="0"/>
              <a:t>2- مقتضيات الحياة </a:t>
            </a:r>
          </a:p>
          <a:p>
            <a:pPr marL="0" indent="0">
              <a:buNone/>
            </a:pPr>
            <a:r>
              <a:rPr lang="ar-IQ" dirty="0" smtClean="0"/>
              <a:t>3- النظريات التأملية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74815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أوجه الاختلاف بين قواعد القانون و قواعد الاخلاق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1- اختلافهما من حيث الغاية المباشرة </a:t>
            </a:r>
          </a:p>
          <a:p>
            <a:pPr marL="0" indent="0">
              <a:buNone/>
            </a:pPr>
            <a:r>
              <a:rPr lang="ar-IQ" dirty="0" smtClean="0"/>
              <a:t>2- اختلافهما من حيث مقياس الحكم على التصرفات </a:t>
            </a:r>
          </a:p>
          <a:p>
            <a:pPr marL="0" indent="0">
              <a:buNone/>
            </a:pPr>
            <a:r>
              <a:rPr lang="ar-IQ" dirty="0" smtClean="0"/>
              <a:t>3- اختلافهما من حيث الوضوح و الاستقرار </a:t>
            </a:r>
          </a:p>
          <a:p>
            <a:pPr marL="0" indent="0">
              <a:buNone/>
            </a:pPr>
            <a:r>
              <a:rPr lang="ar-IQ" dirty="0" smtClean="0"/>
              <a:t>4- اختلافهما من حيث الجزاء </a:t>
            </a:r>
          </a:p>
          <a:p>
            <a:pPr marL="0" indent="0">
              <a:buNone/>
            </a:pPr>
            <a:r>
              <a:rPr lang="ar-IQ" dirty="0" smtClean="0"/>
              <a:t>5- اختلافهما من حيث النطاق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866664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103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نسق Office</vt:lpstr>
      <vt:lpstr>الفصل الثالث  المبحث الثاني </vt:lpstr>
      <vt:lpstr>تعريف قواعد الاخلاق و مصدرها</vt:lpstr>
      <vt:lpstr>مصادر قواعد الاخلاق </vt:lpstr>
      <vt:lpstr>أوجه الاختلاف بين قواعد القانون و قواعد الاخلاق 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الثالث  المبحث الثاني</dc:title>
  <dc:creator>Windows User</dc:creator>
  <cp:lastModifiedBy>Maher</cp:lastModifiedBy>
  <cp:revision>8</cp:revision>
  <dcterms:created xsi:type="dcterms:W3CDTF">2019-07-18T10:27:48Z</dcterms:created>
  <dcterms:modified xsi:type="dcterms:W3CDTF">2019-09-01T09:52:42Z</dcterms:modified>
</cp:coreProperties>
</file>