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29" d="100"/>
          <a:sy n="29" d="100"/>
        </p:scale>
        <p:origin x="-5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CC9-586D-4043-B65D-91AA52F9AD4F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205F-3FC6-4E32-A8EE-09D6545B1B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0358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CC9-586D-4043-B65D-91AA52F9AD4F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205F-3FC6-4E32-A8EE-09D6545B1B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7162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CC9-586D-4043-B65D-91AA52F9AD4F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205F-3FC6-4E32-A8EE-09D6545B1B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8828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CC9-586D-4043-B65D-91AA52F9AD4F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205F-3FC6-4E32-A8EE-09D6545B1B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25732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CC9-586D-4043-B65D-91AA52F9AD4F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205F-3FC6-4E32-A8EE-09D6545B1B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486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CC9-586D-4043-B65D-91AA52F9AD4F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205F-3FC6-4E32-A8EE-09D6545B1B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360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CC9-586D-4043-B65D-91AA52F9AD4F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205F-3FC6-4E32-A8EE-09D6545B1B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7184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CC9-586D-4043-B65D-91AA52F9AD4F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205F-3FC6-4E32-A8EE-09D6545B1B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93765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CC9-586D-4043-B65D-91AA52F9AD4F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205F-3FC6-4E32-A8EE-09D6545B1B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3009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CC9-586D-4043-B65D-91AA52F9AD4F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205F-3FC6-4E32-A8EE-09D6545B1B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2585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CC9-586D-4043-B65D-91AA52F9AD4F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205F-3FC6-4E32-A8EE-09D6545B1B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271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A7CC9-586D-4043-B65D-91AA52F9AD4F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E205F-3FC6-4E32-A8EE-09D6545B1B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398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الفصل الثاني </a:t>
            </a:r>
            <a:br>
              <a:rPr lang="ar-IQ" dirty="0" smtClean="0"/>
            </a:br>
            <a:r>
              <a:rPr lang="ar-IQ" dirty="0" smtClean="0"/>
              <a:t>المبحث الثالث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القاعدة القانونية خطاب يوجه الى الأشخاص لتنظيم روابطهم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189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ar-IQ" dirty="0" smtClean="0"/>
              <a:t>المبحث الثالث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ان القاعدة القانونية تنظم الروابط و العلاقات الاجتماعية ، و الرابطة أو العلاقة الاجتماعية التي يعنى القانون بتنظيمها هي :</a:t>
            </a:r>
          </a:p>
          <a:p>
            <a:pPr marL="0" indent="0">
              <a:buNone/>
            </a:pPr>
            <a:r>
              <a:rPr lang="ar-IQ" dirty="0" smtClean="0"/>
              <a:t>العلاقة الظاهرة التي تنشأ بين الأشخاص في المجتمع و التي يجيز المجتمع للقانون تنظيمها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32174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المبحث الثالث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و تتناول القاعدة القانونية نوعاً واحداً من الواجبات التي يتحملها الانسان في حياته و هي واجباته تجاه الغير و حيال نفسه </a:t>
            </a:r>
          </a:p>
          <a:p>
            <a:pPr marL="0" indent="0">
              <a:buNone/>
            </a:pPr>
            <a:r>
              <a:rPr lang="ar-IQ" dirty="0" smtClean="0"/>
              <a:t>و الغير هنا لا يشترط ان يكون انساناً ( شخص طبيعي ) و إنما قد يكون الغير هو شخصاً معنوياً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3556937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89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نسق Office</vt:lpstr>
      <vt:lpstr>الفصل الثاني  المبحث الثالث </vt:lpstr>
      <vt:lpstr>المبحث الثالث</vt:lpstr>
      <vt:lpstr>المبحث الثالث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الثاني  المبحث الثالث</dc:title>
  <dc:creator>Windows User</dc:creator>
  <cp:lastModifiedBy>Maher</cp:lastModifiedBy>
  <cp:revision>7</cp:revision>
  <dcterms:created xsi:type="dcterms:W3CDTF">2019-07-13T10:16:37Z</dcterms:created>
  <dcterms:modified xsi:type="dcterms:W3CDTF">2019-09-01T09:57:26Z</dcterms:modified>
</cp:coreProperties>
</file>