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29" d="100"/>
          <a:sy n="29" d="100"/>
        </p:scale>
        <p:origin x="-5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D9C161-7CA4-446D-B20D-F8B22220286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08632B91-8148-4522-BC83-65C2645384C8}">
      <dgm:prSet phldrT="[نص]"/>
      <dgm:spPr/>
      <dgm:t>
        <a:bodyPr/>
        <a:lstStyle/>
        <a:p>
          <a:pPr rtl="1"/>
          <a:r>
            <a:rPr lang="ar-IQ" dirty="0" smtClean="0"/>
            <a:t>الرابطة القانونية </a:t>
          </a:r>
          <a:endParaRPr lang="ar-IQ" dirty="0"/>
        </a:p>
      </dgm:t>
    </dgm:pt>
    <dgm:pt modelId="{B9801A05-C967-43FB-A514-5EA0D12F9116}" type="parTrans" cxnId="{3229CD3C-D4DC-4AF4-BC0F-DE9596D4D834}">
      <dgm:prSet/>
      <dgm:spPr/>
      <dgm:t>
        <a:bodyPr/>
        <a:lstStyle/>
        <a:p>
          <a:pPr rtl="1"/>
          <a:endParaRPr lang="ar-IQ"/>
        </a:p>
      </dgm:t>
    </dgm:pt>
    <dgm:pt modelId="{6D5F3669-2D81-4CD4-AC2F-AD84D7E674C6}" type="sibTrans" cxnId="{3229CD3C-D4DC-4AF4-BC0F-DE9596D4D834}">
      <dgm:prSet/>
      <dgm:spPr/>
      <dgm:t>
        <a:bodyPr/>
        <a:lstStyle/>
        <a:p>
          <a:pPr rtl="1"/>
          <a:endParaRPr lang="ar-IQ"/>
        </a:p>
      </dgm:t>
    </dgm:pt>
    <dgm:pt modelId="{1362095C-4563-4855-B5A8-ADBA6CFCC154}">
      <dgm:prSet phldrT="[نص]"/>
      <dgm:spPr/>
      <dgm:t>
        <a:bodyPr/>
        <a:lstStyle/>
        <a:p>
          <a:pPr rtl="1"/>
          <a:r>
            <a:rPr lang="ar-IQ" dirty="0" smtClean="0"/>
            <a:t>الاستئثار </a:t>
          </a:r>
          <a:endParaRPr lang="ar-IQ" dirty="0"/>
        </a:p>
      </dgm:t>
    </dgm:pt>
    <dgm:pt modelId="{C4EA10F4-F846-406B-86D3-FDCD705F8CF1}" type="parTrans" cxnId="{223E3F89-5C5F-4F30-867A-7121558C4B15}">
      <dgm:prSet/>
      <dgm:spPr/>
      <dgm:t>
        <a:bodyPr/>
        <a:lstStyle/>
        <a:p>
          <a:pPr rtl="1"/>
          <a:endParaRPr lang="ar-IQ"/>
        </a:p>
      </dgm:t>
    </dgm:pt>
    <dgm:pt modelId="{4FD74BF8-C436-4D77-8577-213685111FED}" type="sibTrans" cxnId="{223E3F89-5C5F-4F30-867A-7121558C4B15}">
      <dgm:prSet/>
      <dgm:spPr/>
      <dgm:t>
        <a:bodyPr/>
        <a:lstStyle/>
        <a:p>
          <a:pPr rtl="1"/>
          <a:endParaRPr lang="ar-IQ"/>
        </a:p>
      </dgm:t>
    </dgm:pt>
    <dgm:pt modelId="{85FB9973-FA2E-4C45-8D8D-23DC5446D3AD}">
      <dgm:prSet phldrT="[نص]"/>
      <dgm:spPr/>
      <dgm:t>
        <a:bodyPr/>
        <a:lstStyle/>
        <a:p>
          <a:pPr rtl="1"/>
          <a:r>
            <a:rPr lang="ar-IQ" dirty="0" smtClean="0"/>
            <a:t>الحماية القانونية </a:t>
          </a:r>
          <a:endParaRPr lang="ar-IQ" dirty="0"/>
        </a:p>
      </dgm:t>
    </dgm:pt>
    <dgm:pt modelId="{5B07A6C1-78E1-4017-822F-81ADBDDDD117}" type="parTrans" cxnId="{2C5EB7F2-31D8-4189-B1BB-BE6D4289A8B6}">
      <dgm:prSet/>
      <dgm:spPr/>
      <dgm:t>
        <a:bodyPr/>
        <a:lstStyle/>
        <a:p>
          <a:pPr rtl="1"/>
          <a:endParaRPr lang="ar-IQ"/>
        </a:p>
      </dgm:t>
    </dgm:pt>
    <dgm:pt modelId="{BC6454E9-7938-4860-A6DD-CC2EBCB29121}" type="sibTrans" cxnId="{2C5EB7F2-31D8-4189-B1BB-BE6D4289A8B6}">
      <dgm:prSet/>
      <dgm:spPr/>
      <dgm:t>
        <a:bodyPr/>
        <a:lstStyle/>
        <a:p>
          <a:pPr rtl="1"/>
          <a:endParaRPr lang="ar-IQ"/>
        </a:p>
      </dgm:t>
    </dgm:pt>
    <dgm:pt modelId="{DC71BF02-8EA0-4C5F-9853-3EA9FF5DA46C}">
      <dgm:prSet/>
      <dgm:spPr/>
      <dgm:t>
        <a:bodyPr/>
        <a:lstStyle/>
        <a:p>
          <a:pPr rtl="1"/>
          <a:r>
            <a:rPr lang="ar-IQ" dirty="0" smtClean="0"/>
            <a:t>رابطة اقتضاء </a:t>
          </a:r>
          <a:endParaRPr lang="ar-IQ" dirty="0"/>
        </a:p>
      </dgm:t>
    </dgm:pt>
    <dgm:pt modelId="{E10A9F54-EA20-47AD-8513-5AED2470CE08}" type="parTrans" cxnId="{2D0CB115-C6DF-41D7-91F6-11C033B02C3A}">
      <dgm:prSet/>
      <dgm:spPr/>
      <dgm:t>
        <a:bodyPr/>
        <a:lstStyle/>
        <a:p>
          <a:pPr rtl="1"/>
          <a:endParaRPr lang="ar-IQ"/>
        </a:p>
      </dgm:t>
    </dgm:pt>
    <dgm:pt modelId="{6843A8BA-E666-457B-B9B2-37D67CACA134}" type="sibTrans" cxnId="{2D0CB115-C6DF-41D7-91F6-11C033B02C3A}">
      <dgm:prSet/>
      <dgm:spPr/>
      <dgm:t>
        <a:bodyPr/>
        <a:lstStyle/>
        <a:p>
          <a:pPr rtl="1"/>
          <a:endParaRPr lang="ar-IQ"/>
        </a:p>
      </dgm:t>
    </dgm:pt>
    <dgm:pt modelId="{5AD6BFFF-80F9-444D-BEB1-5541E9C2948A}">
      <dgm:prSet/>
      <dgm:spPr/>
      <dgm:t>
        <a:bodyPr/>
        <a:lstStyle/>
        <a:p>
          <a:pPr rtl="1"/>
          <a:r>
            <a:rPr lang="ar-IQ" dirty="0" smtClean="0"/>
            <a:t>رابطة تسلط </a:t>
          </a:r>
          <a:endParaRPr lang="ar-IQ" dirty="0"/>
        </a:p>
      </dgm:t>
    </dgm:pt>
    <dgm:pt modelId="{877E77E3-66E4-4D0A-B0FE-5624FC354925}" type="parTrans" cxnId="{E935F38B-9308-46C8-8A45-5E9CF1F8D644}">
      <dgm:prSet/>
      <dgm:spPr/>
      <dgm:t>
        <a:bodyPr/>
        <a:lstStyle/>
        <a:p>
          <a:pPr rtl="1"/>
          <a:endParaRPr lang="ar-IQ"/>
        </a:p>
      </dgm:t>
    </dgm:pt>
    <dgm:pt modelId="{68FDF08A-F5AE-4DAF-85F6-964B48643D7A}" type="sibTrans" cxnId="{E935F38B-9308-46C8-8A45-5E9CF1F8D644}">
      <dgm:prSet/>
      <dgm:spPr/>
      <dgm:t>
        <a:bodyPr/>
        <a:lstStyle/>
        <a:p>
          <a:pPr rtl="1"/>
          <a:endParaRPr lang="ar-IQ"/>
        </a:p>
      </dgm:t>
    </dgm:pt>
    <dgm:pt modelId="{0933687F-0326-41EF-BC4E-6EA593C1EFDE}">
      <dgm:prSet/>
      <dgm:spPr/>
      <dgm:t>
        <a:bodyPr/>
        <a:lstStyle/>
        <a:p>
          <a:pPr rtl="1"/>
          <a:endParaRPr lang="ar-IQ" dirty="0"/>
        </a:p>
      </dgm:t>
    </dgm:pt>
    <dgm:pt modelId="{40F8690D-7E24-4CF1-8D75-1699F942AE48}" type="parTrans" cxnId="{8995A74F-1761-4071-8AA0-4F5FB67D9660}">
      <dgm:prSet/>
      <dgm:spPr/>
      <dgm:t>
        <a:bodyPr/>
        <a:lstStyle/>
        <a:p>
          <a:pPr rtl="1"/>
          <a:endParaRPr lang="ar-IQ"/>
        </a:p>
      </dgm:t>
    </dgm:pt>
    <dgm:pt modelId="{5DF3E440-DEE2-49A3-9A27-6FE32AAEE602}" type="sibTrans" cxnId="{8995A74F-1761-4071-8AA0-4F5FB67D9660}">
      <dgm:prSet/>
      <dgm:spPr/>
      <dgm:t>
        <a:bodyPr/>
        <a:lstStyle/>
        <a:p>
          <a:pPr rtl="1"/>
          <a:endParaRPr lang="ar-IQ"/>
        </a:p>
      </dgm:t>
    </dgm:pt>
    <dgm:pt modelId="{4C80C9CA-0488-4EFB-A03B-2183D80A698F}" type="pres">
      <dgm:prSet presAssocID="{EFD9C161-7CA4-446D-B20D-F8B22220286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A87FA5F8-6248-40A4-A2ED-8685127AAA75}" type="pres">
      <dgm:prSet presAssocID="{08632B91-8148-4522-BC83-65C2645384C8}" presName="parentLin" presStyleCnt="0"/>
      <dgm:spPr/>
    </dgm:pt>
    <dgm:pt modelId="{2BC790B6-99CE-4DEE-9390-30C2CC0F878C}" type="pres">
      <dgm:prSet presAssocID="{08632B91-8148-4522-BC83-65C2645384C8}" presName="parentLeftMargin" presStyleLbl="node1" presStyleIdx="0" presStyleCnt="3"/>
      <dgm:spPr/>
      <dgm:t>
        <a:bodyPr/>
        <a:lstStyle/>
        <a:p>
          <a:pPr rtl="1"/>
          <a:endParaRPr lang="ar-IQ"/>
        </a:p>
      </dgm:t>
    </dgm:pt>
    <dgm:pt modelId="{3A56E467-B27A-4CB6-AD2A-5AA2178A8FA3}" type="pres">
      <dgm:prSet presAssocID="{08632B91-8148-4522-BC83-65C2645384C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E15AA70-5239-40BE-87AC-6C131126AE52}" type="pres">
      <dgm:prSet presAssocID="{08632B91-8148-4522-BC83-65C2645384C8}" presName="negativeSpace" presStyleCnt="0"/>
      <dgm:spPr/>
    </dgm:pt>
    <dgm:pt modelId="{5922905B-E493-4C29-918E-D1E619D4877D}" type="pres">
      <dgm:prSet presAssocID="{08632B91-8148-4522-BC83-65C2645384C8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E9BEE174-E5EA-456F-AD6F-011D010F5394}" type="pres">
      <dgm:prSet presAssocID="{6D5F3669-2D81-4CD4-AC2F-AD84D7E674C6}" presName="spaceBetweenRectangles" presStyleCnt="0"/>
      <dgm:spPr/>
    </dgm:pt>
    <dgm:pt modelId="{C306DE7C-2466-4D96-9AC2-8EBB117A3CE0}" type="pres">
      <dgm:prSet presAssocID="{1362095C-4563-4855-B5A8-ADBA6CFCC154}" presName="parentLin" presStyleCnt="0"/>
      <dgm:spPr/>
    </dgm:pt>
    <dgm:pt modelId="{880B7C8C-72F0-4BF1-BB26-78250B3B8A1C}" type="pres">
      <dgm:prSet presAssocID="{1362095C-4563-4855-B5A8-ADBA6CFCC154}" presName="parentLeftMargin" presStyleLbl="node1" presStyleIdx="0" presStyleCnt="3"/>
      <dgm:spPr/>
      <dgm:t>
        <a:bodyPr/>
        <a:lstStyle/>
        <a:p>
          <a:pPr rtl="1"/>
          <a:endParaRPr lang="ar-IQ"/>
        </a:p>
      </dgm:t>
    </dgm:pt>
    <dgm:pt modelId="{D1625F14-32F7-4276-8CF1-AE85CA3E819D}" type="pres">
      <dgm:prSet presAssocID="{1362095C-4563-4855-B5A8-ADBA6CFCC15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FFAB52C-73BF-473E-BC6E-E58641FB752C}" type="pres">
      <dgm:prSet presAssocID="{1362095C-4563-4855-B5A8-ADBA6CFCC154}" presName="negativeSpace" presStyleCnt="0"/>
      <dgm:spPr/>
    </dgm:pt>
    <dgm:pt modelId="{381BB4A3-C334-4628-BA06-44628DFB7DCD}" type="pres">
      <dgm:prSet presAssocID="{1362095C-4563-4855-B5A8-ADBA6CFCC154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EA1DB9E2-0CB6-4FB9-84CD-DAE2BB274606}" type="pres">
      <dgm:prSet presAssocID="{4FD74BF8-C436-4D77-8577-213685111FED}" presName="spaceBetweenRectangles" presStyleCnt="0"/>
      <dgm:spPr/>
    </dgm:pt>
    <dgm:pt modelId="{4DFDA231-2C4D-4D33-84CA-AED892BB1061}" type="pres">
      <dgm:prSet presAssocID="{85FB9973-FA2E-4C45-8D8D-23DC5446D3AD}" presName="parentLin" presStyleCnt="0"/>
      <dgm:spPr/>
    </dgm:pt>
    <dgm:pt modelId="{D148F494-7D36-4F02-B6D5-2C257F835EE1}" type="pres">
      <dgm:prSet presAssocID="{85FB9973-FA2E-4C45-8D8D-23DC5446D3AD}" presName="parentLeftMargin" presStyleLbl="node1" presStyleIdx="1" presStyleCnt="3"/>
      <dgm:spPr/>
      <dgm:t>
        <a:bodyPr/>
        <a:lstStyle/>
        <a:p>
          <a:pPr rtl="1"/>
          <a:endParaRPr lang="ar-IQ"/>
        </a:p>
      </dgm:t>
    </dgm:pt>
    <dgm:pt modelId="{97828B45-22B1-4FD8-AAE4-59736E1F012E}" type="pres">
      <dgm:prSet presAssocID="{85FB9973-FA2E-4C45-8D8D-23DC5446D3A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0A3E9D0C-321D-43DB-B538-758974B4D393}" type="pres">
      <dgm:prSet presAssocID="{85FB9973-FA2E-4C45-8D8D-23DC5446D3AD}" presName="negativeSpace" presStyleCnt="0"/>
      <dgm:spPr/>
    </dgm:pt>
    <dgm:pt modelId="{B2312493-AD99-4CC3-8110-CFD7CE308A91}" type="pres">
      <dgm:prSet presAssocID="{85FB9973-FA2E-4C45-8D8D-23DC5446D3A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CA21B56-43D1-4811-99FF-864DF315CA6A}" type="presOf" srcId="{08632B91-8148-4522-BC83-65C2645384C8}" destId="{2BC790B6-99CE-4DEE-9390-30C2CC0F878C}" srcOrd="0" destOrd="0" presId="urn:microsoft.com/office/officeart/2005/8/layout/list1"/>
    <dgm:cxn modelId="{3211C518-C79B-4BC2-A080-D78427E34C2D}" type="presOf" srcId="{5AD6BFFF-80F9-444D-BEB1-5541E9C2948A}" destId="{5922905B-E493-4C29-918E-D1E619D4877D}" srcOrd="0" destOrd="1" presId="urn:microsoft.com/office/officeart/2005/8/layout/list1"/>
    <dgm:cxn modelId="{3229CD3C-D4DC-4AF4-BC0F-DE9596D4D834}" srcId="{EFD9C161-7CA4-446D-B20D-F8B22220286E}" destId="{08632B91-8148-4522-BC83-65C2645384C8}" srcOrd="0" destOrd="0" parTransId="{B9801A05-C967-43FB-A514-5EA0D12F9116}" sibTransId="{6D5F3669-2D81-4CD4-AC2F-AD84D7E674C6}"/>
    <dgm:cxn modelId="{CDC5D077-EC09-4546-A7EF-264782FFB9F8}" type="presOf" srcId="{EFD9C161-7CA4-446D-B20D-F8B22220286E}" destId="{4C80C9CA-0488-4EFB-A03B-2183D80A698F}" srcOrd="0" destOrd="0" presId="urn:microsoft.com/office/officeart/2005/8/layout/list1"/>
    <dgm:cxn modelId="{5C95A8BD-7E44-45E7-92FC-79D734D8938F}" type="presOf" srcId="{DC71BF02-8EA0-4C5F-9853-3EA9FF5DA46C}" destId="{5922905B-E493-4C29-918E-D1E619D4877D}" srcOrd="0" destOrd="0" presId="urn:microsoft.com/office/officeart/2005/8/layout/list1"/>
    <dgm:cxn modelId="{5FBFC482-29EE-4F0A-ADEB-C9B7E3F9B4A2}" type="presOf" srcId="{1362095C-4563-4855-B5A8-ADBA6CFCC154}" destId="{880B7C8C-72F0-4BF1-BB26-78250B3B8A1C}" srcOrd="0" destOrd="0" presId="urn:microsoft.com/office/officeart/2005/8/layout/list1"/>
    <dgm:cxn modelId="{174DE03E-A52C-446C-9A21-BCD7453BE5E2}" type="presOf" srcId="{08632B91-8148-4522-BC83-65C2645384C8}" destId="{3A56E467-B27A-4CB6-AD2A-5AA2178A8FA3}" srcOrd="1" destOrd="0" presId="urn:microsoft.com/office/officeart/2005/8/layout/list1"/>
    <dgm:cxn modelId="{8995A74F-1761-4071-8AA0-4F5FB67D9660}" srcId="{1362095C-4563-4855-B5A8-ADBA6CFCC154}" destId="{0933687F-0326-41EF-BC4E-6EA593C1EFDE}" srcOrd="0" destOrd="0" parTransId="{40F8690D-7E24-4CF1-8D75-1699F942AE48}" sibTransId="{5DF3E440-DEE2-49A3-9A27-6FE32AAEE602}"/>
    <dgm:cxn modelId="{B8F36718-C536-429F-982A-97228855B8AB}" type="presOf" srcId="{85FB9973-FA2E-4C45-8D8D-23DC5446D3AD}" destId="{D148F494-7D36-4F02-B6D5-2C257F835EE1}" srcOrd="0" destOrd="0" presId="urn:microsoft.com/office/officeart/2005/8/layout/list1"/>
    <dgm:cxn modelId="{4BFB5FF6-C775-4423-A69A-B2302E35AB86}" type="presOf" srcId="{1362095C-4563-4855-B5A8-ADBA6CFCC154}" destId="{D1625F14-32F7-4276-8CF1-AE85CA3E819D}" srcOrd="1" destOrd="0" presId="urn:microsoft.com/office/officeart/2005/8/layout/list1"/>
    <dgm:cxn modelId="{E935F38B-9308-46C8-8A45-5E9CF1F8D644}" srcId="{08632B91-8148-4522-BC83-65C2645384C8}" destId="{5AD6BFFF-80F9-444D-BEB1-5541E9C2948A}" srcOrd="1" destOrd="0" parTransId="{877E77E3-66E4-4D0A-B0FE-5624FC354925}" sibTransId="{68FDF08A-F5AE-4DAF-85F6-964B48643D7A}"/>
    <dgm:cxn modelId="{2D0CB115-C6DF-41D7-91F6-11C033B02C3A}" srcId="{08632B91-8148-4522-BC83-65C2645384C8}" destId="{DC71BF02-8EA0-4C5F-9853-3EA9FF5DA46C}" srcOrd="0" destOrd="0" parTransId="{E10A9F54-EA20-47AD-8513-5AED2470CE08}" sibTransId="{6843A8BA-E666-457B-B9B2-37D67CACA134}"/>
    <dgm:cxn modelId="{FBDECBB5-AB51-466B-AB4A-D4D11CBCAA58}" type="presOf" srcId="{85FB9973-FA2E-4C45-8D8D-23DC5446D3AD}" destId="{97828B45-22B1-4FD8-AAE4-59736E1F012E}" srcOrd="1" destOrd="0" presId="urn:microsoft.com/office/officeart/2005/8/layout/list1"/>
    <dgm:cxn modelId="{1CF7CB9F-3ACB-4E18-9A0F-8C70CF50CDC1}" type="presOf" srcId="{0933687F-0326-41EF-BC4E-6EA593C1EFDE}" destId="{381BB4A3-C334-4628-BA06-44628DFB7DCD}" srcOrd="0" destOrd="0" presId="urn:microsoft.com/office/officeart/2005/8/layout/list1"/>
    <dgm:cxn modelId="{2C5EB7F2-31D8-4189-B1BB-BE6D4289A8B6}" srcId="{EFD9C161-7CA4-446D-B20D-F8B22220286E}" destId="{85FB9973-FA2E-4C45-8D8D-23DC5446D3AD}" srcOrd="2" destOrd="0" parTransId="{5B07A6C1-78E1-4017-822F-81ADBDDDD117}" sibTransId="{BC6454E9-7938-4860-A6DD-CC2EBCB29121}"/>
    <dgm:cxn modelId="{223E3F89-5C5F-4F30-867A-7121558C4B15}" srcId="{EFD9C161-7CA4-446D-B20D-F8B22220286E}" destId="{1362095C-4563-4855-B5A8-ADBA6CFCC154}" srcOrd="1" destOrd="0" parTransId="{C4EA10F4-F846-406B-86D3-FDCD705F8CF1}" sibTransId="{4FD74BF8-C436-4D77-8577-213685111FED}"/>
    <dgm:cxn modelId="{C3A76048-3B98-4CA6-AF31-8CD6069839E8}" type="presParOf" srcId="{4C80C9CA-0488-4EFB-A03B-2183D80A698F}" destId="{A87FA5F8-6248-40A4-A2ED-8685127AAA75}" srcOrd="0" destOrd="0" presId="urn:microsoft.com/office/officeart/2005/8/layout/list1"/>
    <dgm:cxn modelId="{F270A01D-C7FD-4717-8E7C-2281C4AE574A}" type="presParOf" srcId="{A87FA5F8-6248-40A4-A2ED-8685127AAA75}" destId="{2BC790B6-99CE-4DEE-9390-30C2CC0F878C}" srcOrd="0" destOrd="0" presId="urn:microsoft.com/office/officeart/2005/8/layout/list1"/>
    <dgm:cxn modelId="{B1679CC5-B8B3-4293-9753-F3A1B340A28B}" type="presParOf" srcId="{A87FA5F8-6248-40A4-A2ED-8685127AAA75}" destId="{3A56E467-B27A-4CB6-AD2A-5AA2178A8FA3}" srcOrd="1" destOrd="0" presId="urn:microsoft.com/office/officeart/2005/8/layout/list1"/>
    <dgm:cxn modelId="{FC1BFAC4-A0E8-4054-AB7F-30DE37ED391D}" type="presParOf" srcId="{4C80C9CA-0488-4EFB-A03B-2183D80A698F}" destId="{6E15AA70-5239-40BE-87AC-6C131126AE52}" srcOrd="1" destOrd="0" presId="urn:microsoft.com/office/officeart/2005/8/layout/list1"/>
    <dgm:cxn modelId="{567A2E7B-5B16-49E0-AB78-6CE380BDA169}" type="presParOf" srcId="{4C80C9CA-0488-4EFB-A03B-2183D80A698F}" destId="{5922905B-E493-4C29-918E-D1E619D4877D}" srcOrd="2" destOrd="0" presId="urn:microsoft.com/office/officeart/2005/8/layout/list1"/>
    <dgm:cxn modelId="{1ED1727C-41ED-4B17-832B-7CE8CE757C87}" type="presParOf" srcId="{4C80C9CA-0488-4EFB-A03B-2183D80A698F}" destId="{E9BEE174-E5EA-456F-AD6F-011D010F5394}" srcOrd="3" destOrd="0" presId="urn:microsoft.com/office/officeart/2005/8/layout/list1"/>
    <dgm:cxn modelId="{DCDC13AE-9922-402C-A10C-6C9F39E5D949}" type="presParOf" srcId="{4C80C9CA-0488-4EFB-A03B-2183D80A698F}" destId="{C306DE7C-2466-4D96-9AC2-8EBB117A3CE0}" srcOrd="4" destOrd="0" presId="urn:microsoft.com/office/officeart/2005/8/layout/list1"/>
    <dgm:cxn modelId="{B5EE8093-60C8-4F61-A252-7236F96421EA}" type="presParOf" srcId="{C306DE7C-2466-4D96-9AC2-8EBB117A3CE0}" destId="{880B7C8C-72F0-4BF1-BB26-78250B3B8A1C}" srcOrd="0" destOrd="0" presId="urn:microsoft.com/office/officeart/2005/8/layout/list1"/>
    <dgm:cxn modelId="{62A602B3-A581-401F-8B2D-27ED658B2BD5}" type="presParOf" srcId="{C306DE7C-2466-4D96-9AC2-8EBB117A3CE0}" destId="{D1625F14-32F7-4276-8CF1-AE85CA3E819D}" srcOrd="1" destOrd="0" presId="urn:microsoft.com/office/officeart/2005/8/layout/list1"/>
    <dgm:cxn modelId="{34881239-98D7-4106-B209-EA2EC1854D30}" type="presParOf" srcId="{4C80C9CA-0488-4EFB-A03B-2183D80A698F}" destId="{6FFAB52C-73BF-473E-BC6E-E58641FB752C}" srcOrd="5" destOrd="0" presId="urn:microsoft.com/office/officeart/2005/8/layout/list1"/>
    <dgm:cxn modelId="{002B1253-F8C0-4F91-9445-B33A34522B31}" type="presParOf" srcId="{4C80C9CA-0488-4EFB-A03B-2183D80A698F}" destId="{381BB4A3-C334-4628-BA06-44628DFB7DCD}" srcOrd="6" destOrd="0" presId="urn:microsoft.com/office/officeart/2005/8/layout/list1"/>
    <dgm:cxn modelId="{3CCB030D-0955-4838-8AA1-7003DE3CA49A}" type="presParOf" srcId="{4C80C9CA-0488-4EFB-A03B-2183D80A698F}" destId="{EA1DB9E2-0CB6-4FB9-84CD-DAE2BB274606}" srcOrd="7" destOrd="0" presId="urn:microsoft.com/office/officeart/2005/8/layout/list1"/>
    <dgm:cxn modelId="{490C2B12-6CB3-4522-AFBB-99F8D9A3DCA3}" type="presParOf" srcId="{4C80C9CA-0488-4EFB-A03B-2183D80A698F}" destId="{4DFDA231-2C4D-4D33-84CA-AED892BB1061}" srcOrd="8" destOrd="0" presId="urn:microsoft.com/office/officeart/2005/8/layout/list1"/>
    <dgm:cxn modelId="{A1F5BF27-C6DD-4C0F-8545-FCACB0E6FEE3}" type="presParOf" srcId="{4DFDA231-2C4D-4D33-84CA-AED892BB1061}" destId="{D148F494-7D36-4F02-B6D5-2C257F835EE1}" srcOrd="0" destOrd="0" presId="urn:microsoft.com/office/officeart/2005/8/layout/list1"/>
    <dgm:cxn modelId="{138CFC4C-BF38-4FED-B676-C2609FAA21D0}" type="presParOf" srcId="{4DFDA231-2C4D-4D33-84CA-AED892BB1061}" destId="{97828B45-22B1-4FD8-AAE4-59736E1F012E}" srcOrd="1" destOrd="0" presId="urn:microsoft.com/office/officeart/2005/8/layout/list1"/>
    <dgm:cxn modelId="{5962F285-26AA-48D5-9A88-40DA5CE460C0}" type="presParOf" srcId="{4C80C9CA-0488-4EFB-A03B-2183D80A698F}" destId="{0A3E9D0C-321D-43DB-B538-758974B4D393}" srcOrd="9" destOrd="0" presId="urn:microsoft.com/office/officeart/2005/8/layout/list1"/>
    <dgm:cxn modelId="{772A8CD1-44B2-4348-A82B-A00DF3872597}" type="presParOf" srcId="{4C80C9CA-0488-4EFB-A03B-2183D80A698F}" destId="{B2312493-AD99-4CC3-8110-CFD7CE308A9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DB2254-23AF-4659-884D-1671E592A0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96A71EF1-C54C-43C7-9EA4-A68B0AEE85F6}">
      <dgm:prSet phldrT="[نص]"/>
      <dgm:spPr/>
      <dgm:t>
        <a:bodyPr/>
        <a:lstStyle/>
        <a:p>
          <a:pPr rtl="1"/>
          <a:r>
            <a:rPr lang="ar-IQ" dirty="0" smtClean="0"/>
            <a:t>اشخاص الحق </a:t>
          </a:r>
          <a:endParaRPr lang="ar-IQ" dirty="0"/>
        </a:p>
      </dgm:t>
    </dgm:pt>
    <dgm:pt modelId="{DBC3C163-ED97-48F0-9BDE-3874161346AE}" type="parTrans" cxnId="{7C3E0A19-1202-474B-A5C5-E89709EE56F5}">
      <dgm:prSet/>
      <dgm:spPr/>
      <dgm:t>
        <a:bodyPr/>
        <a:lstStyle/>
        <a:p>
          <a:pPr rtl="1"/>
          <a:endParaRPr lang="ar-IQ"/>
        </a:p>
      </dgm:t>
    </dgm:pt>
    <dgm:pt modelId="{A6435708-BF48-4B4F-BA49-E974FCE71EF4}" type="sibTrans" cxnId="{7C3E0A19-1202-474B-A5C5-E89709EE56F5}">
      <dgm:prSet/>
      <dgm:spPr/>
      <dgm:t>
        <a:bodyPr/>
        <a:lstStyle/>
        <a:p>
          <a:pPr rtl="1"/>
          <a:endParaRPr lang="ar-IQ"/>
        </a:p>
      </dgm:t>
    </dgm:pt>
    <dgm:pt modelId="{90B7D628-186A-46B6-A1FB-AC8638D35F0B}">
      <dgm:prSet phldrT="[نص]"/>
      <dgm:spPr/>
      <dgm:t>
        <a:bodyPr/>
        <a:lstStyle/>
        <a:p>
          <a:pPr rtl="1"/>
          <a:r>
            <a:rPr lang="ar-IQ" dirty="0" smtClean="0"/>
            <a:t>شخص طبيعي </a:t>
          </a:r>
          <a:endParaRPr lang="ar-IQ" dirty="0"/>
        </a:p>
      </dgm:t>
    </dgm:pt>
    <dgm:pt modelId="{E1E42B2C-365F-455F-8796-8E1340CC0920}" type="parTrans" cxnId="{8270E768-6836-4F9F-ADB2-66A870BB13FD}">
      <dgm:prSet/>
      <dgm:spPr/>
      <dgm:t>
        <a:bodyPr/>
        <a:lstStyle/>
        <a:p>
          <a:pPr rtl="1"/>
          <a:endParaRPr lang="ar-IQ"/>
        </a:p>
      </dgm:t>
    </dgm:pt>
    <dgm:pt modelId="{9955B536-F9ED-49E0-833B-9F6AA71EC68C}" type="sibTrans" cxnId="{8270E768-6836-4F9F-ADB2-66A870BB13FD}">
      <dgm:prSet/>
      <dgm:spPr/>
      <dgm:t>
        <a:bodyPr/>
        <a:lstStyle/>
        <a:p>
          <a:pPr rtl="1"/>
          <a:endParaRPr lang="ar-IQ"/>
        </a:p>
      </dgm:t>
    </dgm:pt>
    <dgm:pt modelId="{672F0FAA-9C07-4217-948E-B1B82166544D}">
      <dgm:prSet phldrT="[نص]"/>
      <dgm:spPr/>
      <dgm:t>
        <a:bodyPr/>
        <a:lstStyle/>
        <a:p>
          <a:pPr rtl="1"/>
          <a:r>
            <a:rPr lang="ar-IQ" dirty="0" smtClean="0"/>
            <a:t>محل او موضوع الحق </a:t>
          </a:r>
          <a:endParaRPr lang="ar-IQ" dirty="0"/>
        </a:p>
      </dgm:t>
    </dgm:pt>
    <dgm:pt modelId="{6D9A53E3-B5BE-40F5-9F76-6C3C69F69F28}" type="parTrans" cxnId="{4125570A-72C8-42C3-AAEE-5C95FC52555E}">
      <dgm:prSet/>
      <dgm:spPr/>
      <dgm:t>
        <a:bodyPr/>
        <a:lstStyle/>
        <a:p>
          <a:pPr rtl="1"/>
          <a:endParaRPr lang="ar-IQ"/>
        </a:p>
      </dgm:t>
    </dgm:pt>
    <dgm:pt modelId="{5014661D-1F57-424D-8B62-2AD95183F17E}" type="sibTrans" cxnId="{4125570A-72C8-42C3-AAEE-5C95FC52555E}">
      <dgm:prSet/>
      <dgm:spPr/>
      <dgm:t>
        <a:bodyPr/>
        <a:lstStyle/>
        <a:p>
          <a:pPr rtl="1"/>
          <a:endParaRPr lang="ar-IQ"/>
        </a:p>
      </dgm:t>
    </dgm:pt>
    <dgm:pt modelId="{70B976BB-FBCC-4D60-8D57-3BEDA013BDB6}">
      <dgm:prSet phldrT="[نص]"/>
      <dgm:spPr/>
      <dgm:t>
        <a:bodyPr/>
        <a:lstStyle/>
        <a:p>
          <a:pPr rtl="1"/>
          <a:r>
            <a:rPr lang="ar-IQ" dirty="0" smtClean="0"/>
            <a:t>الاعمال </a:t>
          </a:r>
          <a:endParaRPr lang="ar-IQ" dirty="0"/>
        </a:p>
      </dgm:t>
    </dgm:pt>
    <dgm:pt modelId="{BE15B2F1-C150-4783-B7D8-F40914ED3C22}" type="parTrans" cxnId="{1FAC6817-4627-4BB6-8245-075043ADA25A}">
      <dgm:prSet/>
      <dgm:spPr/>
      <dgm:t>
        <a:bodyPr/>
        <a:lstStyle/>
        <a:p>
          <a:pPr rtl="1"/>
          <a:endParaRPr lang="ar-IQ"/>
        </a:p>
      </dgm:t>
    </dgm:pt>
    <dgm:pt modelId="{8E393BC3-3F85-4450-8CCC-C5B6483A66DA}" type="sibTrans" cxnId="{1FAC6817-4627-4BB6-8245-075043ADA25A}">
      <dgm:prSet/>
      <dgm:spPr/>
      <dgm:t>
        <a:bodyPr/>
        <a:lstStyle/>
        <a:p>
          <a:pPr rtl="1"/>
          <a:endParaRPr lang="ar-IQ"/>
        </a:p>
      </dgm:t>
    </dgm:pt>
    <dgm:pt modelId="{8DF5A5F5-D851-4659-B281-25A42877706F}">
      <dgm:prSet phldrT="[نص]"/>
      <dgm:spPr/>
      <dgm:t>
        <a:bodyPr/>
        <a:lstStyle/>
        <a:p>
          <a:pPr rtl="1"/>
          <a:r>
            <a:rPr lang="ar-IQ" dirty="0" smtClean="0"/>
            <a:t>شخص معنوي </a:t>
          </a:r>
          <a:endParaRPr lang="ar-IQ" dirty="0"/>
        </a:p>
      </dgm:t>
    </dgm:pt>
    <dgm:pt modelId="{28640B12-7655-4BAD-8F00-258CF9E763E6}" type="parTrans" cxnId="{E8CF8A01-B390-4EB5-8E38-4A4EA02DCD90}">
      <dgm:prSet/>
      <dgm:spPr/>
      <dgm:t>
        <a:bodyPr/>
        <a:lstStyle/>
        <a:p>
          <a:pPr rtl="1"/>
          <a:endParaRPr lang="ar-IQ"/>
        </a:p>
      </dgm:t>
    </dgm:pt>
    <dgm:pt modelId="{8440B455-B7AA-44E2-A785-545BC712C21F}" type="sibTrans" cxnId="{E8CF8A01-B390-4EB5-8E38-4A4EA02DCD90}">
      <dgm:prSet/>
      <dgm:spPr/>
      <dgm:t>
        <a:bodyPr/>
        <a:lstStyle/>
        <a:p>
          <a:pPr rtl="1"/>
          <a:endParaRPr lang="ar-IQ"/>
        </a:p>
      </dgm:t>
    </dgm:pt>
    <dgm:pt modelId="{D4C4FA5C-BDB0-4ECD-8944-1211D1573826}">
      <dgm:prSet phldrT="[نص]"/>
      <dgm:spPr/>
      <dgm:t>
        <a:bodyPr/>
        <a:lstStyle/>
        <a:p>
          <a:pPr rtl="1"/>
          <a:r>
            <a:rPr lang="ar-IQ" dirty="0" smtClean="0"/>
            <a:t>الأشياء </a:t>
          </a:r>
          <a:endParaRPr lang="ar-IQ" dirty="0"/>
        </a:p>
      </dgm:t>
    </dgm:pt>
    <dgm:pt modelId="{15773A79-29EF-4205-88CE-29EC1ADF32CF}" type="parTrans" cxnId="{F6292DD6-2F92-4145-802A-EB2957260A96}">
      <dgm:prSet/>
      <dgm:spPr/>
      <dgm:t>
        <a:bodyPr/>
        <a:lstStyle/>
        <a:p>
          <a:pPr rtl="1"/>
          <a:endParaRPr lang="ar-IQ"/>
        </a:p>
      </dgm:t>
    </dgm:pt>
    <dgm:pt modelId="{841333F7-80B5-42D6-AF33-56F3B8583C55}" type="sibTrans" cxnId="{F6292DD6-2F92-4145-802A-EB2957260A96}">
      <dgm:prSet/>
      <dgm:spPr/>
      <dgm:t>
        <a:bodyPr/>
        <a:lstStyle/>
        <a:p>
          <a:pPr rtl="1"/>
          <a:endParaRPr lang="ar-IQ"/>
        </a:p>
      </dgm:t>
    </dgm:pt>
    <dgm:pt modelId="{D705F638-E574-466D-90FD-ABBD2C5F3B83}" type="pres">
      <dgm:prSet presAssocID="{3EDB2254-23AF-4659-884D-1671E592A0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414809E5-D71A-4967-9454-8A60BAA6FA58}" type="pres">
      <dgm:prSet presAssocID="{96A71EF1-C54C-43C7-9EA4-A68B0AEE85F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FB5E068-A0C2-421B-B211-DEDA5894F1FE}" type="pres">
      <dgm:prSet presAssocID="{96A71EF1-C54C-43C7-9EA4-A68B0AEE85F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54164C58-81D6-4F77-AF08-18BD2A59F0C4}" type="pres">
      <dgm:prSet presAssocID="{672F0FAA-9C07-4217-948E-B1B82166544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11F0B596-CA0B-4164-B1E7-E1EA74EC1FF3}" type="pres">
      <dgm:prSet presAssocID="{672F0FAA-9C07-4217-948E-B1B82166544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4125570A-72C8-42C3-AAEE-5C95FC52555E}" srcId="{3EDB2254-23AF-4659-884D-1671E592A01B}" destId="{672F0FAA-9C07-4217-948E-B1B82166544D}" srcOrd="1" destOrd="0" parTransId="{6D9A53E3-B5BE-40F5-9F76-6C3C69F69F28}" sibTransId="{5014661D-1F57-424D-8B62-2AD95183F17E}"/>
    <dgm:cxn modelId="{FF90FD15-F2B6-4E46-9585-10AEB39F2EE1}" type="presOf" srcId="{672F0FAA-9C07-4217-948E-B1B82166544D}" destId="{54164C58-81D6-4F77-AF08-18BD2A59F0C4}" srcOrd="0" destOrd="0" presId="urn:microsoft.com/office/officeart/2005/8/layout/vList2"/>
    <dgm:cxn modelId="{7C3E0A19-1202-474B-A5C5-E89709EE56F5}" srcId="{3EDB2254-23AF-4659-884D-1671E592A01B}" destId="{96A71EF1-C54C-43C7-9EA4-A68B0AEE85F6}" srcOrd="0" destOrd="0" parTransId="{DBC3C163-ED97-48F0-9BDE-3874161346AE}" sibTransId="{A6435708-BF48-4B4F-BA49-E974FCE71EF4}"/>
    <dgm:cxn modelId="{AAF763CF-0890-4111-9AA6-4F0785E102A0}" type="presOf" srcId="{8DF5A5F5-D851-4659-B281-25A42877706F}" destId="{4FB5E068-A0C2-421B-B211-DEDA5894F1FE}" srcOrd="0" destOrd="1" presId="urn:microsoft.com/office/officeart/2005/8/layout/vList2"/>
    <dgm:cxn modelId="{54547BEC-C349-4ADE-A3AA-E28BE0998AD8}" type="presOf" srcId="{96A71EF1-C54C-43C7-9EA4-A68B0AEE85F6}" destId="{414809E5-D71A-4967-9454-8A60BAA6FA58}" srcOrd="0" destOrd="0" presId="urn:microsoft.com/office/officeart/2005/8/layout/vList2"/>
    <dgm:cxn modelId="{E6D6D01E-FDCC-49C9-A6B5-6E1805E2C5F9}" type="presOf" srcId="{3EDB2254-23AF-4659-884D-1671E592A01B}" destId="{D705F638-E574-466D-90FD-ABBD2C5F3B83}" srcOrd="0" destOrd="0" presId="urn:microsoft.com/office/officeart/2005/8/layout/vList2"/>
    <dgm:cxn modelId="{5CBA7C77-E58B-4578-85A3-886D4D03FBF4}" type="presOf" srcId="{90B7D628-186A-46B6-A1FB-AC8638D35F0B}" destId="{4FB5E068-A0C2-421B-B211-DEDA5894F1FE}" srcOrd="0" destOrd="0" presId="urn:microsoft.com/office/officeart/2005/8/layout/vList2"/>
    <dgm:cxn modelId="{1FAC6817-4627-4BB6-8245-075043ADA25A}" srcId="{672F0FAA-9C07-4217-948E-B1B82166544D}" destId="{70B976BB-FBCC-4D60-8D57-3BEDA013BDB6}" srcOrd="0" destOrd="0" parTransId="{BE15B2F1-C150-4783-B7D8-F40914ED3C22}" sibTransId="{8E393BC3-3F85-4450-8CCC-C5B6483A66DA}"/>
    <dgm:cxn modelId="{F6292DD6-2F92-4145-802A-EB2957260A96}" srcId="{672F0FAA-9C07-4217-948E-B1B82166544D}" destId="{D4C4FA5C-BDB0-4ECD-8944-1211D1573826}" srcOrd="1" destOrd="0" parTransId="{15773A79-29EF-4205-88CE-29EC1ADF32CF}" sibTransId="{841333F7-80B5-42D6-AF33-56F3B8583C55}"/>
    <dgm:cxn modelId="{E8CF8A01-B390-4EB5-8E38-4A4EA02DCD90}" srcId="{96A71EF1-C54C-43C7-9EA4-A68B0AEE85F6}" destId="{8DF5A5F5-D851-4659-B281-25A42877706F}" srcOrd="1" destOrd="0" parTransId="{28640B12-7655-4BAD-8F00-258CF9E763E6}" sibTransId="{8440B455-B7AA-44E2-A785-545BC712C21F}"/>
    <dgm:cxn modelId="{31E9AD71-CBA6-4AEE-BCD6-4EE19F4412A4}" type="presOf" srcId="{70B976BB-FBCC-4D60-8D57-3BEDA013BDB6}" destId="{11F0B596-CA0B-4164-B1E7-E1EA74EC1FF3}" srcOrd="0" destOrd="0" presId="urn:microsoft.com/office/officeart/2005/8/layout/vList2"/>
    <dgm:cxn modelId="{FD05FBB6-03B3-4283-B7EF-1D2B22C9BFD6}" type="presOf" srcId="{D4C4FA5C-BDB0-4ECD-8944-1211D1573826}" destId="{11F0B596-CA0B-4164-B1E7-E1EA74EC1FF3}" srcOrd="0" destOrd="1" presId="urn:microsoft.com/office/officeart/2005/8/layout/vList2"/>
    <dgm:cxn modelId="{8270E768-6836-4F9F-ADB2-66A870BB13FD}" srcId="{96A71EF1-C54C-43C7-9EA4-A68B0AEE85F6}" destId="{90B7D628-186A-46B6-A1FB-AC8638D35F0B}" srcOrd="0" destOrd="0" parTransId="{E1E42B2C-365F-455F-8796-8E1340CC0920}" sibTransId="{9955B536-F9ED-49E0-833B-9F6AA71EC68C}"/>
    <dgm:cxn modelId="{002A4646-91D1-4810-A60E-9A14ACCD8D6B}" type="presParOf" srcId="{D705F638-E574-466D-90FD-ABBD2C5F3B83}" destId="{414809E5-D71A-4967-9454-8A60BAA6FA58}" srcOrd="0" destOrd="0" presId="urn:microsoft.com/office/officeart/2005/8/layout/vList2"/>
    <dgm:cxn modelId="{93F9DE05-4B12-4C40-B1B4-B5DCB97BADC4}" type="presParOf" srcId="{D705F638-E574-466D-90FD-ABBD2C5F3B83}" destId="{4FB5E068-A0C2-421B-B211-DEDA5894F1FE}" srcOrd="1" destOrd="0" presId="urn:microsoft.com/office/officeart/2005/8/layout/vList2"/>
    <dgm:cxn modelId="{A10576F8-1375-45D5-982C-C2E44BB0A8A0}" type="presParOf" srcId="{D705F638-E574-466D-90FD-ABBD2C5F3B83}" destId="{54164C58-81D6-4F77-AF08-18BD2A59F0C4}" srcOrd="2" destOrd="0" presId="urn:microsoft.com/office/officeart/2005/8/layout/vList2"/>
    <dgm:cxn modelId="{B4A309D7-633B-4980-8D6A-FCF6814543D6}" type="presParOf" srcId="{D705F638-E574-466D-90FD-ABBD2C5F3B83}" destId="{11F0B596-CA0B-4164-B1E7-E1EA74EC1FF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5AD566-40C8-492A-B727-6244C20B355C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52E3F688-A584-4C34-A5FC-4FD1F95645FD}">
      <dgm:prSet phldrT="[نص]"/>
      <dgm:spPr/>
      <dgm:t>
        <a:bodyPr/>
        <a:lstStyle/>
        <a:p>
          <a:pPr rtl="1"/>
          <a:r>
            <a:rPr lang="ar-IQ" dirty="0" smtClean="0"/>
            <a:t>و هي محل الحق الشخصي و هي على نوعين :</a:t>
          </a:r>
          <a:endParaRPr lang="ar-IQ" dirty="0"/>
        </a:p>
      </dgm:t>
    </dgm:pt>
    <dgm:pt modelId="{C76D0092-F454-4D38-88E7-81993FA949C9}" type="parTrans" cxnId="{2E89AA82-737F-4159-9B49-419D6457454F}">
      <dgm:prSet/>
      <dgm:spPr/>
      <dgm:t>
        <a:bodyPr/>
        <a:lstStyle/>
        <a:p>
          <a:pPr rtl="1"/>
          <a:endParaRPr lang="ar-IQ"/>
        </a:p>
      </dgm:t>
    </dgm:pt>
    <dgm:pt modelId="{AE148FEF-96D0-4394-9AFA-D838E7A3DD7F}" type="sibTrans" cxnId="{2E89AA82-737F-4159-9B49-419D6457454F}">
      <dgm:prSet/>
      <dgm:spPr/>
      <dgm:t>
        <a:bodyPr/>
        <a:lstStyle/>
        <a:p>
          <a:pPr rtl="1"/>
          <a:endParaRPr lang="ar-IQ"/>
        </a:p>
      </dgm:t>
    </dgm:pt>
    <dgm:pt modelId="{A067707F-F70D-4CFE-A1FC-95DF0B0AD911}">
      <dgm:prSet phldrT="[نص]"/>
      <dgm:spPr/>
      <dgm:t>
        <a:bodyPr/>
        <a:lstStyle/>
        <a:p>
          <a:pPr rtl="1"/>
          <a:r>
            <a:rPr lang="ar-IQ" dirty="0" smtClean="0"/>
            <a:t>اعمال سلبية </a:t>
          </a:r>
          <a:endParaRPr lang="ar-IQ" dirty="0"/>
        </a:p>
      </dgm:t>
    </dgm:pt>
    <dgm:pt modelId="{B7095A7E-DF0D-4F6C-B8C7-017BE3FFDCF4}" type="parTrans" cxnId="{3C57B35E-CF55-45CD-9A9C-054D7C5410F1}">
      <dgm:prSet/>
      <dgm:spPr/>
      <dgm:t>
        <a:bodyPr/>
        <a:lstStyle/>
        <a:p>
          <a:pPr rtl="1"/>
          <a:endParaRPr lang="ar-IQ"/>
        </a:p>
      </dgm:t>
    </dgm:pt>
    <dgm:pt modelId="{159DB8BB-E4DA-4F47-99D4-AC19769D4276}" type="sibTrans" cxnId="{3C57B35E-CF55-45CD-9A9C-054D7C5410F1}">
      <dgm:prSet/>
      <dgm:spPr/>
      <dgm:t>
        <a:bodyPr/>
        <a:lstStyle/>
        <a:p>
          <a:pPr rtl="1"/>
          <a:endParaRPr lang="ar-IQ"/>
        </a:p>
      </dgm:t>
    </dgm:pt>
    <dgm:pt modelId="{B9B0D60F-B8D9-4D03-B7F5-08A5B92C194F}">
      <dgm:prSet phldrT="[نص]"/>
      <dgm:spPr/>
      <dgm:t>
        <a:bodyPr/>
        <a:lstStyle/>
        <a:p>
          <a:pPr rtl="1"/>
          <a:r>
            <a:rPr lang="ar-IQ" dirty="0" smtClean="0"/>
            <a:t>اعمال إيجابية </a:t>
          </a:r>
          <a:endParaRPr lang="ar-IQ" dirty="0"/>
        </a:p>
      </dgm:t>
    </dgm:pt>
    <dgm:pt modelId="{466D9240-C2B1-4E6F-A07F-4B092BB3B6B2}" type="parTrans" cxnId="{4AF6B928-87B3-45A0-B943-A5AC4D840840}">
      <dgm:prSet/>
      <dgm:spPr/>
      <dgm:t>
        <a:bodyPr/>
        <a:lstStyle/>
        <a:p>
          <a:pPr rtl="1"/>
          <a:endParaRPr lang="ar-IQ"/>
        </a:p>
      </dgm:t>
    </dgm:pt>
    <dgm:pt modelId="{67F45224-FD2D-419E-A66E-FAACC91ED11D}" type="sibTrans" cxnId="{4AF6B928-87B3-45A0-B943-A5AC4D840840}">
      <dgm:prSet/>
      <dgm:spPr/>
      <dgm:t>
        <a:bodyPr/>
        <a:lstStyle/>
        <a:p>
          <a:pPr rtl="1"/>
          <a:endParaRPr lang="ar-IQ"/>
        </a:p>
      </dgm:t>
    </dgm:pt>
    <dgm:pt modelId="{606F1C73-62D1-456C-90D9-334D9601CCD2}">
      <dgm:prSet phldrT="[نص]"/>
      <dgm:spPr/>
      <dgm:t>
        <a:bodyPr/>
        <a:lstStyle/>
        <a:p>
          <a:pPr rtl="1"/>
          <a:r>
            <a:rPr lang="ar-IQ" dirty="0" smtClean="0"/>
            <a:t>و يجب ان يكون العمل ممكناً أي غير مستحيلاً و هنا الاستحالة اما </a:t>
          </a:r>
          <a:endParaRPr lang="ar-IQ" dirty="0"/>
        </a:p>
      </dgm:t>
    </dgm:pt>
    <dgm:pt modelId="{987EB94C-7803-4562-B085-941AB625C1D4}" type="parTrans" cxnId="{48EFF69D-7FF0-4820-A25F-22F1E81B93E1}">
      <dgm:prSet/>
      <dgm:spPr/>
      <dgm:t>
        <a:bodyPr/>
        <a:lstStyle/>
        <a:p>
          <a:pPr rtl="1"/>
          <a:endParaRPr lang="ar-IQ"/>
        </a:p>
      </dgm:t>
    </dgm:pt>
    <dgm:pt modelId="{8CEC0B75-777B-42E9-BF8D-07311CDD8B2B}" type="sibTrans" cxnId="{48EFF69D-7FF0-4820-A25F-22F1E81B93E1}">
      <dgm:prSet/>
      <dgm:spPr/>
      <dgm:t>
        <a:bodyPr/>
        <a:lstStyle/>
        <a:p>
          <a:pPr rtl="1"/>
          <a:endParaRPr lang="ar-IQ"/>
        </a:p>
      </dgm:t>
    </dgm:pt>
    <dgm:pt modelId="{1B66BE79-2FA0-42ED-B456-D4FC8710EFB8}">
      <dgm:prSet phldrT="[نص]"/>
      <dgm:spPr/>
      <dgm:t>
        <a:bodyPr/>
        <a:lstStyle/>
        <a:p>
          <a:pPr rtl="1"/>
          <a:r>
            <a:rPr lang="ar-IQ" dirty="0" smtClean="0"/>
            <a:t>استحالة نسبية </a:t>
          </a:r>
          <a:endParaRPr lang="ar-IQ" dirty="0"/>
        </a:p>
      </dgm:t>
    </dgm:pt>
    <dgm:pt modelId="{B0062C64-F879-4815-8997-E85B0D4D6839}" type="parTrans" cxnId="{A968C24D-EC96-42FC-A89C-0EDD3AE12732}">
      <dgm:prSet/>
      <dgm:spPr/>
      <dgm:t>
        <a:bodyPr/>
        <a:lstStyle/>
        <a:p>
          <a:pPr rtl="1"/>
          <a:endParaRPr lang="ar-IQ"/>
        </a:p>
      </dgm:t>
    </dgm:pt>
    <dgm:pt modelId="{BBB934D6-CB8B-4AF8-AFE1-BAEB76924B8E}" type="sibTrans" cxnId="{A968C24D-EC96-42FC-A89C-0EDD3AE12732}">
      <dgm:prSet/>
      <dgm:spPr/>
      <dgm:t>
        <a:bodyPr/>
        <a:lstStyle/>
        <a:p>
          <a:pPr rtl="1"/>
          <a:endParaRPr lang="ar-IQ"/>
        </a:p>
      </dgm:t>
    </dgm:pt>
    <dgm:pt modelId="{4999DB36-0978-44E1-8C6B-328992160196}">
      <dgm:prSet phldrT="[نص]"/>
      <dgm:spPr/>
      <dgm:t>
        <a:bodyPr/>
        <a:lstStyle/>
        <a:p>
          <a:pPr rtl="1"/>
          <a:r>
            <a:rPr lang="ar-IQ" dirty="0" smtClean="0"/>
            <a:t>استحالة مطلقة </a:t>
          </a:r>
          <a:endParaRPr lang="ar-IQ" dirty="0"/>
        </a:p>
      </dgm:t>
    </dgm:pt>
    <dgm:pt modelId="{6DC18AC2-C74E-4913-A511-30B5998FF54B}" type="parTrans" cxnId="{01A84B4C-B15C-4C03-8931-532E9250784A}">
      <dgm:prSet/>
      <dgm:spPr/>
      <dgm:t>
        <a:bodyPr/>
        <a:lstStyle/>
        <a:p>
          <a:pPr rtl="1"/>
          <a:endParaRPr lang="ar-IQ"/>
        </a:p>
      </dgm:t>
    </dgm:pt>
    <dgm:pt modelId="{317FBD2A-86B7-4472-AA4F-EA704F2CE23D}" type="sibTrans" cxnId="{01A84B4C-B15C-4C03-8931-532E9250784A}">
      <dgm:prSet/>
      <dgm:spPr/>
      <dgm:t>
        <a:bodyPr/>
        <a:lstStyle/>
        <a:p>
          <a:pPr rtl="1"/>
          <a:endParaRPr lang="ar-IQ"/>
        </a:p>
      </dgm:t>
    </dgm:pt>
    <dgm:pt modelId="{2247F915-6320-4C80-8DA1-03A2DA03FF53}">
      <dgm:prSet phldrT="[نص]"/>
      <dgm:spPr/>
      <dgm:t>
        <a:bodyPr/>
        <a:lstStyle/>
        <a:p>
          <a:pPr rtl="1"/>
          <a:r>
            <a:rPr lang="ar-IQ" dirty="0" smtClean="0"/>
            <a:t>و من الشروط الأخرى </a:t>
          </a:r>
          <a:r>
            <a:rPr lang="ar-IQ" dirty="0" err="1" smtClean="0"/>
            <a:t>للاعمال</a:t>
          </a:r>
          <a:r>
            <a:rPr lang="ar-IQ" dirty="0" smtClean="0"/>
            <a:t> هي </a:t>
          </a:r>
          <a:endParaRPr lang="ar-IQ" dirty="0"/>
        </a:p>
      </dgm:t>
    </dgm:pt>
    <dgm:pt modelId="{E37113C6-EB1E-4892-A1AA-4AFA4FD08261}" type="parTrans" cxnId="{F76ACDB7-3487-4C9F-93CA-653475118E8C}">
      <dgm:prSet/>
      <dgm:spPr/>
      <dgm:t>
        <a:bodyPr/>
        <a:lstStyle/>
        <a:p>
          <a:pPr rtl="1"/>
          <a:endParaRPr lang="ar-IQ"/>
        </a:p>
      </dgm:t>
    </dgm:pt>
    <dgm:pt modelId="{85366A26-4653-4CCD-BC0A-BBA4CE5EB8A1}" type="sibTrans" cxnId="{F76ACDB7-3487-4C9F-93CA-653475118E8C}">
      <dgm:prSet/>
      <dgm:spPr/>
      <dgm:t>
        <a:bodyPr/>
        <a:lstStyle/>
        <a:p>
          <a:pPr rtl="1"/>
          <a:endParaRPr lang="ar-IQ"/>
        </a:p>
      </dgm:t>
    </dgm:pt>
    <dgm:pt modelId="{F8B96332-27E7-4C0F-8E8C-8D51C2F498D4}">
      <dgm:prSet phldrT="[نص]"/>
      <dgm:spPr/>
      <dgm:t>
        <a:bodyPr/>
        <a:lstStyle/>
        <a:p>
          <a:pPr rtl="1"/>
          <a:r>
            <a:rPr lang="ar-IQ" dirty="0" smtClean="0"/>
            <a:t>يجب ان تكون مشروعة </a:t>
          </a:r>
          <a:endParaRPr lang="ar-IQ" dirty="0"/>
        </a:p>
      </dgm:t>
    </dgm:pt>
    <dgm:pt modelId="{C9976804-C078-46BE-9625-9F444DAAFDA9}" type="parTrans" cxnId="{887BC1D5-9449-4108-9978-7813E688B38A}">
      <dgm:prSet/>
      <dgm:spPr/>
      <dgm:t>
        <a:bodyPr/>
        <a:lstStyle/>
        <a:p>
          <a:pPr rtl="1"/>
          <a:endParaRPr lang="ar-IQ"/>
        </a:p>
      </dgm:t>
    </dgm:pt>
    <dgm:pt modelId="{94777A64-305D-461B-867E-5BEACF6D060E}" type="sibTrans" cxnId="{887BC1D5-9449-4108-9978-7813E688B38A}">
      <dgm:prSet/>
      <dgm:spPr/>
      <dgm:t>
        <a:bodyPr/>
        <a:lstStyle/>
        <a:p>
          <a:pPr rtl="1"/>
          <a:endParaRPr lang="ar-IQ"/>
        </a:p>
      </dgm:t>
    </dgm:pt>
    <dgm:pt modelId="{981436E6-BF9A-4D5C-8D1A-90EE80D704B2}">
      <dgm:prSet phldrT="[نص]"/>
      <dgm:spPr/>
      <dgm:t>
        <a:bodyPr/>
        <a:lstStyle/>
        <a:p>
          <a:pPr rtl="1"/>
          <a:r>
            <a:rPr lang="ar-IQ" dirty="0" smtClean="0"/>
            <a:t>ان تكون معينة او قابلة للتعيين</a:t>
          </a:r>
          <a:endParaRPr lang="ar-IQ" dirty="0"/>
        </a:p>
      </dgm:t>
    </dgm:pt>
    <dgm:pt modelId="{9329E7D6-7571-416C-9335-A5E6B8E8A40A}" type="parTrans" cxnId="{6471261F-F763-4F9D-B59C-2D7158BC1D4E}">
      <dgm:prSet/>
      <dgm:spPr/>
      <dgm:t>
        <a:bodyPr/>
        <a:lstStyle/>
        <a:p>
          <a:pPr rtl="1"/>
          <a:endParaRPr lang="ar-IQ"/>
        </a:p>
      </dgm:t>
    </dgm:pt>
    <dgm:pt modelId="{2F375FB2-C360-46B5-95F2-EF17F0EA45C7}" type="sibTrans" cxnId="{6471261F-F763-4F9D-B59C-2D7158BC1D4E}">
      <dgm:prSet/>
      <dgm:spPr/>
      <dgm:t>
        <a:bodyPr/>
        <a:lstStyle/>
        <a:p>
          <a:pPr rtl="1"/>
          <a:endParaRPr lang="ar-IQ"/>
        </a:p>
      </dgm:t>
    </dgm:pt>
    <dgm:pt modelId="{2DA75E80-074A-46E1-9037-FE17126E9367}" type="pres">
      <dgm:prSet presAssocID="{7F5AD566-40C8-492A-B727-6244C20B35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5779F58D-24FB-4A3E-8A7E-71CC964EE069}" type="pres">
      <dgm:prSet presAssocID="{2247F915-6320-4C80-8DA1-03A2DA03FF53}" presName="boxAndChildren" presStyleCnt="0"/>
      <dgm:spPr/>
    </dgm:pt>
    <dgm:pt modelId="{887AD6E0-CFFD-4638-A523-80E5DEF398A9}" type="pres">
      <dgm:prSet presAssocID="{2247F915-6320-4C80-8DA1-03A2DA03FF53}" presName="parentTextBox" presStyleLbl="node1" presStyleIdx="0" presStyleCnt="3"/>
      <dgm:spPr/>
      <dgm:t>
        <a:bodyPr/>
        <a:lstStyle/>
        <a:p>
          <a:pPr rtl="1"/>
          <a:endParaRPr lang="ar-IQ"/>
        </a:p>
      </dgm:t>
    </dgm:pt>
    <dgm:pt modelId="{F6181314-0416-4BCB-87E1-273682D16902}" type="pres">
      <dgm:prSet presAssocID="{2247F915-6320-4C80-8DA1-03A2DA03FF53}" presName="entireBox" presStyleLbl="node1" presStyleIdx="0" presStyleCnt="3"/>
      <dgm:spPr/>
      <dgm:t>
        <a:bodyPr/>
        <a:lstStyle/>
        <a:p>
          <a:pPr rtl="1"/>
          <a:endParaRPr lang="ar-IQ"/>
        </a:p>
      </dgm:t>
    </dgm:pt>
    <dgm:pt modelId="{843CC092-5B69-40E0-B900-19FE9739FFDD}" type="pres">
      <dgm:prSet presAssocID="{2247F915-6320-4C80-8DA1-03A2DA03FF53}" presName="descendantBox" presStyleCnt="0"/>
      <dgm:spPr/>
    </dgm:pt>
    <dgm:pt modelId="{B7B92B4A-DC99-4741-91DB-EC7CC9580B2C}" type="pres">
      <dgm:prSet presAssocID="{F8B96332-27E7-4C0F-8E8C-8D51C2F498D4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7C8D46AB-DA19-40A7-9101-893FE93E9D1E}" type="pres">
      <dgm:prSet presAssocID="{981436E6-BF9A-4D5C-8D1A-90EE80D704B2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ECAFE35-6590-4E7E-A0C6-2B75D72AFAFD}" type="pres">
      <dgm:prSet presAssocID="{8CEC0B75-777B-42E9-BF8D-07311CDD8B2B}" presName="sp" presStyleCnt="0"/>
      <dgm:spPr/>
    </dgm:pt>
    <dgm:pt modelId="{24339478-9939-4EFA-AB44-81837A08138A}" type="pres">
      <dgm:prSet presAssocID="{606F1C73-62D1-456C-90D9-334D9601CCD2}" presName="arrowAndChildren" presStyleCnt="0"/>
      <dgm:spPr/>
    </dgm:pt>
    <dgm:pt modelId="{A10E07D0-B683-4975-9D22-C777F2E72020}" type="pres">
      <dgm:prSet presAssocID="{606F1C73-62D1-456C-90D9-334D9601CCD2}" presName="parentTextArrow" presStyleLbl="node1" presStyleIdx="0" presStyleCnt="3"/>
      <dgm:spPr/>
      <dgm:t>
        <a:bodyPr/>
        <a:lstStyle/>
        <a:p>
          <a:pPr rtl="1"/>
          <a:endParaRPr lang="ar-IQ"/>
        </a:p>
      </dgm:t>
    </dgm:pt>
    <dgm:pt modelId="{C3FA3408-32A0-4273-80CD-3BF1643D295D}" type="pres">
      <dgm:prSet presAssocID="{606F1C73-62D1-456C-90D9-334D9601CCD2}" presName="arrow" presStyleLbl="node1" presStyleIdx="1" presStyleCnt="3"/>
      <dgm:spPr/>
      <dgm:t>
        <a:bodyPr/>
        <a:lstStyle/>
        <a:p>
          <a:pPr rtl="1"/>
          <a:endParaRPr lang="ar-IQ"/>
        </a:p>
      </dgm:t>
    </dgm:pt>
    <dgm:pt modelId="{1AB88811-198C-44FF-88C2-B26E140E777E}" type="pres">
      <dgm:prSet presAssocID="{606F1C73-62D1-456C-90D9-334D9601CCD2}" presName="descendantArrow" presStyleCnt="0"/>
      <dgm:spPr/>
    </dgm:pt>
    <dgm:pt modelId="{CE9B31BA-B3CF-4721-91D1-3D5752301786}" type="pres">
      <dgm:prSet presAssocID="{1B66BE79-2FA0-42ED-B456-D4FC8710EFB8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205E220-1A53-4AA3-A741-BA9FC917F08A}" type="pres">
      <dgm:prSet presAssocID="{4999DB36-0978-44E1-8C6B-328992160196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71315669-007C-4B48-9FA4-64ABDDC27B1C}" type="pres">
      <dgm:prSet presAssocID="{AE148FEF-96D0-4394-9AFA-D838E7A3DD7F}" presName="sp" presStyleCnt="0"/>
      <dgm:spPr/>
    </dgm:pt>
    <dgm:pt modelId="{E1345EEA-83D5-4AA8-ACDF-A0D016BD5EAA}" type="pres">
      <dgm:prSet presAssocID="{52E3F688-A584-4C34-A5FC-4FD1F95645FD}" presName="arrowAndChildren" presStyleCnt="0"/>
      <dgm:spPr/>
    </dgm:pt>
    <dgm:pt modelId="{F21152D8-13FB-4D87-9EFE-D6BD90B6DBB8}" type="pres">
      <dgm:prSet presAssocID="{52E3F688-A584-4C34-A5FC-4FD1F95645FD}" presName="parentTextArrow" presStyleLbl="node1" presStyleIdx="1" presStyleCnt="3"/>
      <dgm:spPr/>
      <dgm:t>
        <a:bodyPr/>
        <a:lstStyle/>
        <a:p>
          <a:pPr rtl="1"/>
          <a:endParaRPr lang="ar-IQ"/>
        </a:p>
      </dgm:t>
    </dgm:pt>
    <dgm:pt modelId="{4F7E7AF0-DE12-4EB2-9650-36A46BF13EAE}" type="pres">
      <dgm:prSet presAssocID="{52E3F688-A584-4C34-A5FC-4FD1F95645FD}" presName="arrow" presStyleLbl="node1" presStyleIdx="2" presStyleCnt="3"/>
      <dgm:spPr/>
      <dgm:t>
        <a:bodyPr/>
        <a:lstStyle/>
        <a:p>
          <a:pPr rtl="1"/>
          <a:endParaRPr lang="ar-IQ"/>
        </a:p>
      </dgm:t>
    </dgm:pt>
    <dgm:pt modelId="{BA1BA909-62D1-40E1-AA2B-8EC4E5A7443D}" type="pres">
      <dgm:prSet presAssocID="{52E3F688-A584-4C34-A5FC-4FD1F95645FD}" presName="descendantArrow" presStyleCnt="0"/>
      <dgm:spPr/>
    </dgm:pt>
    <dgm:pt modelId="{F42DAA1B-670C-44B3-BD06-195330DD3741}" type="pres">
      <dgm:prSet presAssocID="{A067707F-F70D-4CFE-A1FC-95DF0B0AD911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CFAE824-38F2-4B20-94FC-E05D34D0FE27}" type="pres">
      <dgm:prSet presAssocID="{B9B0D60F-B8D9-4D03-B7F5-08A5B92C194F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A968C24D-EC96-42FC-A89C-0EDD3AE12732}" srcId="{606F1C73-62D1-456C-90D9-334D9601CCD2}" destId="{1B66BE79-2FA0-42ED-B456-D4FC8710EFB8}" srcOrd="0" destOrd="0" parTransId="{B0062C64-F879-4815-8997-E85B0D4D6839}" sibTransId="{BBB934D6-CB8B-4AF8-AFE1-BAEB76924B8E}"/>
    <dgm:cxn modelId="{48EFF69D-7FF0-4820-A25F-22F1E81B93E1}" srcId="{7F5AD566-40C8-492A-B727-6244C20B355C}" destId="{606F1C73-62D1-456C-90D9-334D9601CCD2}" srcOrd="1" destOrd="0" parTransId="{987EB94C-7803-4562-B085-941AB625C1D4}" sibTransId="{8CEC0B75-777B-42E9-BF8D-07311CDD8B2B}"/>
    <dgm:cxn modelId="{5193E7E2-BADE-4EE4-8130-4642842F717A}" type="presOf" srcId="{4999DB36-0978-44E1-8C6B-328992160196}" destId="{4205E220-1A53-4AA3-A741-BA9FC917F08A}" srcOrd="0" destOrd="0" presId="urn:microsoft.com/office/officeart/2005/8/layout/process4"/>
    <dgm:cxn modelId="{887BC1D5-9449-4108-9978-7813E688B38A}" srcId="{2247F915-6320-4C80-8DA1-03A2DA03FF53}" destId="{F8B96332-27E7-4C0F-8E8C-8D51C2F498D4}" srcOrd="0" destOrd="0" parTransId="{C9976804-C078-46BE-9625-9F444DAAFDA9}" sibTransId="{94777A64-305D-461B-867E-5BEACF6D060E}"/>
    <dgm:cxn modelId="{C4FB321A-9DEE-431A-BE44-856DD2DFCD11}" type="presOf" srcId="{52E3F688-A584-4C34-A5FC-4FD1F95645FD}" destId="{F21152D8-13FB-4D87-9EFE-D6BD90B6DBB8}" srcOrd="0" destOrd="0" presId="urn:microsoft.com/office/officeart/2005/8/layout/process4"/>
    <dgm:cxn modelId="{A92E268A-1987-4DE6-A568-1F0A6C301B5E}" type="presOf" srcId="{606F1C73-62D1-456C-90D9-334D9601CCD2}" destId="{C3FA3408-32A0-4273-80CD-3BF1643D295D}" srcOrd="1" destOrd="0" presId="urn:microsoft.com/office/officeart/2005/8/layout/process4"/>
    <dgm:cxn modelId="{E8607FE9-5C20-4BCF-99FC-8190F521D66F}" type="presOf" srcId="{7F5AD566-40C8-492A-B727-6244C20B355C}" destId="{2DA75E80-074A-46E1-9037-FE17126E9367}" srcOrd="0" destOrd="0" presId="urn:microsoft.com/office/officeart/2005/8/layout/process4"/>
    <dgm:cxn modelId="{2E89AA82-737F-4159-9B49-419D6457454F}" srcId="{7F5AD566-40C8-492A-B727-6244C20B355C}" destId="{52E3F688-A584-4C34-A5FC-4FD1F95645FD}" srcOrd="0" destOrd="0" parTransId="{C76D0092-F454-4D38-88E7-81993FA949C9}" sibTransId="{AE148FEF-96D0-4394-9AFA-D838E7A3DD7F}"/>
    <dgm:cxn modelId="{4AF6B928-87B3-45A0-B943-A5AC4D840840}" srcId="{52E3F688-A584-4C34-A5FC-4FD1F95645FD}" destId="{B9B0D60F-B8D9-4D03-B7F5-08A5B92C194F}" srcOrd="1" destOrd="0" parTransId="{466D9240-C2B1-4E6F-A07F-4B092BB3B6B2}" sibTransId="{67F45224-FD2D-419E-A66E-FAACC91ED11D}"/>
    <dgm:cxn modelId="{9AEF00A8-967A-4209-B896-69C2557E267E}" type="presOf" srcId="{981436E6-BF9A-4D5C-8D1A-90EE80D704B2}" destId="{7C8D46AB-DA19-40A7-9101-893FE93E9D1E}" srcOrd="0" destOrd="0" presId="urn:microsoft.com/office/officeart/2005/8/layout/process4"/>
    <dgm:cxn modelId="{04740D03-82AF-41BE-AF41-87FD9918F253}" type="presOf" srcId="{2247F915-6320-4C80-8DA1-03A2DA03FF53}" destId="{F6181314-0416-4BCB-87E1-273682D16902}" srcOrd="1" destOrd="0" presId="urn:microsoft.com/office/officeart/2005/8/layout/process4"/>
    <dgm:cxn modelId="{24A33ED4-B582-48AB-8EDB-7AB1F578D94B}" type="presOf" srcId="{606F1C73-62D1-456C-90D9-334D9601CCD2}" destId="{A10E07D0-B683-4975-9D22-C777F2E72020}" srcOrd="0" destOrd="0" presId="urn:microsoft.com/office/officeart/2005/8/layout/process4"/>
    <dgm:cxn modelId="{E3AF74A7-AA31-43A2-AC6A-C0E7AAB55604}" type="presOf" srcId="{A067707F-F70D-4CFE-A1FC-95DF0B0AD911}" destId="{F42DAA1B-670C-44B3-BD06-195330DD3741}" srcOrd="0" destOrd="0" presId="urn:microsoft.com/office/officeart/2005/8/layout/process4"/>
    <dgm:cxn modelId="{5DA7B954-4BFB-4ED4-BC16-251AB8E50EBA}" type="presOf" srcId="{52E3F688-A584-4C34-A5FC-4FD1F95645FD}" destId="{4F7E7AF0-DE12-4EB2-9650-36A46BF13EAE}" srcOrd="1" destOrd="0" presId="urn:microsoft.com/office/officeart/2005/8/layout/process4"/>
    <dgm:cxn modelId="{F76ACDB7-3487-4C9F-93CA-653475118E8C}" srcId="{7F5AD566-40C8-492A-B727-6244C20B355C}" destId="{2247F915-6320-4C80-8DA1-03A2DA03FF53}" srcOrd="2" destOrd="0" parTransId="{E37113C6-EB1E-4892-A1AA-4AFA4FD08261}" sibTransId="{85366A26-4653-4CCD-BC0A-BBA4CE5EB8A1}"/>
    <dgm:cxn modelId="{01A84B4C-B15C-4C03-8931-532E9250784A}" srcId="{606F1C73-62D1-456C-90D9-334D9601CCD2}" destId="{4999DB36-0978-44E1-8C6B-328992160196}" srcOrd="1" destOrd="0" parTransId="{6DC18AC2-C74E-4913-A511-30B5998FF54B}" sibTransId="{317FBD2A-86B7-4472-AA4F-EA704F2CE23D}"/>
    <dgm:cxn modelId="{4EA3351A-969F-44C5-9A26-3FD233377614}" type="presOf" srcId="{1B66BE79-2FA0-42ED-B456-D4FC8710EFB8}" destId="{CE9B31BA-B3CF-4721-91D1-3D5752301786}" srcOrd="0" destOrd="0" presId="urn:microsoft.com/office/officeart/2005/8/layout/process4"/>
    <dgm:cxn modelId="{3C57B35E-CF55-45CD-9A9C-054D7C5410F1}" srcId="{52E3F688-A584-4C34-A5FC-4FD1F95645FD}" destId="{A067707F-F70D-4CFE-A1FC-95DF0B0AD911}" srcOrd="0" destOrd="0" parTransId="{B7095A7E-DF0D-4F6C-B8C7-017BE3FFDCF4}" sibTransId="{159DB8BB-E4DA-4F47-99D4-AC19769D4276}"/>
    <dgm:cxn modelId="{6471261F-F763-4F9D-B59C-2D7158BC1D4E}" srcId="{2247F915-6320-4C80-8DA1-03A2DA03FF53}" destId="{981436E6-BF9A-4D5C-8D1A-90EE80D704B2}" srcOrd="1" destOrd="0" parTransId="{9329E7D6-7571-416C-9335-A5E6B8E8A40A}" sibTransId="{2F375FB2-C360-46B5-95F2-EF17F0EA45C7}"/>
    <dgm:cxn modelId="{22A98115-0545-4B7D-8BFB-C019A7F4B528}" type="presOf" srcId="{B9B0D60F-B8D9-4D03-B7F5-08A5B92C194F}" destId="{BCFAE824-38F2-4B20-94FC-E05D34D0FE27}" srcOrd="0" destOrd="0" presId="urn:microsoft.com/office/officeart/2005/8/layout/process4"/>
    <dgm:cxn modelId="{65FDFEAC-7B7C-4CCF-B45B-0EA97320C175}" type="presOf" srcId="{2247F915-6320-4C80-8DA1-03A2DA03FF53}" destId="{887AD6E0-CFFD-4638-A523-80E5DEF398A9}" srcOrd="0" destOrd="0" presId="urn:microsoft.com/office/officeart/2005/8/layout/process4"/>
    <dgm:cxn modelId="{A8020560-33A5-4732-808A-205774819596}" type="presOf" srcId="{F8B96332-27E7-4C0F-8E8C-8D51C2F498D4}" destId="{B7B92B4A-DC99-4741-91DB-EC7CC9580B2C}" srcOrd="0" destOrd="0" presId="urn:microsoft.com/office/officeart/2005/8/layout/process4"/>
    <dgm:cxn modelId="{29DB90B1-DE74-42D7-AABE-C047600797DB}" type="presParOf" srcId="{2DA75E80-074A-46E1-9037-FE17126E9367}" destId="{5779F58D-24FB-4A3E-8A7E-71CC964EE069}" srcOrd="0" destOrd="0" presId="urn:microsoft.com/office/officeart/2005/8/layout/process4"/>
    <dgm:cxn modelId="{0E8E1250-580D-4438-BBEB-F726A429117B}" type="presParOf" srcId="{5779F58D-24FB-4A3E-8A7E-71CC964EE069}" destId="{887AD6E0-CFFD-4638-A523-80E5DEF398A9}" srcOrd="0" destOrd="0" presId="urn:microsoft.com/office/officeart/2005/8/layout/process4"/>
    <dgm:cxn modelId="{2586277C-9FA1-408D-8E2E-05DD1D819026}" type="presParOf" srcId="{5779F58D-24FB-4A3E-8A7E-71CC964EE069}" destId="{F6181314-0416-4BCB-87E1-273682D16902}" srcOrd="1" destOrd="0" presId="urn:microsoft.com/office/officeart/2005/8/layout/process4"/>
    <dgm:cxn modelId="{81DC8AB9-8A7E-4271-9F13-0F136225F54E}" type="presParOf" srcId="{5779F58D-24FB-4A3E-8A7E-71CC964EE069}" destId="{843CC092-5B69-40E0-B900-19FE9739FFDD}" srcOrd="2" destOrd="0" presId="urn:microsoft.com/office/officeart/2005/8/layout/process4"/>
    <dgm:cxn modelId="{CB3799A8-5194-4B6B-BE0F-C3DD7BB6D66E}" type="presParOf" srcId="{843CC092-5B69-40E0-B900-19FE9739FFDD}" destId="{B7B92B4A-DC99-4741-91DB-EC7CC9580B2C}" srcOrd="0" destOrd="0" presId="urn:microsoft.com/office/officeart/2005/8/layout/process4"/>
    <dgm:cxn modelId="{3E2CF2DB-D42C-4760-A97E-665CBF0DF0E5}" type="presParOf" srcId="{843CC092-5B69-40E0-B900-19FE9739FFDD}" destId="{7C8D46AB-DA19-40A7-9101-893FE93E9D1E}" srcOrd="1" destOrd="0" presId="urn:microsoft.com/office/officeart/2005/8/layout/process4"/>
    <dgm:cxn modelId="{742283D8-FBDD-4217-BE75-CFF81194D39A}" type="presParOf" srcId="{2DA75E80-074A-46E1-9037-FE17126E9367}" destId="{6ECAFE35-6590-4E7E-A0C6-2B75D72AFAFD}" srcOrd="1" destOrd="0" presId="urn:microsoft.com/office/officeart/2005/8/layout/process4"/>
    <dgm:cxn modelId="{B6382DCF-7C84-4B23-9CDE-6549A0457E91}" type="presParOf" srcId="{2DA75E80-074A-46E1-9037-FE17126E9367}" destId="{24339478-9939-4EFA-AB44-81837A08138A}" srcOrd="2" destOrd="0" presId="urn:microsoft.com/office/officeart/2005/8/layout/process4"/>
    <dgm:cxn modelId="{08F18189-C78A-43F4-8BCE-B0D8470B64EB}" type="presParOf" srcId="{24339478-9939-4EFA-AB44-81837A08138A}" destId="{A10E07D0-B683-4975-9D22-C777F2E72020}" srcOrd="0" destOrd="0" presId="urn:microsoft.com/office/officeart/2005/8/layout/process4"/>
    <dgm:cxn modelId="{9597B8D6-D4B2-4367-B1BF-E352AFF32877}" type="presParOf" srcId="{24339478-9939-4EFA-AB44-81837A08138A}" destId="{C3FA3408-32A0-4273-80CD-3BF1643D295D}" srcOrd="1" destOrd="0" presId="urn:microsoft.com/office/officeart/2005/8/layout/process4"/>
    <dgm:cxn modelId="{CCA2591E-0230-4FD8-AAC8-2BF845551072}" type="presParOf" srcId="{24339478-9939-4EFA-AB44-81837A08138A}" destId="{1AB88811-198C-44FF-88C2-B26E140E777E}" srcOrd="2" destOrd="0" presId="urn:microsoft.com/office/officeart/2005/8/layout/process4"/>
    <dgm:cxn modelId="{A0306433-6819-488D-BAAD-907EFB219DDC}" type="presParOf" srcId="{1AB88811-198C-44FF-88C2-B26E140E777E}" destId="{CE9B31BA-B3CF-4721-91D1-3D5752301786}" srcOrd="0" destOrd="0" presId="urn:microsoft.com/office/officeart/2005/8/layout/process4"/>
    <dgm:cxn modelId="{AB81461D-30EC-4DF0-B42B-9E0388583D4E}" type="presParOf" srcId="{1AB88811-198C-44FF-88C2-B26E140E777E}" destId="{4205E220-1A53-4AA3-A741-BA9FC917F08A}" srcOrd="1" destOrd="0" presId="urn:microsoft.com/office/officeart/2005/8/layout/process4"/>
    <dgm:cxn modelId="{2CA43291-B28C-4072-9A37-7D7A492F3359}" type="presParOf" srcId="{2DA75E80-074A-46E1-9037-FE17126E9367}" destId="{71315669-007C-4B48-9FA4-64ABDDC27B1C}" srcOrd="3" destOrd="0" presId="urn:microsoft.com/office/officeart/2005/8/layout/process4"/>
    <dgm:cxn modelId="{49D06A2A-1797-4785-A184-1C4214898897}" type="presParOf" srcId="{2DA75E80-074A-46E1-9037-FE17126E9367}" destId="{E1345EEA-83D5-4AA8-ACDF-A0D016BD5EAA}" srcOrd="4" destOrd="0" presId="urn:microsoft.com/office/officeart/2005/8/layout/process4"/>
    <dgm:cxn modelId="{5384A64D-F3BB-4F86-9CCE-7B7734EACBEF}" type="presParOf" srcId="{E1345EEA-83D5-4AA8-ACDF-A0D016BD5EAA}" destId="{F21152D8-13FB-4D87-9EFE-D6BD90B6DBB8}" srcOrd="0" destOrd="0" presId="urn:microsoft.com/office/officeart/2005/8/layout/process4"/>
    <dgm:cxn modelId="{20694C39-E657-4D4C-9D51-8EDBCE2D7A7E}" type="presParOf" srcId="{E1345EEA-83D5-4AA8-ACDF-A0D016BD5EAA}" destId="{4F7E7AF0-DE12-4EB2-9650-36A46BF13EAE}" srcOrd="1" destOrd="0" presId="urn:microsoft.com/office/officeart/2005/8/layout/process4"/>
    <dgm:cxn modelId="{F14712F5-5953-4AA3-90F7-D9A32FACD6D2}" type="presParOf" srcId="{E1345EEA-83D5-4AA8-ACDF-A0D016BD5EAA}" destId="{BA1BA909-62D1-40E1-AA2B-8EC4E5A7443D}" srcOrd="2" destOrd="0" presId="urn:microsoft.com/office/officeart/2005/8/layout/process4"/>
    <dgm:cxn modelId="{28E778F1-45F3-4DA1-B6DB-48F002C1726C}" type="presParOf" srcId="{BA1BA909-62D1-40E1-AA2B-8EC4E5A7443D}" destId="{F42DAA1B-670C-44B3-BD06-195330DD3741}" srcOrd="0" destOrd="0" presId="urn:microsoft.com/office/officeart/2005/8/layout/process4"/>
    <dgm:cxn modelId="{839DB2A9-B92D-4DD1-A096-3EF559F5CF47}" type="presParOf" srcId="{BA1BA909-62D1-40E1-AA2B-8EC4E5A7443D}" destId="{BCFAE824-38F2-4B20-94FC-E05D34D0FE27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BF4699E-C194-4C6B-A239-015C4F1F052B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0A123B88-BD03-43C2-84D1-C7CD95075969}">
      <dgm:prSet phldrT="[نص]" custT="1"/>
      <dgm:spPr/>
      <dgm:t>
        <a:bodyPr/>
        <a:lstStyle/>
        <a:p>
          <a:pPr rtl="1"/>
          <a:r>
            <a:rPr lang="ar-IQ" sz="3200" dirty="0" smtClean="0">
              <a:solidFill>
                <a:schemeClr val="tx1"/>
              </a:solidFill>
            </a:rPr>
            <a:t>ان تكون الأشياء قابلة للتعامل بها </a:t>
          </a:r>
          <a:endParaRPr lang="ar-IQ" sz="3200" dirty="0">
            <a:solidFill>
              <a:schemeClr val="tx1"/>
            </a:solidFill>
          </a:endParaRPr>
        </a:p>
      </dgm:t>
    </dgm:pt>
    <dgm:pt modelId="{B64BB073-80B7-49DD-AA86-11E56BBA9DB0}" type="parTrans" cxnId="{6D9C102D-E71C-4481-A31F-CD5C29B17AD6}">
      <dgm:prSet/>
      <dgm:spPr/>
      <dgm:t>
        <a:bodyPr/>
        <a:lstStyle/>
        <a:p>
          <a:pPr rtl="1"/>
          <a:endParaRPr lang="ar-IQ"/>
        </a:p>
      </dgm:t>
    </dgm:pt>
    <dgm:pt modelId="{D0531583-6285-44F7-AF64-DB3B853C90EB}" type="sibTrans" cxnId="{6D9C102D-E71C-4481-A31F-CD5C29B17AD6}">
      <dgm:prSet/>
      <dgm:spPr/>
      <dgm:t>
        <a:bodyPr/>
        <a:lstStyle/>
        <a:p>
          <a:pPr rtl="1"/>
          <a:endParaRPr lang="ar-IQ"/>
        </a:p>
      </dgm:t>
    </dgm:pt>
    <dgm:pt modelId="{593F6C47-BF5E-4517-A62C-2B2A5D428811}">
      <dgm:prSet phldrT="[نص]"/>
      <dgm:spPr/>
      <dgm:t>
        <a:bodyPr/>
        <a:lstStyle/>
        <a:p>
          <a:pPr rtl="1"/>
          <a:r>
            <a:rPr lang="ar-IQ" dirty="0" smtClean="0">
              <a:solidFill>
                <a:schemeClr val="tx1"/>
              </a:solidFill>
            </a:rPr>
            <a:t>أشياء تخرج عن التعامل بحكم القانون </a:t>
          </a:r>
          <a:endParaRPr lang="ar-IQ" dirty="0">
            <a:solidFill>
              <a:schemeClr val="tx1"/>
            </a:solidFill>
          </a:endParaRPr>
        </a:p>
      </dgm:t>
    </dgm:pt>
    <dgm:pt modelId="{24A088C6-A36D-438E-A1EB-CAED9C9699EE}" type="parTrans" cxnId="{4E071D3D-3644-4C80-A7B3-EEC830BF8F91}">
      <dgm:prSet/>
      <dgm:spPr/>
      <dgm:t>
        <a:bodyPr/>
        <a:lstStyle/>
        <a:p>
          <a:pPr rtl="1"/>
          <a:endParaRPr lang="ar-IQ"/>
        </a:p>
      </dgm:t>
    </dgm:pt>
    <dgm:pt modelId="{FABA1C84-210B-4784-9C9B-15C316590C8E}" type="sibTrans" cxnId="{4E071D3D-3644-4C80-A7B3-EEC830BF8F91}">
      <dgm:prSet/>
      <dgm:spPr/>
      <dgm:t>
        <a:bodyPr/>
        <a:lstStyle/>
        <a:p>
          <a:pPr rtl="1"/>
          <a:endParaRPr lang="ar-IQ"/>
        </a:p>
      </dgm:t>
    </dgm:pt>
    <dgm:pt modelId="{15CD899E-3814-4FC8-8125-F870C6D2A9AB}">
      <dgm:prSet phldrT="[نص]"/>
      <dgm:spPr/>
      <dgm:t>
        <a:bodyPr/>
        <a:lstStyle/>
        <a:p>
          <a:pPr rtl="1"/>
          <a:r>
            <a:rPr lang="ar-IQ" dirty="0" smtClean="0">
              <a:solidFill>
                <a:schemeClr val="tx1"/>
              </a:solidFill>
            </a:rPr>
            <a:t>أشياء لا يمكن التعامل بها تحقيقاً للمصلحة العامة </a:t>
          </a:r>
          <a:endParaRPr lang="ar-IQ" dirty="0">
            <a:solidFill>
              <a:schemeClr val="tx1"/>
            </a:solidFill>
          </a:endParaRPr>
        </a:p>
      </dgm:t>
    </dgm:pt>
    <dgm:pt modelId="{D5CF6EED-98A2-4383-8AE9-183324EA233F}" type="parTrans" cxnId="{9C8A8744-B22B-4A67-9998-A13BC9E1F3E5}">
      <dgm:prSet/>
      <dgm:spPr/>
      <dgm:t>
        <a:bodyPr/>
        <a:lstStyle/>
        <a:p>
          <a:pPr rtl="1"/>
          <a:endParaRPr lang="ar-IQ"/>
        </a:p>
      </dgm:t>
    </dgm:pt>
    <dgm:pt modelId="{6552CE85-549C-4396-BC46-5CA0A68F4BA9}" type="sibTrans" cxnId="{9C8A8744-B22B-4A67-9998-A13BC9E1F3E5}">
      <dgm:prSet/>
      <dgm:spPr/>
      <dgm:t>
        <a:bodyPr/>
        <a:lstStyle/>
        <a:p>
          <a:pPr rtl="1"/>
          <a:endParaRPr lang="ar-IQ"/>
        </a:p>
      </dgm:t>
    </dgm:pt>
    <dgm:pt modelId="{0A5CB038-77D4-4CC4-93CC-E5849477CD78}">
      <dgm:prSet phldrT="[نص]"/>
      <dgm:spPr/>
      <dgm:t>
        <a:bodyPr/>
        <a:lstStyle/>
        <a:p>
          <a:pPr rtl="1"/>
          <a:r>
            <a:rPr lang="ar-IQ" dirty="0" smtClean="0">
              <a:solidFill>
                <a:schemeClr val="tx1"/>
              </a:solidFill>
            </a:rPr>
            <a:t>في الأصل قابلة للتعامل بطبيعتها و صدر قانون يمنع التعامل بها </a:t>
          </a:r>
          <a:endParaRPr lang="ar-IQ" dirty="0">
            <a:solidFill>
              <a:schemeClr val="tx1"/>
            </a:solidFill>
          </a:endParaRPr>
        </a:p>
      </dgm:t>
    </dgm:pt>
    <dgm:pt modelId="{EE18AEF7-E32E-4C8B-87D8-8CB744287E1C}" type="parTrans" cxnId="{218C3DA8-E7D9-4DBA-801C-9714C60CB8B7}">
      <dgm:prSet/>
      <dgm:spPr/>
      <dgm:t>
        <a:bodyPr/>
        <a:lstStyle/>
        <a:p>
          <a:pPr rtl="1"/>
          <a:endParaRPr lang="ar-IQ"/>
        </a:p>
      </dgm:t>
    </dgm:pt>
    <dgm:pt modelId="{FB2B9BF7-7AB4-45AC-99A4-69419D9A31DA}" type="sibTrans" cxnId="{218C3DA8-E7D9-4DBA-801C-9714C60CB8B7}">
      <dgm:prSet/>
      <dgm:spPr/>
      <dgm:t>
        <a:bodyPr/>
        <a:lstStyle/>
        <a:p>
          <a:pPr rtl="1"/>
          <a:endParaRPr lang="ar-IQ"/>
        </a:p>
      </dgm:t>
    </dgm:pt>
    <dgm:pt modelId="{3B5978B1-3362-4F8C-8E5F-469CE8BDFEAF}">
      <dgm:prSet phldrT="[نص]"/>
      <dgm:spPr/>
      <dgm:t>
        <a:bodyPr/>
        <a:lstStyle/>
        <a:p>
          <a:pPr rtl="1"/>
          <a:r>
            <a:rPr lang="ar-IQ" dirty="0" smtClean="0">
              <a:solidFill>
                <a:schemeClr val="tx1"/>
              </a:solidFill>
            </a:rPr>
            <a:t>الأشياء التي تخرج عن التعامل بطبيعتها</a:t>
          </a:r>
          <a:endParaRPr lang="ar-IQ" dirty="0">
            <a:solidFill>
              <a:schemeClr val="tx1"/>
            </a:solidFill>
          </a:endParaRPr>
        </a:p>
      </dgm:t>
    </dgm:pt>
    <dgm:pt modelId="{A570F8BD-6E9F-4E7F-9006-B6BCE832A6C6}" type="parTrans" cxnId="{F7307686-37F6-479D-A69A-CA76C7F0DD96}">
      <dgm:prSet/>
      <dgm:spPr/>
      <dgm:t>
        <a:bodyPr/>
        <a:lstStyle/>
        <a:p>
          <a:pPr rtl="1"/>
          <a:endParaRPr lang="ar-IQ"/>
        </a:p>
      </dgm:t>
    </dgm:pt>
    <dgm:pt modelId="{657D513B-BF1E-4C02-B7C1-5F6010F803F5}" type="sibTrans" cxnId="{F7307686-37F6-479D-A69A-CA76C7F0DD96}">
      <dgm:prSet/>
      <dgm:spPr/>
      <dgm:t>
        <a:bodyPr/>
        <a:lstStyle/>
        <a:p>
          <a:pPr rtl="1"/>
          <a:endParaRPr lang="ar-IQ"/>
        </a:p>
      </dgm:t>
    </dgm:pt>
    <dgm:pt modelId="{1B7AB54A-D8E0-418C-B082-0C60F2E721AD}">
      <dgm:prSet phldrT="[نص]"/>
      <dgm:spPr/>
      <dgm:t>
        <a:bodyPr/>
        <a:lstStyle/>
        <a:p>
          <a:pPr rtl="1"/>
          <a:r>
            <a:rPr lang="ar-IQ" dirty="0" smtClean="0">
              <a:solidFill>
                <a:schemeClr val="tx1"/>
              </a:solidFill>
            </a:rPr>
            <a:t>تكون غير قابلة للتعامل بها من قبل الجميع </a:t>
          </a:r>
          <a:endParaRPr lang="ar-IQ" dirty="0">
            <a:solidFill>
              <a:schemeClr val="tx1"/>
            </a:solidFill>
          </a:endParaRPr>
        </a:p>
      </dgm:t>
    </dgm:pt>
    <dgm:pt modelId="{E452B2B8-49C0-421F-8746-17501AB5E325}" type="parTrans" cxnId="{2B3A9984-A3AE-4F5E-8D0D-2595591E84BB}">
      <dgm:prSet/>
      <dgm:spPr/>
      <dgm:t>
        <a:bodyPr/>
        <a:lstStyle/>
        <a:p>
          <a:pPr rtl="1"/>
          <a:endParaRPr lang="ar-IQ"/>
        </a:p>
      </dgm:t>
    </dgm:pt>
    <dgm:pt modelId="{06E3D45C-B2B2-4987-AD5C-93FC67ADF7A0}" type="sibTrans" cxnId="{2B3A9984-A3AE-4F5E-8D0D-2595591E84BB}">
      <dgm:prSet/>
      <dgm:spPr/>
      <dgm:t>
        <a:bodyPr/>
        <a:lstStyle/>
        <a:p>
          <a:pPr rtl="1"/>
          <a:endParaRPr lang="ar-IQ"/>
        </a:p>
      </dgm:t>
    </dgm:pt>
    <dgm:pt modelId="{BDFB79FC-B2FF-4562-BED0-D14AFD0561A7}" type="pres">
      <dgm:prSet presAssocID="{6BF4699E-C194-4C6B-A239-015C4F1F052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IQ"/>
        </a:p>
      </dgm:t>
    </dgm:pt>
    <dgm:pt modelId="{CF2F89EF-E9A2-4050-A1F5-C88D7F7E2F48}" type="pres">
      <dgm:prSet presAssocID="{0A123B88-BD03-43C2-84D1-C7CD95075969}" presName="vertOne" presStyleCnt="0"/>
      <dgm:spPr/>
    </dgm:pt>
    <dgm:pt modelId="{57F70ED8-15C5-417D-8E3A-68BB04CA4283}" type="pres">
      <dgm:prSet presAssocID="{0A123B88-BD03-43C2-84D1-C7CD95075969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3460BBB9-937D-4F88-AD37-E009970658F4}" type="pres">
      <dgm:prSet presAssocID="{0A123B88-BD03-43C2-84D1-C7CD95075969}" presName="parTransOne" presStyleCnt="0"/>
      <dgm:spPr/>
    </dgm:pt>
    <dgm:pt modelId="{CD433BB9-B870-4AE0-BF00-4B247F93C00F}" type="pres">
      <dgm:prSet presAssocID="{0A123B88-BD03-43C2-84D1-C7CD95075969}" presName="horzOne" presStyleCnt="0"/>
      <dgm:spPr/>
    </dgm:pt>
    <dgm:pt modelId="{5B3106B0-4123-4901-B48F-1D08DD8856EF}" type="pres">
      <dgm:prSet presAssocID="{593F6C47-BF5E-4517-A62C-2B2A5D428811}" presName="vertTwo" presStyleCnt="0"/>
      <dgm:spPr/>
    </dgm:pt>
    <dgm:pt modelId="{11BCF750-84B5-4994-85E7-AC4A4E7A030C}" type="pres">
      <dgm:prSet presAssocID="{593F6C47-BF5E-4517-A62C-2B2A5D428811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8F9D899C-F378-4948-B0C4-90EACA46C002}" type="pres">
      <dgm:prSet presAssocID="{593F6C47-BF5E-4517-A62C-2B2A5D428811}" presName="parTransTwo" presStyleCnt="0"/>
      <dgm:spPr/>
    </dgm:pt>
    <dgm:pt modelId="{6FEAFB52-04FE-4879-A0B0-A4EC86DA5C61}" type="pres">
      <dgm:prSet presAssocID="{593F6C47-BF5E-4517-A62C-2B2A5D428811}" presName="horzTwo" presStyleCnt="0"/>
      <dgm:spPr/>
    </dgm:pt>
    <dgm:pt modelId="{695BD608-4043-4D91-8D26-A256A9D1615E}" type="pres">
      <dgm:prSet presAssocID="{15CD899E-3814-4FC8-8125-F870C6D2A9AB}" presName="vertThree" presStyleCnt="0"/>
      <dgm:spPr/>
    </dgm:pt>
    <dgm:pt modelId="{52F80093-44A7-4B70-822E-3F11717ACAB5}" type="pres">
      <dgm:prSet presAssocID="{15CD899E-3814-4FC8-8125-F870C6D2A9AB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4277264F-CBBD-46A3-9808-518B1C43A044}" type="pres">
      <dgm:prSet presAssocID="{15CD899E-3814-4FC8-8125-F870C6D2A9AB}" presName="horzThree" presStyleCnt="0"/>
      <dgm:spPr/>
    </dgm:pt>
    <dgm:pt modelId="{B4BECF97-B9C3-4557-A843-DD9A2098ED16}" type="pres">
      <dgm:prSet presAssocID="{6552CE85-549C-4396-BC46-5CA0A68F4BA9}" presName="sibSpaceThree" presStyleCnt="0"/>
      <dgm:spPr/>
    </dgm:pt>
    <dgm:pt modelId="{CC328073-2241-4FB8-A1A4-CA7C3983341C}" type="pres">
      <dgm:prSet presAssocID="{0A5CB038-77D4-4CC4-93CC-E5849477CD78}" presName="vertThree" presStyleCnt="0"/>
      <dgm:spPr/>
    </dgm:pt>
    <dgm:pt modelId="{7E71A645-194F-4237-8258-B47C78AC49CC}" type="pres">
      <dgm:prSet presAssocID="{0A5CB038-77D4-4CC4-93CC-E5849477CD78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462598E4-E8A7-4F88-9A2F-92EC4AA1BAC0}" type="pres">
      <dgm:prSet presAssocID="{0A5CB038-77D4-4CC4-93CC-E5849477CD78}" presName="horzThree" presStyleCnt="0"/>
      <dgm:spPr/>
    </dgm:pt>
    <dgm:pt modelId="{73602790-7338-45A2-8A19-75229B1AE27E}" type="pres">
      <dgm:prSet presAssocID="{FABA1C84-210B-4784-9C9B-15C316590C8E}" presName="sibSpaceTwo" presStyleCnt="0"/>
      <dgm:spPr/>
    </dgm:pt>
    <dgm:pt modelId="{75679771-0F1A-4DBC-9A68-5CD9D766F8D2}" type="pres">
      <dgm:prSet presAssocID="{3B5978B1-3362-4F8C-8E5F-469CE8BDFEAF}" presName="vertTwo" presStyleCnt="0"/>
      <dgm:spPr/>
    </dgm:pt>
    <dgm:pt modelId="{AA4AD257-9ADE-4454-98CE-52E505EB7BAC}" type="pres">
      <dgm:prSet presAssocID="{3B5978B1-3362-4F8C-8E5F-469CE8BDFEAF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4FF08588-3190-454F-AD72-59D9DACC0ECD}" type="pres">
      <dgm:prSet presAssocID="{3B5978B1-3362-4F8C-8E5F-469CE8BDFEAF}" presName="parTransTwo" presStyleCnt="0"/>
      <dgm:spPr/>
    </dgm:pt>
    <dgm:pt modelId="{D24CB7A2-46F1-46EB-98D9-72AFA220CF84}" type="pres">
      <dgm:prSet presAssocID="{3B5978B1-3362-4F8C-8E5F-469CE8BDFEAF}" presName="horzTwo" presStyleCnt="0"/>
      <dgm:spPr/>
    </dgm:pt>
    <dgm:pt modelId="{55D3177F-A85E-4CBA-A75F-D531F8F97918}" type="pres">
      <dgm:prSet presAssocID="{1B7AB54A-D8E0-418C-B082-0C60F2E721AD}" presName="vertThree" presStyleCnt="0"/>
      <dgm:spPr/>
    </dgm:pt>
    <dgm:pt modelId="{C5BF33BF-7EB8-4918-AC9D-F779CDEC8E3F}" type="pres">
      <dgm:prSet presAssocID="{1B7AB54A-D8E0-418C-B082-0C60F2E721AD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1782DB5E-2870-45BE-B4B5-2E44FF8EDA9D}" type="pres">
      <dgm:prSet presAssocID="{1B7AB54A-D8E0-418C-B082-0C60F2E721AD}" presName="horzThree" presStyleCnt="0"/>
      <dgm:spPr/>
    </dgm:pt>
  </dgm:ptLst>
  <dgm:cxnLst>
    <dgm:cxn modelId="{413A437D-2F5F-41A1-8353-4EF19960733D}" type="presOf" srcId="{0A5CB038-77D4-4CC4-93CC-E5849477CD78}" destId="{7E71A645-194F-4237-8258-B47C78AC49CC}" srcOrd="0" destOrd="0" presId="urn:microsoft.com/office/officeart/2005/8/layout/hierarchy4"/>
    <dgm:cxn modelId="{9C8A8744-B22B-4A67-9998-A13BC9E1F3E5}" srcId="{593F6C47-BF5E-4517-A62C-2B2A5D428811}" destId="{15CD899E-3814-4FC8-8125-F870C6D2A9AB}" srcOrd="0" destOrd="0" parTransId="{D5CF6EED-98A2-4383-8AE9-183324EA233F}" sibTransId="{6552CE85-549C-4396-BC46-5CA0A68F4BA9}"/>
    <dgm:cxn modelId="{F7307686-37F6-479D-A69A-CA76C7F0DD96}" srcId="{0A123B88-BD03-43C2-84D1-C7CD95075969}" destId="{3B5978B1-3362-4F8C-8E5F-469CE8BDFEAF}" srcOrd="1" destOrd="0" parTransId="{A570F8BD-6E9F-4E7F-9006-B6BCE832A6C6}" sibTransId="{657D513B-BF1E-4C02-B7C1-5F6010F803F5}"/>
    <dgm:cxn modelId="{4E071D3D-3644-4C80-A7B3-EEC830BF8F91}" srcId="{0A123B88-BD03-43C2-84D1-C7CD95075969}" destId="{593F6C47-BF5E-4517-A62C-2B2A5D428811}" srcOrd="0" destOrd="0" parTransId="{24A088C6-A36D-438E-A1EB-CAED9C9699EE}" sibTransId="{FABA1C84-210B-4784-9C9B-15C316590C8E}"/>
    <dgm:cxn modelId="{2B3A9984-A3AE-4F5E-8D0D-2595591E84BB}" srcId="{3B5978B1-3362-4F8C-8E5F-469CE8BDFEAF}" destId="{1B7AB54A-D8E0-418C-B082-0C60F2E721AD}" srcOrd="0" destOrd="0" parTransId="{E452B2B8-49C0-421F-8746-17501AB5E325}" sibTransId="{06E3D45C-B2B2-4987-AD5C-93FC67ADF7A0}"/>
    <dgm:cxn modelId="{62EEF1F5-E752-4E76-9D74-C356CDBAD4DE}" type="presOf" srcId="{15CD899E-3814-4FC8-8125-F870C6D2A9AB}" destId="{52F80093-44A7-4B70-822E-3F11717ACAB5}" srcOrd="0" destOrd="0" presId="urn:microsoft.com/office/officeart/2005/8/layout/hierarchy4"/>
    <dgm:cxn modelId="{6D9C102D-E71C-4481-A31F-CD5C29B17AD6}" srcId="{6BF4699E-C194-4C6B-A239-015C4F1F052B}" destId="{0A123B88-BD03-43C2-84D1-C7CD95075969}" srcOrd="0" destOrd="0" parTransId="{B64BB073-80B7-49DD-AA86-11E56BBA9DB0}" sibTransId="{D0531583-6285-44F7-AF64-DB3B853C90EB}"/>
    <dgm:cxn modelId="{9DC26672-496D-4C99-9254-E820D92C3509}" type="presOf" srcId="{6BF4699E-C194-4C6B-A239-015C4F1F052B}" destId="{BDFB79FC-B2FF-4562-BED0-D14AFD0561A7}" srcOrd="0" destOrd="0" presId="urn:microsoft.com/office/officeart/2005/8/layout/hierarchy4"/>
    <dgm:cxn modelId="{B657092A-0861-4416-9FEA-911F0FFC299D}" type="presOf" srcId="{0A123B88-BD03-43C2-84D1-C7CD95075969}" destId="{57F70ED8-15C5-417D-8E3A-68BB04CA4283}" srcOrd="0" destOrd="0" presId="urn:microsoft.com/office/officeart/2005/8/layout/hierarchy4"/>
    <dgm:cxn modelId="{892F33B9-9733-40F5-9D01-65261C2E9A0C}" type="presOf" srcId="{593F6C47-BF5E-4517-A62C-2B2A5D428811}" destId="{11BCF750-84B5-4994-85E7-AC4A4E7A030C}" srcOrd="0" destOrd="0" presId="urn:microsoft.com/office/officeart/2005/8/layout/hierarchy4"/>
    <dgm:cxn modelId="{F48CD8BC-0C03-4377-8A5D-A6DADF4E5017}" type="presOf" srcId="{3B5978B1-3362-4F8C-8E5F-469CE8BDFEAF}" destId="{AA4AD257-9ADE-4454-98CE-52E505EB7BAC}" srcOrd="0" destOrd="0" presId="urn:microsoft.com/office/officeart/2005/8/layout/hierarchy4"/>
    <dgm:cxn modelId="{218C3DA8-E7D9-4DBA-801C-9714C60CB8B7}" srcId="{593F6C47-BF5E-4517-A62C-2B2A5D428811}" destId="{0A5CB038-77D4-4CC4-93CC-E5849477CD78}" srcOrd="1" destOrd="0" parTransId="{EE18AEF7-E32E-4C8B-87D8-8CB744287E1C}" sibTransId="{FB2B9BF7-7AB4-45AC-99A4-69419D9A31DA}"/>
    <dgm:cxn modelId="{F47D75B4-5590-41F8-9503-572CE222B4CC}" type="presOf" srcId="{1B7AB54A-D8E0-418C-B082-0C60F2E721AD}" destId="{C5BF33BF-7EB8-4918-AC9D-F779CDEC8E3F}" srcOrd="0" destOrd="0" presId="urn:microsoft.com/office/officeart/2005/8/layout/hierarchy4"/>
    <dgm:cxn modelId="{92D301B7-FE89-431D-88B9-CC9800E2F941}" type="presParOf" srcId="{BDFB79FC-B2FF-4562-BED0-D14AFD0561A7}" destId="{CF2F89EF-E9A2-4050-A1F5-C88D7F7E2F48}" srcOrd="0" destOrd="0" presId="urn:microsoft.com/office/officeart/2005/8/layout/hierarchy4"/>
    <dgm:cxn modelId="{4A8EACE1-3DD5-4DA5-86FE-D0DCF1464D1E}" type="presParOf" srcId="{CF2F89EF-E9A2-4050-A1F5-C88D7F7E2F48}" destId="{57F70ED8-15C5-417D-8E3A-68BB04CA4283}" srcOrd="0" destOrd="0" presId="urn:microsoft.com/office/officeart/2005/8/layout/hierarchy4"/>
    <dgm:cxn modelId="{DFAE5C80-3931-43DB-9ECE-E4B9C200AE02}" type="presParOf" srcId="{CF2F89EF-E9A2-4050-A1F5-C88D7F7E2F48}" destId="{3460BBB9-937D-4F88-AD37-E009970658F4}" srcOrd="1" destOrd="0" presId="urn:microsoft.com/office/officeart/2005/8/layout/hierarchy4"/>
    <dgm:cxn modelId="{D1F420D2-619C-4D64-8080-C7412F5D6F03}" type="presParOf" srcId="{CF2F89EF-E9A2-4050-A1F5-C88D7F7E2F48}" destId="{CD433BB9-B870-4AE0-BF00-4B247F93C00F}" srcOrd="2" destOrd="0" presId="urn:microsoft.com/office/officeart/2005/8/layout/hierarchy4"/>
    <dgm:cxn modelId="{119469BE-D3CA-438F-BAC1-5BE5D85DC0F2}" type="presParOf" srcId="{CD433BB9-B870-4AE0-BF00-4B247F93C00F}" destId="{5B3106B0-4123-4901-B48F-1D08DD8856EF}" srcOrd="0" destOrd="0" presId="urn:microsoft.com/office/officeart/2005/8/layout/hierarchy4"/>
    <dgm:cxn modelId="{0B9D12B5-13E0-4FE4-9E00-0D676B48466C}" type="presParOf" srcId="{5B3106B0-4123-4901-B48F-1D08DD8856EF}" destId="{11BCF750-84B5-4994-85E7-AC4A4E7A030C}" srcOrd="0" destOrd="0" presId="urn:microsoft.com/office/officeart/2005/8/layout/hierarchy4"/>
    <dgm:cxn modelId="{B955BA99-6C99-4DEE-AB77-2B1C7FC0519D}" type="presParOf" srcId="{5B3106B0-4123-4901-B48F-1D08DD8856EF}" destId="{8F9D899C-F378-4948-B0C4-90EACA46C002}" srcOrd="1" destOrd="0" presId="urn:microsoft.com/office/officeart/2005/8/layout/hierarchy4"/>
    <dgm:cxn modelId="{C2B99ED4-73DF-411E-B967-7176EDEBD250}" type="presParOf" srcId="{5B3106B0-4123-4901-B48F-1D08DD8856EF}" destId="{6FEAFB52-04FE-4879-A0B0-A4EC86DA5C61}" srcOrd="2" destOrd="0" presId="urn:microsoft.com/office/officeart/2005/8/layout/hierarchy4"/>
    <dgm:cxn modelId="{0C091730-D930-458E-AB7D-819F94F2E625}" type="presParOf" srcId="{6FEAFB52-04FE-4879-A0B0-A4EC86DA5C61}" destId="{695BD608-4043-4D91-8D26-A256A9D1615E}" srcOrd="0" destOrd="0" presId="urn:microsoft.com/office/officeart/2005/8/layout/hierarchy4"/>
    <dgm:cxn modelId="{0A6AD1FC-B552-47BC-879F-1088E485EF01}" type="presParOf" srcId="{695BD608-4043-4D91-8D26-A256A9D1615E}" destId="{52F80093-44A7-4B70-822E-3F11717ACAB5}" srcOrd="0" destOrd="0" presId="urn:microsoft.com/office/officeart/2005/8/layout/hierarchy4"/>
    <dgm:cxn modelId="{4FD6EB9D-5C2E-43DF-BDB9-02641467ACEB}" type="presParOf" srcId="{695BD608-4043-4D91-8D26-A256A9D1615E}" destId="{4277264F-CBBD-46A3-9808-518B1C43A044}" srcOrd="1" destOrd="0" presId="urn:microsoft.com/office/officeart/2005/8/layout/hierarchy4"/>
    <dgm:cxn modelId="{86B9705C-D390-4FFF-8977-F29639564007}" type="presParOf" srcId="{6FEAFB52-04FE-4879-A0B0-A4EC86DA5C61}" destId="{B4BECF97-B9C3-4557-A843-DD9A2098ED16}" srcOrd="1" destOrd="0" presId="urn:microsoft.com/office/officeart/2005/8/layout/hierarchy4"/>
    <dgm:cxn modelId="{BCE033EB-AAB9-44C8-8970-8340E11B3BC9}" type="presParOf" srcId="{6FEAFB52-04FE-4879-A0B0-A4EC86DA5C61}" destId="{CC328073-2241-4FB8-A1A4-CA7C3983341C}" srcOrd="2" destOrd="0" presId="urn:microsoft.com/office/officeart/2005/8/layout/hierarchy4"/>
    <dgm:cxn modelId="{985E4904-6CD9-4E6C-A62B-87DA2127BFB9}" type="presParOf" srcId="{CC328073-2241-4FB8-A1A4-CA7C3983341C}" destId="{7E71A645-194F-4237-8258-B47C78AC49CC}" srcOrd="0" destOrd="0" presId="urn:microsoft.com/office/officeart/2005/8/layout/hierarchy4"/>
    <dgm:cxn modelId="{71471FE8-3A33-464A-81F2-6C89272147AA}" type="presParOf" srcId="{CC328073-2241-4FB8-A1A4-CA7C3983341C}" destId="{462598E4-E8A7-4F88-9A2F-92EC4AA1BAC0}" srcOrd="1" destOrd="0" presId="urn:microsoft.com/office/officeart/2005/8/layout/hierarchy4"/>
    <dgm:cxn modelId="{8531E07B-C7C0-47BD-9FFD-C314F9E804B8}" type="presParOf" srcId="{CD433BB9-B870-4AE0-BF00-4B247F93C00F}" destId="{73602790-7338-45A2-8A19-75229B1AE27E}" srcOrd="1" destOrd="0" presId="urn:microsoft.com/office/officeart/2005/8/layout/hierarchy4"/>
    <dgm:cxn modelId="{1BA3B7DD-96B9-4787-970F-51F09D247F61}" type="presParOf" srcId="{CD433BB9-B870-4AE0-BF00-4B247F93C00F}" destId="{75679771-0F1A-4DBC-9A68-5CD9D766F8D2}" srcOrd="2" destOrd="0" presId="urn:microsoft.com/office/officeart/2005/8/layout/hierarchy4"/>
    <dgm:cxn modelId="{05B91169-1DC7-422B-90E6-8A80EFBE53C8}" type="presParOf" srcId="{75679771-0F1A-4DBC-9A68-5CD9D766F8D2}" destId="{AA4AD257-9ADE-4454-98CE-52E505EB7BAC}" srcOrd="0" destOrd="0" presId="urn:microsoft.com/office/officeart/2005/8/layout/hierarchy4"/>
    <dgm:cxn modelId="{C9D25235-C96C-4A39-955F-550BD61FF477}" type="presParOf" srcId="{75679771-0F1A-4DBC-9A68-5CD9D766F8D2}" destId="{4FF08588-3190-454F-AD72-59D9DACC0ECD}" srcOrd="1" destOrd="0" presId="urn:microsoft.com/office/officeart/2005/8/layout/hierarchy4"/>
    <dgm:cxn modelId="{BBD45726-8357-49E9-8F9A-3E432630C240}" type="presParOf" srcId="{75679771-0F1A-4DBC-9A68-5CD9D766F8D2}" destId="{D24CB7A2-46F1-46EB-98D9-72AFA220CF84}" srcOrd="2" destOrd="0" presId="urn:microsoft.com/office/officeart/2005/8/layout/hierarchy4"/>
    <dgm:cxn modelId="{D169BD94-FD4B-4378-BB45-04FB0C0B5591}" type="presParOf" srcId="{D24CB7A2-46F1-46EB-98D9-72AFA220CF84}" destId="{55D3177F-A85E-4CBA-A75F-D531F8F97918}" srcOrd="0" destOrd="0" presId="urn:microsoft.com/office/officeart/2005/8/layout/hierarchy4"/>
    <dgm:cxn modelId="{1F92627C-F51A-4F8F-99E9-BB2B93E1AD13}" type="presParOf" srcId="{55D3177F-A85E-4CBA-A75F-D531F8F97918}" destId="{C5BF33BF-7EB8-4918-AC9D-F779CDEC8E3F}" srcOrd="0" destOrd="0" presId="urn:microsoft.com/office/officeart/2005/8/layout/hierarchy4"/>
    <dgm:cxn modelId="{2FA28EE4-C822-4614-96AB-AFACA9796ED9}" type="presParOf" srcId="{55D3177F-A85E-4CBA-A75F-D531F8F97918}" destId="{1782DB5E-2870-45BE-B4B5-2E44FF8EDA9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0277E7C-2EA6-460C-9CD7-ADE6A0EBA43B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03152DF1-A722-4DD3-9FF9-3F6610F85AC2}">
      <dgm:prSet phldrT="[نص]"/>
      <dgm:spPr/>
      <dgm:t>
        <a:bodyPr/>
        <a:lstStyle/>
        <a:p>
          <a:pPr rtl="1"/>
          <a:r>
            <a:rPr lang="ar-IQ" dirty="0" smtClean="0"/>
            <a:t>تقسيمات الاشياء</a:t>
          </a:r>
          <a:endParaRPr lang="ar-IQ" dirty="0"/>
        </a:p>
      </dgm:t>
    </dgm:pt>
    <dgm:pt modelId="{1AD342BB-8AFC-40F3-B89F-9955285AC9B9}" type="parTrans" cxnId="{12B49C57-A789-40E2-980C-02BCA2F057CB}">
      <dgm:prSet/>
      <dgm:spPr/>
      <dgm:t>
        <a:bodyPr/>
        <a:lstStyle/>
        <a:p>
          <a:pPr rtl="1"/>
          <a:endParaRPr lang="ar-IQ"/>
        </a:p>
      </dgm:t>
    </dgm:pt>
    <dgm:pt modelId="{CF2DFB83-15D5-400A-AE38-BCE1CC12A482}" type="sibTrans" cxnId="{12B49C57-A789-40E2-980C-02BCA2F057CB}">
      <dgm:prSet/>
      <dgm:spPr/>
      <dgm:t>
        <a:bodyPr/>
        <a:lstStyle/>
        <a:p>
          <a:pPr rtl="1"/>
          <a:endParaRPr lang="ar-IQ"/>
        </a:p>
      </dgm:t>
    </dgm:pt>
    <dgm:pt modelId="{942434FF-8A70-42CE-BDAF-B8D899E4874D}">
      <dgm:prSet phldrT="[نص]"/>
      <dgm:spPr/>
      <dgm:t>
        <a:bodyPr/>
        <a:lstStyle/>
        <a:p>
          <a:pPr rtl="1"/>
          <a:r>
            <a:rPr lang="ar-IQ" dirty="0" smtClean="0"/>
            <a:t>أشياء قيمية و أشياء مثلية</a:t>
          </a:r>
          <a:endParaRPr lang="ar-IQ" dirty="0"/>
        </a:p>
      </dgm:t>
    </dgm:pt>
    <dgm:pt modelId="{05682332-F754-4D19-9EBA-E4EDAD2DF443}" type="parTrans" cxnId="{9F34182F-D0CA-4F49-BF24-019A6547F0FB}">
      <dgm:prSet/>
      <dgm:spPr/>
      <dgm:t>
        <a:bodyPr/>
        <a:lstStyle/>
        <a:p>
          <a:pPr rtl="1"/>
          <a:endParaRPr lang="ar-IQ"/>
        </a:p>
      </dgm:t>
    </dgm:pt>
    <dgm:pt modelId="{4F9014B1-0F68-4B53-B25C-AE8A960CC92A}" type="sibTrans" cxnId="{9F34182F-D0CA-4F49-BF24-019A6547F0FB}">
      <dgm:prSet/>
      <dgm:spPr/>
      <dgm:t>
        <a:bodyPr/>
        <a:lstStyle/>
        <a:p>
          <a:pPr rtl="1"/>
          <a:endParaRPr lang="ar-IQ"/>
        </a:p>
      </dgm:t>
    </dgm:pt>
    <dgm:pt modelId="{F6EE67D4-6BC2-4E31-AF61-6A7F42D9A3E6}">
      <dgm:prSet phldrT="[نص]"/>
      <dgm:spPr/>
      <dgm:t>
        <a:bodyPr/>
        <a:lstStyle/>
        <a:p>
          <a:pPr rtl="1"/>
          <a:r>
            <a:rPr lang="ar-IQ" dirty="0" smtClean="0"/>
            <a:t>أشياء قابلة للاستهلاك و اشياء غير قابلة للاستهلاك </a:t>
          </a:r>
          <a:endParaRPr lang="ar-IQ" dirty="0"/>
        </a:p>
      </dgm:t>
    </dgm:pt>
    <dgm:pt modelId="{004FF7E5-B75F-47A8-9B95-953C57E5E533}" type="parTrans" cxnId="{4276C0D2-AF9F-457C-B581-BB215E10CDB2}">
      <dgm:prSet/>
      <dgm:spPr/>
      <dgm:t>
        <a:bodyPr/>
        <a:lstStyle/>
        <a:p>
          <a:pPr rtl="1"/>
          <a:endParaRPr lang="ar-IQ"/>
        </a:p>
      </dgm:t>
    </dgm:pt>
    <dgm:pt modelId="{D2D386D3-C7A7-46A6-96DC-F8232AE1103F}" type="sibTrans" cxnId="{4276C0D2-AF9F-457C-B581-BB215E10CDB2}">
      <dgm:prSet/>
      <dgm:spPr/>
      <dgm:t>
        <a:bodyPr/>
        <a:lstStyle/>
        <a:p>
          <a:pPr rtl="1"/>
          <a:endParaRPr lang="ar-IQ"/>
        </a:p>
      </dgm:t>
    </dgm:pt>
    <dgm:pt modelId="{0325EF0B-E24C-4419-B1BE-F9F3F490E414}">
      <dgm:prSet phldrT="[نص]"/>
      <dgm:spPr/>
      <dgm:t>
        <a:bodyPr/>
        <a:lstStyle/>
        <a:p>
          <a:pPr rtl="1"/>
          <a:r>
            <a:rPr lang="ar-IQ" dirty="0" smtClean="0"/>
            <a:t>العقار بالتخصيص </a:t>
          </a:r>
          <a:endParaRPr lang="ar-IQ" dirty="0"/>
        </a:p>
      </dgm:t>
    </dgm:pt>
    <dgm:pt modelId="{F8E3EE3D-0EF3-4843-B10C-8A104C280E40}" type="parTrans" cxnId="{64FDE898-6A22-4AF6-8491-CE7EC0408CB4}">
      <dgm:prSet/>
      <dgm:spPr/>
      <dgm:t>
        <a:bodyPr/>
        <a:lstStyle/>
        <a:p>
          <a:pPr rtl="1"/>
          <a:endParaRPr lang="ar-IQ"/>
        </a:p>
      </dgm:t>
    </dgm:pt>
    <dgm:pt modelId="{54694A22-B905-46C1-8BA4-C08362225E3D}" type="sibTrans" cxnId="{64FDE898-6A22-4AF6-8491-CE7EC0408CB4}">
      <dgm:prSet/>
      <dgm:spPr/>
      <dgm:t>
        <a:bodyPr/>
        <a:lstStyle/>
        <a:p>
          <a:pPr rtl="1"/>
          <a:endParaRPr lang="ar-IQ"/>
        </a:p>
      </dgm:t>
    </dgm:pt>
    <dgm:pt modelId="{670B7F2C-D612-4422-8C86-1DC45F199160}">
      <dgm:prSet phldrT="[نص]"/>
      <dgm:spPr/>
      <dgm:t>
        <a:bodyPr/>
        <a:lstStyle/>
        <a:p>
          <a:pPr rtl="1"/>
          <a:r>
            <a:rPr lang="ar-IQ" dirty="0" smtClean="0"/>
            <a:t>العقارات و المنقولات </a:t>
          </a:r>
          <a:endParaRPr lang="ar-IQ" dirty="0"/>
        </a:p>
      </dgm:t>
    </dgm:pt>
    <dgm:pt modelId="{B1FA5E79-4AFF-4515-B49B-3AB69AB9E5F7}" type="parTrans" cxnId="{A91858B0-0EF2-4748-B0EC-78557BA5FB8B}">
      <dgm:prSet/>
      <dgm:spPr/>
      <dgm:t>
        <a:bodyPr/>
        <a:lstStyle/>
        <a:p>
          <a:pPr rtl="1"/>
          <a:endParaRPr lang="ar-IQ"/>
        </a:p>
      </dgm:t>
    </dgm:pt>
    <dgm:pt modelId="{C1F23549-8F42-4AF6-B267-EDE75F910407}" type="sibTrans" cxnId="{A91858B0-0EF2-4748-B0EC-78557BA5FB8B}">
      <dgm:prSet/>
      <dgm:spPr/>
      <dgm:t>
        <a:bodyPr/>
        <a:lstStyle/>
        <a:p>
          <a:pPr rtl="1"/>
          <a:endParaRPr lang="ar-IQ"/>
        </a:p>
      </dgm:t>
    </dgm:pt>
    <dgm:pt modelId="{D3E0DB44-C782-4A7E-893E-527CDD290288}" type="pres">
      <dgm:prSet presAssocID="{B0277E7C-2EA6-460C-9CD7-ADE6A0EBA43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3CF78B6F-08F7-42F7-BFC2-B9D804E022D7}" type="pres">
      <dgm:prSet presAssocID="{B0277E7C-2EA6-460C-9CD7-ADE6A0EBA43B}" presName="radial" presStyleCnt="0">
        <dgm:presLayoutVars>
          <dgm:animLvl val="ctr"/>
        </dgm:presLayoutVars>
      </dgm:prSet>
      <dgm:spPr/>
    </dgm:pt>
    <dgm:pt modelId="{918895FB-02C2-4AC2-8E57-ADC8DB48D128}" type="pres">
      <dgm:prSet presAssocID="{03152DF1-A722-4DD3-9FF9-3F6610F85AC2}" presName="centerShape" presStyleLbl="vennNode1" presStyleIdx="0" presStyleCnt="5"/>
      <dgm:spPr/>
      <dgm:t>
        <a:bodyPr/>
        <a:lstStyle/>
        <a:p>
          <a:pPr rtl="1"/>
          <a:endParaRPr lang="ar-IQ"/>
        </a:p>
      </dgm:t>
    </dgm:pt>
    <dgm:pt modelId="{AE15B365-FA12-4ADC-83CD-252CF7675732}" type="pres">
      <dgm:prSet presAssocID="{942434FF-8A70-42CE-BDAF-B8D899E4874D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20002A34-5127-45FC-A070-FF97435FB574}" type="pres">
      <dgm:prSet presAssocID="{F6EE67D4-6BC2-4E31-AF61-6A7F42D9A3E6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D84354B-8489-4801-87BF-90CFA729CBE0}" type="pres">
      <dgm:prSet presAssocID="{0325EF0B-E24C-4419-B1BE-F9F3F490E414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B2E67C8-E239-4E87-84EB-3FE73BCEC58B}" type="pres">
      <dgm:prSet presAssocID="{670B7F2C-D612-4422-8C86-1DC45F199160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A91858B0-0EF2-4748-B0EC-78557BA5FB8B}" srcId="{03152DF1-A722-4DD3-9FF9-3F6610F85AC2}" destId="{670B7F2C-D612-4422-8C86-1DC45F199160}" srcOrd="3" destOrd="0" parTransId="{B1FA5E79-4AFF-4515-B49B-3AB69AB9E5F7}" sibTransId="{C1F23549-8F42-4AF6-B267-EDE75F910407}"/>
    <dgm:cxn modelId="{5CFD840F-1278-4D1A-A03B-3A5130AAE0D1}" type="presOf" srcId="{670B7F2C-D612-4422-8C86-1DC45F199160}" destId="{CB2E67C8-E239-4E87-84EB-3FE73BCEC58B}" srcOrd="0" destOrd="0" presId="urn:microsoft.com/office/officeart/2005/8/layout/radial3"/>
    <dgm:cxn modelId="{C1B88E3C-869A-437E-8B9E-42EB3316652D}" type="presOf" srcId="{03152DF1-A722-4DD3-9FF9-3F6610F85AC2}" destId="{918895FB-02C2-4AC2-8E57-ADC8DB48D128}" srcOrd="0" destOrd="0" presId="urn:microsoft.com/office/officeart/2005/8/layout/radial3"/>
    <dgm:cxn modelId="{64FDE898-6A22-4AF6-8491-CE7EC0408CB4}" srcId="{03152DF1-A722-4DD3-9FF9-3F6610F85AC2}" destId="{0325EF0B-E24C-4419-B1BE-F9F3F490E414}" srcOrd="2" destOrd="0" parTransId="{F8E3EE3D-0EF3-4843-B10C-8A104C280E40}" sibTransId="{54694A22-B905-46C1-8BA4-C08362225E3D}"/>
    <dgm:cxn modelId="{4276C0D2-AF9F-457C-B581-BB215E10CDB2}" srcId="{03152DF1-A722-4DD3-9FF9-3F6610F85AC2}" destId="{F6EE67D4-6BC2-4E31-AF61-6A7F42D9A3E6}" srcOrd="1" destOrd="0" parTransId="{004FF7E5-B75F-47A8-9B95-953C57E5E533}" sibTransId="{D2D386D3-C7A7-46A6-96DC-F8232AE1103F}"/>
    <dgm:cxn modelId="{8F87D3AF-68AC-4A8A-9CAE-E901110FDE71}" type="presOf" srcId="{942434FF-8A70-42CE-BDAF-B8D899E4874D}" destId="{AE15B365-FA12-4ADC-83CD-252CF7675732}" srcOrd="0" destOrd="0" presId="urn:microsoft.com/office/officeart/2005/8/layout/radial3"/>
    <dgm:cxn modelId="{12B49C57-A789-40E2-980C-02BCA2F057CB}" srcId="{B0277E7C-2EA6-460C-9CD7-ADE6A0EBA43B}" destId="{03152DF1-A722-4DD3-9FF9-3F6610F85AC2}" srcOrd="0" destOrd="0" parTransId="{1AD342BB-8AFC-40F3-B89F-9955285AC9B9}" sibTransId="{CF2DFB83-15D5-400A-AE38-BCE1CC12A482}"/>
    <dgm:cxn modelId="{43B4273F-C495-4193-869C-BE1A3BEBC8CD}" type="presOf" srcId="{F6EE67D4-6BC2-4E31-AF61-6A7F42D9A3E6}" destId="{20002A34-5127-45FC-A070-FF97435FB574}" srcOrd="0" destOrd="0" presId="urn:microsoft.com/office/officeart/2005/8/layout/radial3"/>
    <dgm:cxn modelId="{9614D94A-85B8-47DF-94F6-A8421113E871}" type="presOf" srcId="{0325EF0B-E24C-4419-B1BE-F9F3F490E414}" destId="{BD84354B-8489-4801-87BF-90CFA729CBE0}" srcOrd="0" destOrd="0" presId="urn:microsoft.com/office/officeart/2005/8/layout/radial3"/>
    <dgm:cxn modelId="{14E9EFF4-2F83-4A2D-AC2A-15CC64340BC5}" type="presOf" srcId="{B0277E7C-2EA6-460C-9CD7-ADE6A0EBA43B}" destId="{D3E0DB44-C782-4A7E-893E-527CDD290288}" srcOrd="0" destOrd="0" presId="urn:microsoft.com/office/officeart/2005/8/layout/radial3"/>
    <dgm:cxn modelId="{9F34182F-D0CA-4F49-BF24-019A6547F0FB}" srcId="{03152DF1-A722-4DD3-9FF9-3F6610F85AC2}" destId="{942434FF-8A70-42CE-BDAF-B8D899E4874D}" srcOrd="0" destOrd="0" parTransId="{05682332-F754-4D19-9EBA-E4EDAD2DF443}" sibTransId="{4F9014B1-0F68-4B53-B25C-AE8A960CC92A}"/>
    <dgm:cxn modelId="{18FBC975-36A1-4F32-B116-810DDBD1A0F0}" type="presParOf" srcId="{D3E0DB44-C782-4A7E-893E-527CDD290288}" destId="{3CF78B6F-08F7-42F7-BFC2-B9D804E022D7}" srcOrd="0" destOrd="0" presId="urn:microsoft.com/office/officeart/2005/8/layout/radial3"/>
    <dgm:cxn modelId="{1BDBA1C0-316E-4854-A041-F56F84E82BB3}" type="presParOf" srcId="{3CF78B6F-08F7-42F7-BFC2-B9D804E022D7}" destId="{918895FB-02C2-4AC2-8E57-ADC8DB48D128}" srcOrd="0" destOrd="0" presId="urn:microsoft.com/office/officeart/2005/8/layout/radial3"/>
    <dgm:cxn modelId="{8A8C9923-A32E-4382-BD35-6BA8A7C32247}" type="presParOf" srcId="{3CF78B6F-08F7-42F7-BFC2-B9D804E022D7}" destId="{AE15B365-FA12-4ADC-83CD-252CF7675732}" srcOrd="1" destOrd="0" presId="urn:microsoft.com/office/officeart/2005/8/layout/radial3"/>
    <dgm:cxn modelId="{91951518-7D3B-4F33-9D8C-3779296A5E26}" type="presParOf" srcId="{3CF78B6F-08F7-42F7-BFC2-B9D804E022D7}" destId="{20002A34-5127-45FC-A070-FF97435FB574}" srcOrd="2" destOrd="0" presId="urn:microsoft.com/office/officeart/2005/8/layout/radial3"/>
    <dgm:cxn modelId="{59D3B50C-D079-44E8-94D8-4CC569AEB64E}" type="presParOf" srcId="{3CF78B6F-08F7-42F7-BFC2-B9D804E022D7}" destId="{BD84354B-8489-4801-87BF-90CFA729CBE0}" srcOrd="3" destOrd="0" presId="urn:microsoft.com/office/officeart/2005/8/layout/radial3"/>
    <dgm:cxn modelId="{E29A2B0F-9C80-40C9-8FF0-207EFB70529A}" type="presParOf" srcId="{3CF78B6F-08F7-42F7-BFC2-B9D804E022D7}" destId="{CB2E67C8-E239-4E87-84EB-3FE73BCEC58B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22905B-E493-4C29-918E-D1E619D4877D}">
      <dsp:nvSpPr>
        <dsp:cNvPr id="0" name=""/>
        <dsp:cNvSpPr/>
      </dsp:nvSpPr>
      <dsp:spPr>
        <a:xfrm>
          <a:off x="0" y="472071"/>
          <a:ext cx="8229600" cy="1530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62356" rIns="638708" bIns="192024" numCol="1" spcCol="1270" anchor="t" anchorCtr="0">
          <a:noAutofit/>
        </a:bodyPr>
        <a:lstStyle/>
        <a:p>
          <a:pPr marL="228600" lvl="1" indent="-228600" algn="r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700" kern="1200" dirty="0" smtClean="0"/>
            <a:t>رابطة اقتضاء </a:t>
          </a:r>
          <a:endParaRPr lang="ar-IQ" sz="2700" kern="1200" dirty="0"/>
        </a:p>
        <a:p>
          <a:pPr marL="228600" lvl="1" indent="-228600" algn="r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700" kern="1200" dirty="0" smtClean="0"/>
            <a:t>رابطة تسلط </a:t>
          </a:r>
          <a:endParaRPr lang="ar-IQ" sz="2700" kern="1200" dirty="0"/>
        </a:p>
      </dsp:txBody>
      <dsp:txXfrm>
        <a:off x="0" y="472071"/>
        <a:ext cx="8229600" cy="1530900"/>
      </dsp:txXfrm>
    </dsp:sp>
    <dsp:sp modelId="{3A56E467-B27A-4CB6-AD2A-5AA2178A8FA3}">
      <dsp:nvSpPr>
        <dsp:cNvPr id="0" name=""/>
        <dsp:cNvSpPr/>
      </dsp:nvSpPr>
      <dsp:spPr>
        <a:xfrm>
          <a:off x="411480" y="73551"/>
          <a:ext cx="576072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700" kern="1200" dirty="0" smtClean="0"/>
            <a:t>الرابطة القانونية </a:t>
          </a:r>
          <a:endParaRPr lang="ar-IQ" sz="2700" kern="1200" dirty="0"/>
        </a:p>
      </dsp:txBody>
      <dsp:txXfrm>
        <a:off x="450388" y="112459"/>
        <a:ext cx="5682904" cy="719224"/>
      </dsp:txXfrm>
    </dsp:sp>
    <dsp:sp modelId="{381BB4A3-C334-4628-BA06-44628DFB7DCD}">
      <dsp:nvSpPr>
        <dsp:cNvPr id="0" name=""/>
        <dsp:cNvSpPr/>
      </dsp:nvSpPr>
      <dsp:spPr>
        <a:xfrm>
          <a:off x="0" y="2547291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62356" rIns="638708" bIns="192024" numCol="1" spcCol="1270" anchor="t" anchorCtr="0">
          <a:noAutofit/>
        </a:bodyPr>
        <a:lstStyle/>
        <a:p>
          <a:pPr marL="228600" lvl="1" indent="-228600" algn="r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IQ" sz="2700" kern="1200" dirty="0"/>
        </a:p>
      </dsp:txBody>
      <dsp:txXfrm>
        <a:off x="0" y="2547291"/>
        <a:ext cx="8229600" cy="680400"/>
      </dsp:txXfrm>
    </dsp:sp>
    <dsp:sp modelId="{D1625F14-32F7-4276-8CF1-AE85CA3E819D}">
      <dsp:nvSpPr>
        <dsp:cNvPr id="0" name=""/>
        <dsp:cNvSpPr/>
      </dsp:nvSpPr>
      <dsp:spPr>
        <a:xfrm>
          <a:off x="411480" y="2148771"/>
          <a:ext cx="576072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700" kern="1200" dirty="0" smtClean="0"/>
            <a:t>الاستئثار </a:t>
          </a:r>
          <a:endParaRPr lang="ar-IQ" sz="2700" kern="1200" dirty="0"/>
        </a:p>
      </dsp:txBody>
      <dsp:txXfrm>
        <a:off x="450388" y="2187679"/>
        <a:ext cx="5682904" cy="719224"/>
      </dsp:txXfrm>
    </dsp:sp>
    <dsp:sp modelId="{B2312493-AD99-4CC3-8110-CFD7CE308A91}">
      <dsp:nvSpPr>
        <dsp:cNvPr id="0" name=""/>
        <dsp:cNvSpPr/>
      </dsp:nvSpPr>
      <dsp:spPr>
        <a:xfrm>
          <a:off x="0" y="3772011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828B45-22B1-4FD8-AAE4-59736E1F012E}">
      <dsp:nvSpPr>
        <dsp:cNvPr id="0" name=""/>
        <dsp:cNvSpPr/>
      </dsp:nvSpPr>
      <dsp:spPr>
        <a:xfrm>
          <a:off x="411480" y="3373491"/>
          <a:ext cx="576072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700" kern="1200" dirty="0" smtClean="0"/>
            <a:t>الحماية القانونية </a:t>
          </a:r>
          <a:endParaRPr lang="ar-IQ" sz="2700" kern="1200" dirty="0"/>
        </a:p>
      </dsp:txBody>
      <dsp:txXfrm>
        <a:off x="450388" y="3412399"/>
        <a:ext cx="5682904" cy="7192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4809E5-D71A-4967-9454-8A60BAA6FA58}">
      <dsp:nvSpPr>
        <dsp:cNvPr id="0" name=""/>
        <dsp:cNvSpPr/>
      </dsp:nvSpPr>
      <dsp:spPr>
        <a:xfrm>
          <a:off x="0" y="68894"/>
          <a:ext cx="8229600" cy="105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500" kern="1200" dirty="0" smtClean="0"/>
            <a:t>اشخاص الحق </a:t>
          </a:r>
          <a:endParaRPr lang="ar-IQ" sz="4500" kern="1200" dirty="0"/>
        </a:p>
      </dsp:txBody>
      <dsp:txXfrm>
        <a:off x="51403" y="120297"/>
        <a:ext cx="8126794" cy="950194"/>
      </dsp:txXfrm>
    </dsp:sp>
    <dsp:sp modelId="{4FB5E068-A0C2-421B-B211-DEDA5894F1FE}">
      <dsp:nvSpPr>
        <dsp:cNvPr id="0" name=""/>
        <dsp:cNvSpPr/>
      </dsp:nvSpPr>
      <dsp:spPr>
        <a:xfrm>
          <a:off x="0" y="1121894"/>
          <a:ext cx="8229600" cy="1141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7150" rIns="320040" bIns="57150" numCol="1" spcCol="1270" anchor="t" anchorCtr="0">
          <a:noAutofit/>
        </a:bodyPr>
        <a:lstStyle/>
        <a:p>
          <a:pPr marL="285750" lvl="1" indent="-285750" algn="r" defTabSz="15557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IQ" sz="3500" kern="1200" dirty="0" smtClean="0"/>
            <a:t>شخص طبيعي </a:t>
          </a:r>
          <a:endParaRPr lang="ar-IQ" sz="3500" kern="1200" dirty="0"/>
        </a:p>
        <a:p>
          <a:pPr marL="285750" lvl="1" indent="-285750" algn="r" defTabSz="15557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IQ" sz="3500" kern="1200" dirty="0" smtClean="0"/>
            <a:t>شخص معنوي </a:t>
          </a:r>
          <a:endParaRPr lang="ar-IQ" sz="3500" kern="1200" dirty="0"/>
        </a:p>
      </dsp:txBody>
      <dsp:txXfrm>
        <a:off x="0" y="1121894"/>
        <a:ext cx="8229600" cy="1141087"/>
      </dsp:txXfrm>
    </dsp:sp>
    <dsp:sp modelId="{54164C58-81D6-4F77-AF08-18BD2A59F0C4}">
      <dsp:nvSpPr>
        <dsp:cNvPr id="0" name=""/>
        <dsp:cNvSpPr/>
      </dsp:nvSpPr>
      <dsp:spPr>
        <a:xfrm>
          <a:off x="0" y="2262981"/>
          <a:ext cx="8229600" cy="105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500" kern="1200" dirty="0" smtClean="0"/>
            <a:t>محل او موضوع الحق </a:t>
          </a:r>
          <a:endParaRPr lang="ar-IQ" sz="4500" kern="1200" dirty="0"/>
        </a:p>
      </dsp:txBody>
      <dsp:txXfrm>
        <a:off x="51403" y="2314384"/>
        <a:ext cx="8126794" cy="950194"/>
      </dsp:txXfrm>
    </dsp:sp>
    <dsp:sp modelId="{11F0B596-CA0B-4164-B1E7-E1EA74EC1FF3}">
      <dsp:nvSpPr>
        <dsp:cNvPr id="0" name=""/>
        <dsp:cNvSpPr/>
      </dsp:nvSpPr>
      <dsp:spPr>
        <a:xfrm>
          <a:off x="0" y="3315981"/>
          <a:ext cx="8229600" cy="1141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7150" rIns="320040" bIns="57150" numCol="1" spcCol="1270" anchor="t" anchorCtr="0">
          <a:noAutofit/>
        </a:bodyPr>
        <a:lstStyle/>
        <a:p>
          <a:pPr marL="285750" lvl="1" indent="-285750" algn="r" defTabSz="15557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IQ" sz="3500" kern="1200" dirty="0" smtClean="0"/>
            <a:t>الاعمال </a:t>
          </a:r>
          <a:endParaRPr lang="ar-IQ" sz="3500" kern="1200" dirty="0"/>
        </a:p>
        <a:p>
          <a:pPr marL="285750" lvl="1" indent="-285750" algn="r" defTabSz="15557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IQ" sz="3500" kern="1200" dirty="0" smtClean="0"/>
            <a:t>الأشياء </a:t>
          </a:r>
          <a:endParaRPr lang="ar-IQ" sz="3500" kern="1200" dirty="0"/>
        </a:p>
      </dsp:txBody>
      <dsp:txXfrm>
        <a:off x="0" y="3315981"/>
        <a:ext cx="8229600" cy="11410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181314-0416-4BCB-87E1-273682D16902}">
      <dsp:nvSpPr>
        <dsp:cNvPr id="0" name=""/>
        <dsp:cNvSpPr/>
      </dsp:nvSpPr>
      <dsp:spPr>
        <a:xfrm>
          <a:off x="0" y="3406931"/>
          <a:ext cx="8229600" cy="11182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kern="1200" dirty="0" smtClean="0"/>
            <a:t>و من الشروط الأخرى </a:t>
          </a:r>
          <a:r>
            <a:rPr lang="ar-IQ" sz="2200" kern="1200" dirty="0" err="1" smtClean="0"/>
            <a:t>للاعمال</a:t>
          </a:r>
          <a:r>
            <a:rPr lang="ar-IQ" sz="2200" kern="1200" dirty="0" smtClean="0"/>
            <a:t> هي </a:t>
          </a:r>
          <a:endParaRPr lang="ar-IQ" sz="2200" kern="1200" dirty="0"/>
        </a:p>
      </dsp:txBody>
      <dsp:txXfrm>
        <a:off x="0" y="3406931"/>
        <a:ext cx="8229600" cy="603844"/>
      </dsp:txXfrm>
    </dsp:sp>
    <dsp:sp modelId="{B7B92B4A-DC99-4741-91DB-EC7CC9580B2C}">
      <dsp:nvSpPr>
        <dsp:cNvPr id="0" name=""/>
        <dsp:cNvSpPr/>
      </dsp:nvSpPr>
      <dsp:spPr>
        <a:xfrm>
          <a:off x="0" y="3988412"/>
          <a:ext cx="4114799" cy="5143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38100" rIns="213360" bIns="381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000" kern="1200" dirty="0" smtClean="0"/>
            <a:t>يجب ان تكون مشروعة </a:t>
          </a:r>
          <a:endParaRPr lang="ar-IQ" sz="3000" kern="1200" dirty="0"/>
        </a:p>
      </dsp:txBody>
      <dsp:txXfrm>
        <a:off x="0" y="3988412"/>
        <a:ext cx="4114799" cy="514386"/>
      </dsp:txXfrm>
    </dsp:sp>
    <dsp:sp modelId="{7C8D46AB-DA19-40A7-9101-893FE93E9D1E}">
      <dsp:nvSpPr>
        <dsp:cNvPr id="0" name=""/>
        <dsp:cNvSpPr/>
      </dsp:nvSpPr>
      <dsp:spPr>
        <a:xfrm>
          <a:off x="4114800" y="3988412"/>
          <a:ext cx="4114799" cy="5143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38100" rIns="213360" bIns="381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000" kern="1200" dirty="0" smtClean="0"/>
            <a:t>ان تكون معينة او قابلة للتعيين</a:t>
          </a:r>
          <a:endParaRPr lang="ar-IQ" sz="3000" kern="1200" dirty="0"/>
        </a:p>
      </dsp:txBody>
      <dsp:txXfrm>
        <a:off x="4114800" y="3988412"/>
        <a:ext cx="4114799" cy="514386"/>
      </dsp:txXfrm>
    </dsp:sp>
    <dsp:sp modelId="{C3FA3408-32A0-4273-80CD-3BF1643D295D}">
      <dsp:nvSpPr>
        <dsp:cNvPr id="0" name=""/>
        <dsp:cNvSpPr/>
      </dsp:nvSpPr>
      <dsp:spPr>
        <a:xfrm rot="10800000">
          <a:off x="0" y="1703865"/>
          <a:ext cx="8229600" cy="17198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kern="1200" dirty="0" smtClean="0"/>
            <a:t>و يجب ان يكون العمل ممكناً أي غير مستحيلاً و هنا الاستحالة اما </a:t>
          </a:r>
          <a:endParaRPr lang="ar-IQ" sz="2200" kern="1200" dirty="0"/>
        </a:p>
      </dsp:txBody>
      <dsp:txXfrm rot="-10800000">
        <a:off x="0" y="1703865"/>
        <a:ext cx="8229600" cy="603663"/>
      </dsp:txXfrm>
    </dsp:sp>
    <dsp:sp modelId="{CE9B31BA-B3CF-4721-91D1-3D5752301786}">
      <dsp:nvSpPr>
        <dsp:cNvPr id="0" name=""/>
        <dsp:cNvSpPr/>
      </dsp:nvSpPr>
      <dsp:spPr>
        <a:xfrm>
          <a:off x="0" y="2307529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38100" rIns="213360" bIns="381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000" kern="1200" dirty="0" smtClean="0"/>
            <a:t>استحالة نسبية </a:t>
          </a:r>
          <a:endParaRPr lang="ar-IQ" sz="3000" kern="1200" dirty="0"/>
        </a:p>
      </dsp:txBody>
      <dsp:txXfrm>
        <a:off x="0" y="2307529"/>
        <a:ext cx="4114799" cy="514231"/>
      </dsp:txXfrm>
    </dsp:sp>
    <dsp:sp modelId="{4205E220-1A53-4AA3-A741-BA9FC917F08A}">
      <dsp:nvSpPr>
        <dsp:cNvPr id="0" name=""/>
        <dsp:cNvSpPr/>
      </dsp:nvSpPr>
      <dsp:spPr>
        <a:xfrm>
          <a:off x="4114800" y="2307529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38100" rIns="213360" bIns="381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000" kern="1200" dirty="0" smtClean="0"/>
            <a:t>استحالة مطلقة </a:t>
          </a:r>
          <a:endParaRPr lang="ar-IQ" sz="3000" kern="1200" dirty="0"/>
        </a:p>
      </dsp:txBody>
      <dsp:txXfrm>
        <a:off x="4114800" y="2307529"/>
        <a:ext cx="4114799" cy="514231"/>
      </dsp:txXfrm>
    </dsp:sp>
    <dsp:sp modelId="{4F7E7AF0-DE12-4EB2-9650-36A46BF13EAE}">
      <dsp:nvSpPr>
        <dsp:cNvPr id="0" name=""/>
        <dsp:cNvSpPr/>
      </dsp:nvSpPr>
      <dsp:spPr>
        <a:xfrm rot="10800000">
          <a:off x="0" y="799"/>
          <a:ext cx="8229600" cy="17198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kern="1200" dirty="0" smtClean="0"/>
            <a:t>و هي محل الحق الشخصي و هي على نوعين :</a:t>
          </a:r>
          <a:endParaRPr lang="ar-IQ" sz="2200" kern="1200" dirty="0"/>
        </a:p>
      </dsp:txBody>
      <dsp:txXfrm rot="-10800000">
        <a:off x="0" y="799"/>
        <a:ext cx="8229600" cy="603663"/>
      </dsp:txXfrm>
    </dsp:sp>
    <dsp:sp modelId="{F42DAA1B-670C-44B3-BD06-195330DD3741}">
      <dsp:nvSpPr>
        <dsp:cNvPr id="0" name=""/>
        <dsp:cNvSpPr/>
      </dsp:nvSpPr>
      <dsp:spPr>
        <a:xfrm>
          <a:off x="0" y="604463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38100" rIns="213360" bIns="381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000" kern="1200" dirty="0" smtClean="0"/>
            <a:t>اعمال سلبية </a:t>
          </a:r>
          <a:endParaRPr lang="ar-IQ" sz="3000" kern="1200" dirty="0"/>
        </a:p>
      </dsp:txBody>
      <dsp:txXfrm>
        <a:off x="0" y="604463"/>
        <a:ext cx="4114799" cy="514231"/>
      </dsp:txXfrm>
    </dsp:sp>
    <dsp:sp modelId="{BCFAE824-38F2-4B20-94FC-E05D34D0FE27}">
      <dsp:nvSpPr>
        <dsp:cNvPr id="0" name=""/>
        <dsp:cNvSpPr/>
      </dsp:nvSpPr>
      <dsp:spPr>
        <a:xfrm>
          <a:off x="4114800" y="604463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38100" rIns="213360" bIns="381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000" kern="1200" dirty="0" smtClean="0"/>
            <a:t>اعمال إيجابية </a:t>
          </a:r>
          <a:endParaRPr lang="ar-IQ" sz="3000" kern="1200" dirty="0"/>
        </a:p>
      </dsp:txBody>
      <dsp:txXfrm>
        <a:off x="4114800" y="604463"/>
        <a:ext cx="4114799" cy="5142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70ED8-15C5-417D-8E3A-68BB04CA4283}">
      <dsp:nvSpPr>
        <dsp:cNvPr id="0" name=""/>
        <dsp:cNvSpPr/>
      </dsp:nvSpPr>
      <dsp:spPr>
        <a:xfrm>
          <a:off x="944" y="2427"/>
          <a:ext cx="8227711" cy="1175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kern="1200" dirty="0" smtClean="0">
              <a:solidFill>
                <a:schemeClr val="tx1"/>
              </a:solidFill>
            </a:rPr>
            <a:t>ان تكون الأشياء قابلة للتعامل بها </a:t>
          </a:r>
          <a:endParaRPr lang="ar-IQ" sz="3200" kern="1200" dirty="0">
            <a:solidFill>
              <a:schemeClr val="tx1"/>
            </a:solidFill>
          </a:endParaRPr>
        </a:p>
      </dsp:txBody>
      <dsp:txXfrm>
        <a:off x="35384" y="36867"/>
        <a:ext cx="8158831" cy="1106981"/>
      </dsp:txXfrm>
    </dsp:sp>
    <dsp:sp modelId="{11BCF750-84B5-4994-85E7-AC4A4E7A030C}">
      <dsp:nvSpPr>
        <dsp:cNvPr id="0" name=""/>
        <dsp:cNvSpPr/>
      </dsp:nvSpPr>
      <dsp:spPr>
        <a:xfrm>
          <a:off x="944" y="1320281"/>
          <a:ext cx="5374595" cy="1175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>
              <a:solidFill>
                <a:schemeClr val="tx1"/>
              </a:solidFill>
            </a:rPr>
            <a:t>أشياء تخرج عن التعامل بحكم القانون </a:t>
          </a:r>
          <a:endParaRPr lang="ar-IQ" sz="2800" kern="1200" dirty="0">
            <a:solidFill>
              <a:schemeClr val="tx1"/>
            </a:solidFill>
          </a:endParaRPr>
        </a:p>
      </dsp:txBody>
      <dsp:txXfrm>
        <a:off x="35384" y="1354721"/>
        <a:ext cx="5305715" cy="1106981"/>
      </dsp:txXfrm>
    </dsp:sp>
    <dsp:sp modelId="{52F80093-44A7-4B70-822E-3F11717ACAB5}">
      <dsp:nvSpPr>
        <dsp:cNvPr id="0" name=""/>
        <dsp:cNvSpPr/>
      </dsp:nvSpPr>
      <dsp:spPr>
        <a:xfrm>
          <a:off x="944" y="2638135"/>
          <a:ext cx="2632025" cy="1175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kern="1200" dirty="0" smtClean="0">
              <a:solidFill>
                <a:schemeClr val="tx1"/>
              </a:solidFill>
            </a:rPr>
            <a:t>أشياء لا يمكن التعامل بها تحقيقاً للمصلحة العامة </a:t>
          </a:r>
          <a:endParaRPr lang="ar-IQ" sz="2300" kern="1200" dirty="0">
            <a:solidFill>
              <a:schemeClr val="tx1"/>
            </a:solidFill>
          </a:endParaRPr>
        </a:p>
      </dsp:txBody>
      <dsp:txXfrm>
        <a:off x="35384" y="2672575"/>
        <a:ext cx="2563145" cy="1106981"/>
      </dsp:txXfrm>
    </dsp:sp>
    <dsp:sp modelId="{7E71A645-194F-4237-8258-B47C78AC49CC}">
      <dsp:nvSpPr>
        <dsp:cNvPr id="0" name=""/>
        <dsp:cNvSpPr/>
      </dsp:nvSpPr>
      <dsp:spPr>
        <a:xfrm>
          <a:off x="2743514" y="2638135"/>
          <a:ext cx="2632025" cy="1175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kern="1200" dirty="0" smtClean="0">
              <a:solidFill>
                <a:schemeClr val="tx1"/>
              </a:solidFill>
            </a:rPr>
            <a:t>في الأصل قابلة للتعامل بطبيعتها و صدر قانون يمنع التعامل بها </a:t>
          </a:r>
          <a:endParaRPr lang="ar-IQ" sz="2300" kern="1200" dirty="0">
            <a:solidFill>
              <a:schemeClr val="tx1"/>
            </a:solidFill>
          </a:endParaRPr>
        </a:p>
      </dsp:txBody>
      <dsp:txXfrm>
        <a:off x="2777954" y="2672575"/>
        <a:ext cx="2563145" cy="1106981"/>
      </dsp:txXfrm>
    </dsp:sp>
    <dsp:sp modelId="{AA4AD257-9ADE-4454-98CE-52E505EB7BAC}">
      <dsp:nvSpPr>
        <dsp:cNvPr id="0" name=""/>
        <dsp:cNvSpPr/>
      </dsp:nvSpPr>
      <dsp:spPr>
        <a:xfrm>
          <a:off x="5596630" y="1320281"/>
          <a:ext cx="2632025" cy="1175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>
              <a:solidFill>
                <a:schemeClr val="tx1"/>
              </a:solidFill>
            </a:rPr>
            <a:t>الأشياء التي تخرج عن التعامل بطبيعتها</a:t>
          </a:r>
          <a:endParaRPr lang="ar-IQ" sz="2800" kern="1200" dirty="0">
            <a:solidFill>
              <a:schemeClr val="tx1"/>
            </a:solidFill>
          </a:endParaRPr>
        </a:p>
      </dsp:txBody>
      <dsp:txXfrm>
        <a:off x="5631070" y="1354721"/>
        <a:ext cx="2563145" cy="1106981"/>
      </dsp:txXfrm>
    </dsp:sp>
    <dsp:sp modelId="{C5BF33BF-7EB8-4918-AC9D-F779CDEC8E3F}">
      <dsp:nvSpPr>
        <dsp:cNvPr id="0" name=""/>
        <dsp:cNvSpPr/>
      </dsp:nvSpPr>
      <dsp:spPr>
        <a:xfrm>
          <a:off x="5596630" y="2638135"/>
          <a:ext cx="2632025" cy="1175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kern="1200" dirty="0" smtClean="0">
              <a:solidFill>
                <a:schemeClr val="tx1"/>
              </a:solidFill>
            </a:rPr>
            <a:t>تكون غير قابلة للتعامل بها من قبل الجميع </a:t>
          </a:r>
          <a:endParaRPr lang="ar-IQ" sz="2300" kern="1200" dirty="0">
            <a:solidFill>
              <a:schemeClr val="tx1"/>
            </a:solidFill>
          </a:endParaRPr>
        </a:p>
      </dsp:txBody>
      <dsp:txXfrm>
        <a:off x="5631070" y="2672575"/>
        <a:ext cx="2563145" cy="11069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8895FB-02C2-4AC2-8E57-ADC8DB48D128}">
      <dsp:nvSpPr>
        <dsp:cNvPr id="0" name=""/>
        <dsp:cNvSpPr/>
      </dsp:nvSpPr>
      <dsp:spPr>
        <a:xfrm>
          <a:off x="2497151" y="1298675"/>
          <a:ext cx="3235296" cy="323529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2800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6300" kern="1200" dirty="0" smtClean="0"/>
            <a:t>تقسيمات الاشياء</a:t>
          </a:r>
          <a:endParaRPr lang="ar-IQ" sz="6300" kern="1200" dirty="0"/>
        </a:p>
      </dsp:txBody>
      <dsp:txXfrm>
        <a:off x="2970949" y="1772473"/>
        <a:ext cx="2287700" cy="2287700"/>
      </dsp:txXfrm>
    </dsp:sp>
    <dsp:sp modelId="{AE15B365-FA12-4ADC-83CD-252CF7675732}">
      <dsp:nvSpPr>
        <dsp:cNvPr id="0" name=""/>
        <dsp:cNvSpPr/>
      </dsp:nvSpPr>
      <dsp:spPr>
        <a:xfrm>
          <a:off x="3305975" y="577"/>
          <a:ext cx="1617648" cy="161764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أشياء قيمية و أشياء مثلية</a:t>
          </a:r>
          <a:endParaRPr lang="ar-IQ" sz="1800" kern="1200" dirty="0"/>
        </a:p>
      </dsp:txBody>
      <dsp:txXfrm>
        <a:off x="3542874" y="237476"/>
        <a:ext cx="1143850" cy="1143850"/>
      </dsp:txXfrm>
    </dsp:sp>
    <dsp:sp modelId="{20002A34-5127-45FC-A070-FF97435FB574}">
      <dsp:nvSpPr>
        <dsp:cNvPr id="0" name=""/>
        <dsp:cNvSpPr/>
      </dsp:nvSpPr>
      <dsp:spPr>
        <a:xfrm>
          <a:off x="5412898" y="2107499"/>
          <a:ext cx="1617648" cy="161764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أشياء قابلة للاستهلاك و اشياء غير قابلة للاستهلاك </a:t>
          </a:r>
          <a:endParaRPr lang="ar-IQ" sz="1800" kern="1200" dirty="0"/>
        </a:p>
      </dsp:txBody>
      <dsp:txXfrm>
        <a:off x="5649797" y="2344398"/>
        <a:ext cx="1143850" cy="1143850"/>
      </dsp:txXfrm>
    </dsp:sp>
    <dsp:sp modelId="{BD84354B-8489-4801-87BF-90CFA729CBE0}">
      <dsp:nvSpPr>
        <dsp:cNvPr id="0" name=""/>
        <dsp:cNvSpPr/>
      </dsp:nvSpPr>
      <dsp:spPr>
        <a:xfrm>
          <a:off x="3305975" y="4214422"/>
          <a:ext cx="1617648" cy="161764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العقار بالتخصيص </a:t>
          </a:r>
          <a:endParaRPr lang="ar-IQ" sz="1800" kern="1200" dirty="0"/>
        </a:p>
      </dsp:txBody>
      <dsp:txXfrm>
        <a:off x="3542874" y="4451321"/>
        <a:ext cx="1143850" cy="1143850"/>
      </dsp:txXfrm>
    </dsp:sp>
    <dsp:sp modelId="{CB2E67C8-E239-4E87-84EB-3FE73BCEC58B}">
      <dsp:nvSpPr>
        <dsp:cNvPr id="0" name=""/>
        <dsp:cNvSpPr/>
      </dsp:nvSpPr>
      <dsp:spPr>
        <a:xfrm>
          <a:off x="1199053" y="2107499"/>
          <a:ext cx="1617648" cy="161764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العقارات و المنقولات </a:t>
          </a:r>
          <a:endParaRPr lang="ar-IQ" sz="1800" kern="1200" dirty="0"/>
        </a:p>
      </dsp:txBody>
      <dsp:txXfrm>
        <a:off x="1435952" y="2344398"/>
        <a:ext cx="1143850" cy="11438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66C2-653C-46AD-AB1F-3FFCF43FCFB0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0552-D6D3-45E7-B2D0-9E1D6BDDE4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0971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66C2-653C-46AD-AB1F-3FFCF43FCFB0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0552-D6D3-45E7-B2D0-9E1D6BDDE4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2785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66C2-653C-46AD-AB1F-3FFCF43FCFB0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0552-D6D3-45E7-B2D0-9E1D6BDDE4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7255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66C2-653C-46AD-AB1F-3FFCF43FCFB0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0552-D6D3-45E7-B2D0-9E1D6BDDE4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6509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66C2-653C-46AD-AB1F-3FFCF43FCFB0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0552-D6D3-45E7-B2D0-9E1D6BDDE4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45027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66C2-653C-46AD-AB1F-3FFCF43FCFB0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0552-D6D3-45E7-B2D0-9E1D6BDDE4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37253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66C2-653C-46AD-AB1F-3FFCF43FCFB0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0552-D6D3-45E7-B2D0-9E1D6BDDE4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4666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66C2-653C-46AD-AB1F-3FFCF43FCFB0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0552-D6D3-45E7-B2D0-9E1D6BDDE4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24833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66C2-653C-46AD-AB1F-3FFCF43FCFB0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0552-D6D3-45E7-B2D0-9E1D6BDDE4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45046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66C2-653C-46AD-AB1F-3FFCF43FCFB0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0552-D6D3-45E7-B2D0-9E1D6BDDE4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3692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A66C2-653C-46AD-AB1F-3FFCF43FCFB0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0552-D6D3-45E7-B2D0-9E1D6BDDE4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80436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A66C2-653C-46AD-AB1F-3FFCF43FCFB0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10552-D6D3-45E7-B2D0-9E1D6BDDE42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66851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الفصل الثاني عشر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عناصر الحق و اركانه 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550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عناصر الحق </a:t>
            </a:r>
            <a:endParaRPr lang="ar-IQ" dirty="0"/>
          </a:p>
        </p:txBody>
      </p:sp>
      <p:graphicFrame>
        <p:nvGraphicFramePr>
          <p:cNvPr id="9" name="عنصر نائب للمحتوى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721532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9549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اركان الحق 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28291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4064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الاعمال </a:t>
            </a:r>
            <a:endParaRPr lang="ar-IQ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82881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9549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r>
              <a:rPr lang="ar-IQ" sz="3200" dirty="0" smtClean="0"/>
              <a:t>الأشياء</a:t>
            </a:r>
            <a:r>
              <a:rPr lang="ar-IQ" dirty="0" smtClean="0"/>
              <a:t> </a:t>
            </a:r>
            <a:br>
              <a:rPr lang="ar-IQ" dirty="0" smtClean="0"/>
            </a:br>
            <a:r>
              <a:rPr lang="ar-IQ" sz="3100" dirty="0" smtClean="0"/>
              <a:t>و الشيء هو محل الحق العيني وهو كل ما له كيان ذاتي مستقل عن الانسان كالأرض و الشجر  . فهو قد يكون مادياً او </a:t>
            </a:r>
            <a:r>
              <a:rPr lang="ar-IQ" sz="3100" dirty="0" err="1" smtClean="0"/>
              <a:t>او</a:t>
            </a:r>
            <a:r>
              <a:rPr lang="ar-IQ" sz="3100" dirty="0" smtClean="0"/>
              <a:t> شيئاً معنوياً 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039415"/>
              </p:ext>
            </p:extLst>
          </p:nvPr>
        </p:nvGraphicFramePr>
        <p:xfrm>
          <a:off x="457200" y="2708920"/>
          <a:ext cx="822960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953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3406014"/>
              </p:ext>
            </p:extLst>
          </p:nvPr>
        </p:nvGraphicFramePr>
        <p:xfrm>
          <a:off x="467544" y="620688"/>
          <a:ext cx="822960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872598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146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نسق Office</vt:lpstr>
      <vt:lpstr>الفصل الثاني عشر </vt:lpstr>
      <vt:lpstr>عناصر الحق </vt:lpstr>
      <vt:lpstr>اركان الحق </vt:lpstr>
      <vt:lpstr>الاعمال </vt:lpstr>
      <vt:lpstr>الأشياء  و الشيء هو محل الحق العيني وهو كل ما له كيان ذاتي مستقل عن الانسان كالأرض و الشجر  . فهو قد يكون مادياً او او شيئاً معنوياً 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الثاني عشر</dc:title>
  <dc:creator>Windows User</dc:creator>
  <cp:lastModifiedBy>Maher</cp:lastModifiedBy>
  <cp:revision>15</cp:revision>
  <dcterms:created xsi:type="dcterms:W3CDTF">2019-08-06T10:42:10Z</dcterms:created>
  <dcterms:modified xsi:type="dcterms:W3CDTF">2019-09-01T09:36:24Z</dcterms:modified>
</cp:coreProperties>
</file>