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FD9EC-A8A3-4082-B35D-245D201962E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D18D9D2-AA4C-48A7-9B17-7466E5530A1C}">
      <dgm:prSet phldrT="[نص]"/>
      <dgm:spPr/>
      <dgm:t>
        <a:bodyPr/>
        <a:lstStyle/>
        <a:p>
          <a:pPr rtl="1"/>
          <a:r>
            <a:rPr lang="ar-IQ" dirty="0" smtClean="0"/>
            <a:t>سريان القانون من حيث المكان </a:t>
          </a:r>
          <a:endParaRPr lang="ar-IQ" dirty="0"/>
        </a:p>
      </dgm:t>
    </dgm:pt>
    <dgm:pt modelId="{35F959F3-5F52-4BD1-BA97-F4B30C54A6E7}" type="parTrans" cxnId="{89FD30DB-CB98-4931-A568-7C9A8677A8BA}">
      <dgm:prSet/>
      <dgm:spPr/>
      <dgm:t>
        <a:bodyPr/>
        <a:lstStyle/>
        <a:p>
          <a:pPr rtl="1"/>
          <a:endParaRPr lang="ar-IQ"/>
        </a:p>
      </dgm:t>
    </dgm:pt>
    <dgm:pt modelId="{4FB5415D-6204-4EED-A9D8-C416DC76AB8B}" type="sibTrans" cxnId="{89FD30DB-CB98-4931-A568-7C9A8677A8BA}">
      <dgm:prSet/>
      <dgm:spPr/>
      <dgm:t>
        <a:bodyPr/>
        <a:lstStyle/>
        <a:p>
          <a:pPr rtl="1"/>
          <a:endParaRPr lang="ar-IQ"/>
        </a:p>
      </dgm:t>
    </dgm:pt>
    <dgm:pt modelId="{AE365857-33AF-446B-B534-EC5BC95E6AD6}">
      <dgm:prSet phldrT="[نص]"/>
      <dgm:spPr/>
      <dgm:t>
        <a:bodyPr/>
        <a:lstStyle/>
        <a:p>
          <a:pPr rtl="1"/>
          <a:r>
            <a:rPr lang="ar-IQ" dirty="0" smtClean="0"/>
            <a:t>مبدأ إقليمية القوانين </a:t>
          </a:r>
          <a:endParaRPr lang="ar-IQ" dirty="0"/>
        </a:p>
      </dgm:t>
    </dgm:pt>
    <dgm:pt modelId="{88C280A2-6BDA-4070-928B-6A066AB69F52}" type="parTrans" cxnId="{D4B40844-2F64-43DB-9FBD-1C613B1EAC9A}">
      <dgm:prSet/>
      <dgm:spPr/>
      <dgm:t>
        <a:bodyPr/>
        <a:lstStyle/>
        <a:p>
          <a:pPr rtl="1"/>
          <a:endParaRPr lang="ar-IQ"/>
        </a:p>
      </dgm:t>
    </dgm:pt>
    <dgm:pt modelId="{108BE7D4-F7A9-47F7-8FA1-E9137E6ED741}" type="sibTrans" cxnId="{D4B40844-2F64-43DB-9FBD-1C613B1EAC9A}">
      <dgm:prSet/>
      <dgm:spPr/>
      <dgm:t>
        <a:bodyPr/>
        <a:lstStyle/>
        <a:p>
          <a:pPr rtl="1"/>
          <a:endParaRPr lang="ar-IQ"/>
        </a:p>
      </dgm:t>
    </dgm:pt>
    <dgm:pt modelId="{5652170C-6E95-49AF-AAA3-A1FAF42FAF19}">
      <dgm:prSet phldrT="[نص]"/>
      <dgm:spPr/>
      <dgm:t>
        <a:bodyPr/>
        <a:lstStyle/>
        <a:p>
          <a:pPr rtl="1"/>
          <a:r>
            <a:rPr lang="ar-IQ" dirty="0" smtClean="0"/>
            <a:t>مبدأ شخصية القوانين </a:t>
          </a:r>
          <a:endParaRPr lang="ar-IQ" dirty="0"/>
        </a:p>
      </dgm:t>
    </dgm:pt>
    <dgm:pt modelId="{38ED0547-CB5F-427C-A6CD-E86B68D6770D}" type="parTrans" cxnId="{4BB9610A-CBDC-4AF7-A565-C75BD0857A47}">
      <dgm:prSet/>
      <dgm:spPr/>
      <dgm:t>
        <a:bodyPr/>
        <a:lstStyle/>
        <a:p>
          <a:pPr rtl="1"/>
          <a:endParaRPr lang="ar-IQ"/>
        </a:p>
      </dgm:t>
    </dgm:pt>
    <dgm:pt modelId="{902CBB06-61A9-4677-8474-4A6C2D0E1EA1}" type="sibTrans" cxnId="{4BB9610A-CBDC-4AF7-A565-C75BD0857A47}">
      <dgm:prSet/>
      <dgm:spPr/>
      <dgm:t>
        <a:bodyPr/>
        <a:lstStyle/>
        <a:p>
          <a:pPr rtl="1"/>
          <a:endParaRPr lang="ar-IQ"/>
        </a:p>
      </dgm:t>
    </dgm:pt>
    <dgm:pt modelId="{E0BB1318-4D5E-4DA9-AA30-BD1C7C7E5E37}" type="pres">
      <dgm:prSet presAssocID="{451FD9EC-A8A3-4082-B35D-245D201962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FC4FA83-2081-43BD-93A7-2C840A5F25BE}" type="pres">
      <dgm:prSet presAssocID="{451FD9EC-A8A3-4082-B35D-245D201962E2}" presName="dummyMaxCanvas" presStyleCnt="0">
        <dgm:presLayoutVars/>
      </dgm:prSet>
      <dgm:spPr/>
    </dgm:pt>
    <dgm:pt modelId="{D5B1944E-C186-4456-BAB5-B690AB2634B3}" type="pres">
      <dgm:prSet presAssocID="{451FD9EC-A8A3-4082-B35D-245D201962E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C3E0A86-A812-41CE-8C4D-83B6DF3FAA57}" type="pres">
      <dgm:prSet presAssocID="{451FD9EC-A8A3-4082-B35D-245D201962E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A520F9A-E484-41BE-9851-3F6BF8AD4B41}" type="pres">
      <dgm:prSet presAssocID="{451FD9EC-A8A3-4082-B35D-245D201962E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43863E5-2698-4897-A524-71B105699898}" type="pres">
      <dgm:prSet presAssocID="{451FD9EC-A8A3-4082-B35D-245D201962E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D52E96-7FA9-487A-9D8F-626E1100FF70}" type="pres">
      <dgm:prSet presAssocID="{451FD9EC-A8A3-4082-B35D-245D201962E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3C539-72AF-46B3-880E-882384D07829}" type="pres">
      <dgm:prSet presAssocID="{451FD9EC-A8A3-4082-B35D-245D201962E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8EE4AD2-FBA1-4FEC-97DC-DC3940716A7B}" type="pres">
      <dgm:prSet presAssocID="{451FD9EC-A8A3-4082-B35D-245D201962E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5EB7766-5B36-41A1-A6C9-DD8F221B1F3C}" type="pres">
      <dgm:prSet presAssocID="{451FD9EC-A8A3-4082-B35D-245D201962E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C49590E-1C24-4E4E-8936-AE0B96D982B2}" type="presOf" srcId="{AE365857-33AF-446B-B534-EC5BC95E6AD6}" destId="{A8EE4AD2-FBA1-4FEC-97DC-DC3940716A7B}" srcOrd="1" destOrd="0" presId="urn:microsoft.com/office/officeart/2005/8/layout/vProcess5"/>
    <dgm:cxn modelId="{185E338B-2256-4DC6-B9C1-85EF7A93EC88}" type="presOf" srcId="{4FB5415D-6204-4EED-A9D8-C416DC76AB8B}" destId="{243863E5-2698-4897-A524-71B105699898}" srcOrd="0" destOrd="0" presId="urn:microsoft.com/office/officeart/2005/8/layout/vProcess5"/>
    <dgm:cxn modelId="{3BD6AEE5-389E-4104-B5C5-7550DD64DA1C}" type="presOf" srcId="{108BE7D4-F7A9-47F7-8FA1-E9137E6ED741}" destId="{6AD52E96-7FA9-487A-9D8F-626E1100FF70}" srcOrd="0" destOrd="0" presId="urn:microsoft.com/office/officeart/2005/8/layout/vProcess5"/>
    <dgm:cxn modelId="{C084CDDE-B3EB-4141-8C80-66AD9D73EB97}" type="presOf" srcId="{4D18D9D2-AA4C-48A7-9B17-7466E5530A1C}" destId="{CD83C539-72AF-46B3-880E-882384D07829}" srcOrd="1" destOrd="0" presId="urn:microsoft.com/office/officeart/2005/8/layout/vProcess5"/>
    <dgm:cxn modelId="{7227BDD1-72BA-4C3F-899F-455F98010608}" type="presOf" srcId="{AE365857-33AF-446B-B534-EC5BC95E6AD6}" destId="{DC3E0A86-A812-41CE-8C4D-83B6DF3FAA57}" srcOrd="0" destOrd="0" presId="urn:microsoft.com/office/officeart/2005/8/layout/vProcess5"/>
    <dgm:cxn modelId="{D4B40844-2F64-43DB-9FBD-1C613B1EAC9A}" srcId="{451FD9EC-A8A3-4082-B35D-245D201962E2}" destId="{AE365857-33AF-446B-B534-EC5BC95E6AD6}" srcOrd="1" destOrd="0" parTransId="{88C280A2-6BDA-4070-928B-6A066AB69F52}" sibTransId="{108BE7D4-F7A9-47F7-8FA1-E9137E6ED741}"/>
    <dgm:cxn modelId="{FAFEBF91-59C0-4990-A136-CE46407AE06F}" type="presOf" srcId="{5652170C-6E95-49AF-AAA3-A1FAF42FAF19}" destId="{A5EB7766-5B36-41A1-A6C9-DD8F221B1F3C}" srcOrd="1" destOrd="0" presId="urn:microsoft.com/office/officeart/2005/8/layout/vProcess5"/>
    <dgm:cxn modelId="{11F93D49-7BB8-45E7-A688-46B94E9FE831}" type="presOf" srcId="{451FD9EC-A8A3-4082-B35D-245D201962E2}" destId="{E0BB1318-4D5E-4DA9-AA30-BD1C7C7E5E37}" srcOrd="0" destOrd="0" presId="urn:microsoft.com/office/officeart/2005/8/layout/vProcess5"/>
    <dgm:cxn modelId="{3B8C8AB7-995C-4400-AA5D-CEDF1A2E2CA5}" type="presOf" srcId="{4D18D9D2-AA4C-48A7-9B17-7466E5530A1C}" destId="{D5B1944E-C186-4456-BAB5-B690AB2634B3}" srcOrd="0" destOrd="0" presId="urn:microsoft.com/office/officeart/2005/8/layout/vProcess5"/>
    <dgm:cxn modelId="{89FD30DB-CB98-4931-A568-7C9A8677A8BA}" srcId="{451FD9EC-A8A3-4082-B35D-245D201962E2}" destId="{4D18D9D2-AA4C-48A7-9B17-7466E5530A1C}" srcOrd="0" destOrd="0" parTransId="{35F959F3-5F52-4BD1-BA97-F4B30C54A6E7}" sibTransId="{4FB5415D-6204-4EED-A9D8-C416DC76AB8B}"/>
    <dgm:cxn modelId="{928C0A44-4863-4455-82B5-3DAD94376B0B}" type="presOf" srcId="{5652170C-6E95-49AF-AAA3-A1FAF42FAF19}" destId="{1A520F9A-E484-41BE-9851-3F6BF8AD4B41}" srcOrd="0" destOrd="0" presId="urn:microsoft.com/office/officeart/2005/8/layout/vProcess5"/>
    <dgm:cxn modelId="{4BB9610A-CBDC-4AF7-A565-C75BD0857A47}" srcId="{451FD9EC-A8A3-4082-B35D-245D201962E2}" destId="{5652170C-6E95-49AF-AAA3-A1FAF42FAF19}" srcOrd="2" destOrd="0" parTransId="{38ED0547-CB5F-427C-A6CD-E86B68D6770D}" sibTransId="{902CBB06-61A9-4677-8474-4A6C2D0E1EA1}"/>
    <dgm:cxn modelId="{CB199006-7719-41A7-8422-6E290613E1A8}" type="presParOf" srcId="{E0BB1318-4D5E-4DA9-AA30-BD1C7C7E5E37}" destId="{AFC4FA83-2081-43BD-93A7-2C840A5F25BE}" srcOrd="0" destOrd="0" presId="urn:microsoft.com/office/officeart/2005/8/layout/vProcess5"/>
    <dgm:cxn modelId="{44481252-177D-46B3-AF63-2F2EC690C869}" type="presParOf" srcId="{E0BB1318-4D5E-4DA9-AA30-BD1C7C7E5E37}" destId="{D5B1944E-C186-4456-BAB5-B690AB2634B3}" srcOrd="1" destOrd="0" presId="urn:microsoft.com/office/officeart/2005/8/layout/vProcess5"/>
    <dgm:cxn modelId="{3C88A943-AFBA-45AA-B749-AB22519A213C}" type="presParOf" srcId="{E0BB1318-4D5E-4DA9-AA30-BD1C7C7E5E37}" destId="{DC3E0A86-A812-41CE-8C4D-83B6DF3FAA57}" srcOrd="2" destOrd="0" presId="urn:microsoft.com/office/officeart/2005/8/layout/vProcess5"/>
    <dgm:cxn modelId="{2979C08B-16C6-46C1-A833-B602F7267493}" type="presParOf" srcId="{E0BB1318-4D5E-4DA9-AA30-BD1C7C7E5E37}" destId="{1A520F9A-E484-41BE-9851-3F6BF8AD4B41}" srcOrd="3" destOrd="0" presId="urn:microsoft.com/office/officeart/2005/8/layout/vProcess5"/>
    <dgm:cxn modelId="{417A82D1-F73B-43CC-BC1C-45ADAE00C44A}" type="presParOf" srcId="{E0BB1318-4D5E-4DA9-AA30-BD1C7C7E5E37}" destId="{243863E5-2698-4897-A524-71B105699898}" srcOrd="4" destOrd="0" presId="urn:microsoft.com/office/officeart/2005/8/layout/vProcess5"/>
    <dgm:cxn modelId="{D7980A1B-ED9D-4CD5-BD81-CD5C2FACC086}" type="presParOf" srcId="{E0BB1318-4D5E-4DA9-AA30-BD1C7C7E5E37}" destId="{6AD52E96-7FA9-487A-9D8F-626E1100FF70}" srcOrd="5" destOrd="0" presId="urn:microsoft.com/office/officeart/2005/8/layout/vProcess5"/>
    <dgm:cxn modelId="{ECA90183-1991-4107-9675-0D68503D429F}" type="presParOf" srcId="{E0BB1318-4D5E-4DA9-AA30-BD1C7C7E5E37}" destId="{CD83C539-72AF-46B3-880E-882384D07829}" srcOrd="6" destOrd="0" presId="urn:microsoft.com/office/officeart/2005/8/layout/vProcess5"/>
    <dgm:cxn modelId="{289DD899-7A55-413D-A1A7-877F7C1856C5}" type="presParOf" srcId="{E0BB1318-4D5E-4DA9-AA30-BD1C7C7E5E37}" destId="{A8EE4AD2-FBA1-4FEC-97DC-DC3940716A7B}" srcOrd="7" destOrd="0" presId="urn:microsoft.com/office/officeart/2005/8/layout/vProcess5"/>
    <dgm:cxn modelId="{CBD90AF4-6FCC-4FF9-A3A7-2D722C60770B}" type="presParOf" srcId="{E0BB1318-4D5E-4DA9-AA30-BD1C7C7E5E37}" destId="{A5EB7766-5B36-41A1-A6C9-DD8F221B1F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944E-C186-4456-BAB5-B690AB2634B3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سريان القانون من حيث المكان </a:t>
          </a:r>
          <a:endParaRPr lang="ar-IQ" sz="4200" kern="1200" dirty="0"/>
        </a:p>
      </dsp:txBody>
      <dsp:txXfrm>
        <a:off x="39768" y="39768"/>
        <a:ext cx="5530000" cy="1278252"/>
      </dsp:txXfrm>
    </dsp:sp>
    <dsp:sp modelId="{DC3E0A86-A812-41CE-8C4D-83B6DF3FAA57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مبدأ إقليمية القوانين </a:t>
          </a:r>
          <a:endParaRPr lang="ar-IQ" sz="4200" kern="1200" dirty="0"/>
        </a:p>
      </dsp:txBody>
      <dsp:txXfrm>
        <a:off x="656987" y="1623855"/>
        <a:ext cx="5415841" cy="1278252"/>
      </dsp:txXfrm>
    </dsp:sp>
    <dsp:sp modelId="{1A520F9A-E484-41BE-9851-3F6BF8AD4B41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مبدأ شخصية القوانين </a:t>
          </a:r>
          <a:endParaRPr lang="ar-IQ" sz="4200" kern="1200" dirty="0"/>
        </a:p>
      </dsp:txBody>
      <dsp:txXfrm>
        <a:off x="1274207" y="3207942"/>
        <a:ext cx="5415841" cy="1278252"/>
      </dsp:txXfrm>
    </dsp:sp>
    <dsp:sp modelId="{243863E5-2698-4897-A524-71B105699898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311173" y="1029656"/>
        <a:ext cx="485410" cy="664128"/>
      </dsp:txXfrm>
    </dsp:sp>
    <dsp:sp modelId="{6AD52E96-7FA9-487A-9D8F-626E1100FF7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720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84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353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8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24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2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751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3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9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445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95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66D3-409F-4D26-BDD0-59B94ED55169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308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/ المبحث الأول </a:t>
            </a:r>
            <a:br>
              <a:rPr lang="ar-IQ" dirty="0" smtClean="0"/>
            </a:br>
            <a:r>
              <a:rPr lang="ar-IQ" dirty="0" smtClean="0"/>
              <a:t>الفرع الثالث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نطاق تطبيق 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675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60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مبدأ إقليمية القوانين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يتأسس هذا المبدأ على أساس سيادة الدولة على اقليمها و سلطانها على رعاياه ، و مفاد هذا المبدأ : </a:t>
            </a:r>
          </a:p>
          <a:p>
            <a:pPr marL="0" indent="0">
              <a:buNone/>
            </a:pPr>
            <a:r>
              <a:rPr lang="ar-IQ" dirty="0" smtClean="0"/>
              <a:t>(( ان قانون الدولة يسري على جميع اقليمها و ينصرف الى جميع الأشخاص القاطنين فيه مواطنين كانوا أم أجانب ))</a:t>
            </a:r>
          </a:p>
          <a:p>
            <a:pPr marL="0" indent="0">
              <a:buNone/>
            </a:pPr>
            <a:r>
              <a:rPr lang="ar-IQ" dirty="0" smtClean="0"/>
              <a:t>فالقانون يقف عند حدود إقليم الدولة فلا يتعداه الى رعاياها القاطنين خارجه و المقيمين في دولة اجنبية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544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/>
          <a:lstStyle/>
          <a:p>
            <a:r>
              <a:rPr lang="ar-IQ" dirty="0" smtClean="0"/>
              <a:t>مبدأ شخصية القوانين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مفاده (( انه بالنظر لسيادة الدولة على رعاياها فينبغي أن تسري قوانينها على جميع رعاياها سواء من كان قاطناً في اقليمها أو كان مستقراً في إقليم دولة اجنبية ))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329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تطبيق المبدأين في فروع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ان الأصل في تطبيق  القوانين هو الاخذ بمبدأ إقليمية القوانين ؛ لارتباطه بسيادة الدولة و استقلالها ، أما الاستثناء فهو مبدأ شخصية القانون إلا ان هذا الاستثناء قد يتسع نطاقه في بعض فروع القانون و قد يضيق نطاقه في فروع أخرى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60738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الفصل الرابع / المبحث الأول  الفرع الثالث </vt:lpstr>
      <vt:lpstr>PowerPoint Presentation</vt:lpstr>
      <vt:lpstr>مبدأ إقليمية القوانين </vt:lpstr>
      <vt:lpstr>مبدأ شخصية القوانين </vt:lpstr>
      <vt:lpstr>تطبيق المبدأين في فروع القانون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المبحث الأول  الفرع الثالث</dc:title>
  <dc:creator>Windows User</dc:creator>
  <cp:lastModifiedBy>Maher</cp:lastModifiedBy>
  <cp:revision>12</cp:revision>
  <dcterms:created xsi:type="dcterms:W3CDTF">2019-07-20T19:09:24Z</dcterms:created>
  <dcterms:modified xsi:type="dcterms:W3CDTF">2019-09-01T09:50:26Z</dcterms:modified>
</cp:coreProperties>
</file>